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193"/>
  </p:notesMasterIdLst>
  <p:sldIdLst>
    <p:sldId id="1679" r:id="rId2"/>
    <p:sldId id="1331" r:id="rId3"/>
    <p:sldId id="1332" r:id="rId4"/>
    <p:sldId id="1333" r:id="rId5"/>
    <p:sldId id="1334" r:id="rId6"/>
    <p:sldId id="267" r:id="rId7"/>
    <p:sldId id="669" r:id="rId8"/>
    <p:sldId id="1642" r:id="rId9"/>
    <p:sldId id="1270" r:id="rId10"/>
    <p:sldId id="1326" r:id="rId11"/>
    <p:sldId id="1327" r:id="rId12"/>
    <p:sldId id="1300" r:id="rId13"/>
    <p:sldId id="1323" r:id="rId14"/>
    <p:sldId id="668" r:id="rId15"/>
    <p:sldId id="1643" r:id="rId16"/>
    <p:sldId id="1325" r:id="rId17"/>
    <p:sldId id="1324" r:id="rId18"/>
    <p:sldId id="671" r:id="rId19"/>
    <p:sldId id="672" r:id="rId20"/>
    <p:sldId id="1644" r:id="rId21"/>
    <p:sldId id="673" r:id="rId22"/>
    <p:sldId id="1645" r:id="rId23"/>
    <p:sldId id="1646" r:id="rId24"/>
    <p:sldId id="1647" r:id="rId25"/>
    <p:sldId id="1648" r:id="rId26"/>
    <p:sldId id="1649" r:id="rId27"/>
    <p:sldId id="674" r:id="rId28"/>
    <p:sldId id="670" r:id="rId29"/>
    <p:sldId id="1650" r:id="rId30"/>
    <p:sldId id="1651" r:id="rId31"/>
    <p:sldId id="276" r:id="rId32"/>
    <p:sldId id="1335" r:id="rId33"/>
    <p:sldId id="1361" r:id="rId34"/>
    <p:sldId id="1363" r:id="rId35"/>
    <p:sldId id="1367" r:id="rId36"/>
    <p:sldId id="1368" r:id="rId37"/>
    <p:sldId id="1336" r:id="rId38"/>
    <p:sldId id="1337" r:id="rId39"/>
    <p:sldId id="676" r:id="rId40"/>
    <p:sldId id="1655" r:id="rId41"/>
    <p:sldId id="1653" r:id="rId42"/>
    <p:sldId id="1654" r:id="rId43"/>
    <p:sldId id="1656" r:id="rId44"/>
    <p:sldId id="1657" r:id="rId45"/>
    <p:sldId id="1658" r:id="rId46"/>
    <p:sldId id="1659" r:id="rId47"/>
    <p:sldId id="1660" r:id="rId48"/>
    <p:sldId id="1661" r:id="rId49"/>
    <p:sldId id="1662" r:id="rId50"/>
    <p:sldId id="1652" r:id="rId51"/>
    <p:sldId id="1663" r:id="rId52"/>
    <p:sldId id="1664" r:id="rId53"/>
    <p:sldId id="1665" r:id="rId54"/>
    <p:sldId id="1666" r:id="rId55"/>
    <p:sldId id="1667" r:id="rId56"/>
    <p:sldId id="1668" r:id="rId57"/>
    <p:sldId id="1669" r:id="rId58"/>
    <p:sldId id="1670" r:id="rId59"/>
    <p:sldId id="1671" r:id="rId60"/>
    <p:sldId id="1672" r:id="rId61"/>
    <p:sldId id="678" r:id="rId62"/>
    <p:sldId id="1374" r:id="rId63"/>
    <p:sldId id="1375" r:id="rId64"/>
    <p:sldId id="1673" r:id="rId65"/>
    <p:sldId id="1369" r:id="rId66"/>
    <p:sldId id="1370" r:id="rId67"/>
    <p:sldId id="664" r:id="rId68"/>
    <p:sldId id="1371" r:id="rId69"/>
    <p:sldId id="665" r:id="rId70"/>
    <p:sldId id="1372" r:id="rId71"/>
    <p:sldId id="1373" r:id="rId72"/>
    <p:sldId id="1674" r:id="rId73"/>
    <p:sldId id="1376" r:id="rId74"/>
    <p:sldId id="1380" r:id="rId75"/>
    <p:sldId id="1385" r:id="rId76"/>
    <p:sldId id="1386" r:id="rId77"/>
    <p:sldId id="1387" r:id="rId78"/>
    <p:sldId id="1388" r:id="rId79"/>
    <p:sldId id="1389" r:id="rId80"/>
    <p:sldId id="1390" r:id="rId81"/>
    <p:sldId id="1391" r:id="rId82"/>
    <p:sldId id="1378" r:id="rId83"/>
    <p:sldId id="1379" r:id="rId84"/>
    <p:sldId id="1392" r:id="rId85"/>
    <p:sldId id="1393" r:id="rId86"/>
    <p:sldId id="1394" r:id="rId87"/>
    <p:sldId id="1675" r:id="rId88"/>
    <p:sldId id="425" r:id="rId89"/>
    <p:sldId id="1397" r:id="rId90"/>
    <p:sldId id="1399" r:id="rId91"/>
    <p:sldId id="1398" r:id="rId92"/>
    <p:sldId id="1400" r:id="rId93"/>
    <p:sldId id="1401" r:id="rId94"/>
    <p:sldId id="1402" r:id="rId95"/>
    <p:sldId id="1403" r:id="rId96"/>
    <p:sldId id="1404" r:id="rId97"/>
    <p:sldId id="1405" r:id="rId98"/>
    <p:sldId id="1406" r:id="rId99"/>
    <p:sldId id="1407" r:id="rId100"/>
    <p:sldId id="1408" r:id="rId101"/>
    <p:sldId id="1414" r:id="rId102"/>
    <p:sldId id="1416" r:id="rId103"/>
    <p:sldId id="1417" r:id="rId104"/>
    <p:sldId id="1418" r:id="rId105"/>
    <p:sldId id="1419" r:id="rId106"/>
    <p:sldId id="1420" r:id="rId107"/>
    <p:sldId id="1421" r:id="rId108"/>
    <p:sldId id="1422" r:id="rId109"/>
    <p:sldId id="1428" r:id="rId110"/>
    <p:sldId id="1427" r:id="rId111"/>
    <p:sldId id="1423" r:id="rId112"/>
    <p:sldId id="1429" r:id="rId113"/>
    <p:sldId id="1424" r:id="rId114"/>
    <p:sldId id="1425" r:id="rId115"/>
    <p:sldId id="1426" r:id="rId116"/>
    <p:sldId id="1430" r:id="rId117"/>
    <p:sldId id="1676" r:id="rId118"/>
    <p:sldId id="1395" r:id="rId119"/>
    <p:sldId id="1431" r:id="rId120"/>
    <p:sldId id="1432" r:id="rId121"/>
    <p:sldId id="1530" r:id="rId122"/>
    <p:sldId id="1542" r:id="rId123"/>
    <p:sldId id="1544" r:id="rId124"/>
    <p:sldId id="1543" r:id="rId125"/>
    <p:sldId id="1545" r:id="rId126"/>
    <p:sldId id="1546" r:id="rId127"/>
    <p:sldId id="1550" r:id="rId128"/>
    <p:sldId id="1548" r:id="rId129"/>
    <p:sldId id="1551" r:id="rId130"/>
    <p:sldId id="1553" r:id="rId131"/>
    <p:sldId id="1554" r:id="rId132"/>
    <p:sldId id="1583" r:id="rId133"/>
    <p:sldId id="1584" r:id="rId134"/>
    <p:sldId id="1585" r:id="rId135"/>
    <p:sldId id="1588" r:id="rId136"/>
    <p:sldId id="1587" r:id="rId137"/>
    <p:sldId id="1586" r:id="rId138"/>
    <p:sldId id="1589" r:id="rId139"/>
    <p:sldId id="1591" r:id="rId140"/>
    <p:sldId id="1590" r:id="rId141"/>
    <p:sldId id="1593" r:id="rId142"/>
    <p:sldId id="1592" r:id="rId143"/>
    <p:sldId id="1594" r:id="rId144"/>
    <p:sldId id="1595" r:id="rId145"/>
    <p:sldId id="1596" r:id="rId146"/>
    <p:sldId id="1597" r:id="rId147"/>
    <p:sldId id="1600" r:id="rId148"/>
    <p:sldId id="1601" r:id="rId149"/>
    <p:sldId id="1602" r:id="rId150"/>
    <p:sldId id="1677" r:id="rId151"/>
    <p:sldId id="295" r:id="rId152"/>
    <p:sldId id="1603" r:id="rId153"/>
    <p:sldId id="1604" r:id="rId154"/>
    <p:sldId id="1605" r:id="rId155"/>
    <p:sldId id="1606" r:id="rId156"/>
    <p:sldId id="1607" r:id="rId157"/>
    <p:sldId id="1608" r:id="rId158"/>
    <p:sldId id="1609" r:id="rId159"/>
    <p:sldId id="1610" r:id="rId160"/>
    <p:sldId id="1678" r:id="rId161"/>
    <p:sldId id="1396" r:id="rId162"/>
    <p:sldId id="1611" r:id="rId163"/>
    <p:sldId id="1615" r:id="rId164"/>
    <p:sldId id="1613" r:id="rId165"/>
    <p:sldId id="1614" r:id="rId166"/>
    <p:sldId id="1616" r:id="rId167"/>
    <p:sldId id="1617" r:id="rId168"/>
    <p:sldId id="1618" r:id="rId169"/>
    <p:sldId id="1619" r:id="rId170"/>
    <p:sldId id="1620" r:id="rId171"/>
    <p:sldId id="1621" r:id="rId172"/>
    <p:sldId id="1622" r:id="rId173"/>
    <p:sldId id="1612" r:id="rId174"/>
    <p:sldId id="1623" r:id="rId175"/>
    <p:sldId id="1624" r:id="rId176"/>
    <p:sldId id="1625" r:id="rId177"/>
    <p:sldId id="1626" r:id="rId178"/>
    <p:sldId id="1627" r:id="rId179"/>
    <p:sldId id="1628" r:id="rId180"/>
    <p:sldId id="1629" r:id="rId181"/>
    <p:sldId id="1631" r:id="rId182"/>
    <p:sldId id="1632" r:id="rId183"/>
    <p:sldId id="1633" r:id="rId184"/>
    <p:sldId id="1630" r:id="rId185"/>
    <p:sldId id="1634" r:id="rId186"/>
    <p:sldId id="1635" r:id="rId187"/>
    <p:sldId id="1636" r:id="rId188"/>
    <p:sldId id="1638" r:id="rId189"/>
    <p:sldId id="1637" r:id="rId190"/>
    <p:sldId id="1639" r:id="rId191"/>
    <p:sldId id="1641" r:id="rId192"/>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0057A2"/>
    <a:srgbClr val="00CC99"/>
    <a:srgbClr val="00FFCC"/>
    <a:srgbClr val="33CCCC"/>
    <a:srgbClr val="FFCCFF"/>
    <a:srgbClr val="50A3A7"/>
    <a:srgbClr val="168489"/>
    <a:srgbClr val="A0C9CA"/>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661" autoAdjust="0"/>
    <p:restoredTop sz="94061" autoAdjust="0"/>
  </p:normalViewPr>
  <p:slideViewPr>
    <p:cSldViewPr snapToGrid="0">
      <p:cViewPr varScale="1">
        <p:scale>
          <a:sx n="66" d="100"/>
          <a:sy n="66" d="100"/>
        </p:scale>
        <p:origin x="684" y="30"/>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notesMaster" Target="notesMasters/notesMaster1.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viewProps" Target="viewProps.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theme" Target="theme/theme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4/19/2026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319426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19</a:t>
            </a:fld>
            <a:endParaRPr lang="en-US"/>
          </a:p>
        </p:txBody>
      </p:sp>
    </p:spTree>
    <p:extLst>
      <p:ext uri="{BB962C8B-B14F-4D97-AF65-F5344CB8AC3E}">
        <p14:creationId xmlns:p14="http://schemas.microsoft.com/office/powerpoint/2010/main" val="220032346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8C227-80E5-F69C-613E-64A13EF4DA0E}"/>
            </a:ext>
          </a:extLst>
        </p:cNvPr>
        <p:cNvGrpSpPr/>
        <p:nvPr/>
      </p:nvGrpSpPr>
      <p:grpSpPr>
        <a:xfrm>
          <a:off x="0" y="0"/>
          <a:ext cx="0" cy="0"/>
          <a:chOff x="0" y="0"/>
          <a:chExt cx="0" cy="0"/>
        </a:xfrm>
      </p:grpSpPr>
      <p:sp>
        <p:nvSpPr>
          <p:cNvPr id="2" name="عنصر نائب لصورة الشريحة 1">
            <a:extLst>
              <a:ext uri="{FF2B5EF4-FFF2-40B4-BE49-F238E27FC236}">
                <a16:creationId xmlns:a16="http://schemas.microsoft.com/office/drawing/2014/main" id="{4AF5BBFB-0A81-42E4-F796-EA5C4BE4E983}"/>
              </a:ext>
            </a:extLst>
          </p:cNvPr>
          <p:cNvSpPr>
            <a:spLocks noGrp="1" noRot="1" noChangeAspect="1"/>
          </p:cNvSpPr>
          <p:nvPr>
            <p:ph type="sldImg"/>
          </p:nvPr>
        </p:nvSpPr>
        <p:spPr>
          <a:xfrm>
            <a:off x="422275" y="1241425"/>
            <a:ext cx="5953125" cy="3349625"/>
          </a:xfrm>
        </p:spPr>
      </p:sp>
      <p:sp>
        <p:nvSpPr>
          <p:cNvPr id="3" name="عنصر نائب للملاحظات 2">
            <a:extLst>
              <a:ext uri="{FF2B5EF4-FFF2-40B4-BE49-F238E27FC236}">
                <a16:creationId xmlns:a16="http://schemas.microsoft.com/office/drawing/2014/main" id="{61DA366A-AAE8-38CC-566E-395BA7EC5367}"/>
              </a:ext>
            </a:extLst>
          </p:cNvPr>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a:extLst>
              <a:ext uri="{FF2B5EF4-FFF2-40B4-BE49-F238E27FC236}">
                <a16:creationId xmlns:a16="http://schemas.microsoft.com/office/drawing/2014/main" id="{ADFBE937-C175-490E-C319-D1AD44086249}"/>
              </a:ext>
            </a:extLst>
          </p:cNvPr>
          <p:cNvSpPr>
            <a:spLocks noGrp="1"/>
          </p:cNvSpPr>
          <p:nvPr>
            <p:ph type="sldNum" sz="quarter" idx="5"/>
          </p:nvPr>
        </p:nvSpPr>
        <p:spPr/>
        <p:txBody>
          <a:bodyPr/>
          <a:lstStyle/>
          <a:p>
            <a:fld id="{652F1279-6CE4-4169-83D3-4483097B6907}" type="slidenum">
              <a:rPr lang="en-US" smtClean="0"/>
              <a:t>191</a:t>
            </a:fld>
            <a:endParaRPr lang="en-US"/>
          </a:p>
        </p:txBody>
      </p:sp>
    </p:spTree>
    <p:extLst>
      <p:ext uri="{BB962C8B-B14F-4D97-AF65-F5344CB8AC3E}">
        <p14:creationId xmlns:p14="http://schemas.microsoft.com/office/powerpoint/2010/main" val="15222011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21</a:t>
            </a:fld>
            <a:endParaRPr lang="en-US"/>
          </a:p>
        </p:txBody>
      </p:sp>
    </p:spTree>
    <p:extLst>
      <p:ext uri="{BB962C8B-B14F-4D97-AF65-F5344CB8AC3E}">
        <p14:creationId xmlns:p14="http://schemas.microsoft.com/office/powerpoint/2010/main" val="2965960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23</a:t>
            </a:fld>
            <a:endParaRPr lang="en-US"/>
          </a:p>
        </p:txBody>
      </p:sp>
    </p:spTree>
    <p:extLst>
      <p:ext uri="{BB962C8B-B14F-4D97-AF65-F5344CB8AC3E}">
        <p14:creationId xmlns:p14="http://schemas.microsoft.com/office/powerpoint/2010/main" val="37275478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25</a:t>
            </a:fld>
            <a:endParaRPr lang="en-US"/>
          </a:p>
        </p:txBody>
      </p:sp>
    </p:spTree>
    <p:extLst>
      <p:ext uri="{BB962C8B-B14F-4D97-AF65-F5344CB8AC3E}">
        <p14:creationId xmlns:p14="http://schemas.microsoft.com/office/powerpoint/2010/main" val="4201984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27</a:t>
            </a:fld>
            <a:endParaRPr lang="en-US"/>
          </a:p>
        </p:txBody>
      </p:sp>
    </p:spTree>
    <p:extLst>
      <p:ext uri="{BB962C8B-B14F-4D97-AF65-F5344CB8AC3E}">
        <p14:creationId xmlns:p14="http://schemas.microsoft.com/office/powerpoint/2010/main" val="4007934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29</a:t>
            </a:fld>
            <a:endParaRPr lang="en-US"/>
          </a:p>
        </p:txBody>
      </p:sp>
    </p:spTree>
    <p:extLst>
      <p:ext uri="{BB962C8B-B14F-4D97-AF65-F5344CB8AC3E}">
        <p14:creationId xmlns:p14="http://schemas.microsoft.com/office/powerpoint/2010/main" val="4109554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31</a:t>
            </a:fld>
            <a:endParaRPr lang="en-US"/>
          </a:p>
        </p:txBody>
      </p:sp>
    </p:spTree>
    <p:extLst>
      <p:ext uri="{BB962C8B-B14F-4D97-AF65-F5344CB8AC3E}">
        <p14:creationId xmlns:p14="http://schemas.microsoft.com/office/powerpoint/2010/main" val="1418512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33</a:t>
            </a:fld>
            <a:endParaRPr lang="en-US"/>
          </a:p>
        </p:txBody>
      </p:sp>
    </p:spTree>
    <p:extLst>
      <p:ext uri="{BB962C8B-B14F-4D97-AF65-F5344CB8AC3E}">
        <p14:creationId xmlns:p14="http://schemas.microsoft.com/office/powerpoint/2010/main" val="92038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35</a:t>
            </a:fld>
            <a:endParaRPr lang="en-US"/>
          </a:p>
        </p:txBody>
      </p:sp>
    </p:spTree>
    <p:extLst>
      <p:ext uri="{BB962C8B-B14F-4D97-AF65-F5344CB8AC3E}">
        <p14:creationId xmlns:p14="http://schemas.microsoft.com/office/powerpoint/2010/main" val="14342370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37</a:t>
            </a:fld>
            <a:endParaRPr lang="en-US"/>
          </a:p>
        </p:txBody>
      </p:sp>
    </p:spTree>
    <p:extLst>
      <p:ext uri="{BB962C8B-B14F-4D97-AF65-F5344CB8AC3E}">
        <p14:creationId xmlns:p14="http://schemas.microsoft.com/office/powerpoint/2010/main" val="3921494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3541459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39</a:t>
            </a:fld>
            <a:endParaRPr lang="en-US"/>
          </a:p>
        </p:txBody>
      </p:sp>
    </p:spTree>
    <p:extLst>
      <p:ext uri="{BB962C8B-B14F-4D97-AF65-F5344CB8AC3E}">
        <p14:creationId xmlns:p14="http://schemas.microsoft.com/office/powerpoint/2010/main" val="15477268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41</a:t>
            </a:fld>
            <a:endParaRPr lang="en-US"/>
          </a:p>
        </p:txBody>
      </p:sp>
    </p:spTree>
    <p:extLst>
      <p:ext uri="{BB962C8B-B14F-4D97-AF65-F5344CB8AC3E}">
        <p14:creationId xmlns:p14="http://schemas.microsoft.com/office/powerpoint/2010/main" val="27026451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43</a:t>
            </a:fld>
            <a:endParaRPr lang="en-US"/>
          </a:p>
        </p:txBody>
      </p:sp>
    </p:spTree>
    <p:extLst>
      <p:ext uri="{BB962C8B-B14F-4D97-AF65-F5344CB8AC3E}">
        <p14:creationId xmlns:p14="http://schemas.microsoft.com/office/powerpoint/2010/main" val="2574181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45</a:t>
            </a:fld>
            <a:endParaRPr lang="en-US"/>
          </a:p>
        </p:txBody>
      </p:sp>
    </p:spTree>
    <p:extLst>
      <p:ext uri="{BB962C8B-B14F-4D97-AF65-F5344CB8AC3E}">
        <p14:creationId xmlns:p14="http://schemas.microsoft.com/office/powerpoint/2010/main" val="9862728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47</a:t>
            </a:fld>
            <a:endParaRPr lang="en-US"/>
          </a:p>
        </p:txBody>
      </p:sp>
    </p:spTree>
    <p:extLst>
      <p:ext uri="{BB962C8B-B14F-4D97-AF65-F5344CB8AC3E}">
        <p14:creationId xmlns:p14="http://schemas.microsoft.com/office/powerpoint/2010/main" val="9479408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49</a:t>
            </a:fld>
            <a:endParaRPr lang="en-US"/>
          </a:p>
        </p:txBody>
      </p:sp>
    </p:spTree>
    <p:extLst>
      <p:ext uri="{BB962C8B-B14F-4D97-AF65-F5344CB8AC3E}">
        <p14:creationId xmlns:p14="http://schemas.microsoft.com/office/powerpoint/2010/main" val="30162253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51</a:t>
            </a:fld>
            <a:endParaRPr lang="en-US"/>
          </a:p>
        </p:txBody>
      </p:sp>
    </p:spTree>
    <p:extLst>
      <p:ext uri="{BB962C8B-B14F-4D97-AF65-F5344CB8AC3E}">
        <p14:creationId xmlns:p14="http://schemas.microsoft.com/office/powerpoint/2010/main" val="42861573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53</a:t>
            </a:fld>
            <a:endParaRPr lang="en-US"/>
          </a:p>
        </p:txBody>
      </p:sp>
    </p:spTree>
    <p:extLst>
      <p:ext uri="{BB962C8B-B14F-4D97-AF65-F5344CB8AC3E}">
        <p14:creationId xmlns:p14="http://schemas.microsoft.com/office/powerpoint/2010/main" val="3195951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55</a:t>
            </a:fld>
            <a:endParaRPr lang="en-US"/>
          </a:p>
        </p:txBody>
      </p:sp>
    </p:spTree>
    <p:extLst>
      <p:ext uri="{BB962C8B-B14F-4D97-AF65-F5344CB8AC3E}">
        <p14:creationId xmlns:p14="http://schemas.microsoft.com/office/powerpoint/2010/main" val="3526850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57</a:t>
            </a:fld>
            <a:endParaRPr lang="en-US"/>
          </a:p>
        </p:txBody>
      </p:sp>
    </p:spTree>
    <p:extLst>
      <p:ext uri="{BB962C8B-B14F-4D97-AF65-F5344CB8AC3E}">
        <p14:creationId xmlns:p14="http://schemas.microsoft.com/office/powerpoint/2010/main" val="3824769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24664856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59</a:t>
            </a:fld>
            <a:endParaRPr lang="en-US"/>
          </a:p>
        </p:txBody>
      </p:sp>
    </p:spTree>
    <p:extLst>
      <p:ext uri="{BB962C8B-B14F-4D97-AF65-F5344CB8AC3E}">
        <p14:creationId xmlns:p14="http://schemas.microsoft.com/office/powerpoint/2010/main" val="18817218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61</a:t>
            </a:fld>
            <a:endParaRPr lang="en-US"/>
          </a:p>
        </p:txBody>
      </p:sp>
    </p:spTree>
    <p:extLst>
      <p:ext uri="{BB962C8B-B14F-4D97-AF65-F5344CB8AC3E}">
        <p14:creationId xmlns:p14="http://schemas.microsoft.com/office/powerpoint/2010/main" val="29996578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63</a:t>
            </a:fld>
            <a:endParaRPr lang="en-US"/>
          </a:p>
        </p:txBody>
      </p:sp>
    </p:spTree>
    <p:extLst>
      <p:ext uri="{BB962C8B-B14F-4D97-AF65-F5344CB8AC3E}">
        <p14:creationId xmlns:p14="http://schemas.microsoft.com/office/powerpoint/2010/main" val="12321197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65</a:t>
            </a:fld>
            <a:endParaRPr lang="en-US"/>
          </a:p>
        </p:txBody>
      </p:sp>
    </p:spTree>
    <p:extLst>
      <p:ext uri="{BB962C8B-B14F-4D97-AF65-F5344CB8AC3E}">
        <p14:creationId xmlns:p14="http://schemas.microsoft.com/office/powerpoint/2010/main" val="42908828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2EF98E-B6FF-4B4C-B348-1EB5D4EBDBF3}" type="slidenum">
              <a:rPr lang="en-US" smtClean="0"/>
              <a:t>67</a:t>
            </a:fld>
            <a:endParaRPr lang="en-US"/>
          </a:p>
        </p:txBody>
      </p:sp>
    </p:spTree>
    <p:extLst>
      <p:ext uri="{BB962C8B-B14F-4D97-AF65-F5344CB8AC3E}">
        <p14:creationId xmlns:p14="http://schemas.microsoft.com/office/powerpoint/2010/main" val="8955886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DF304-8FA0-C957-80DD-31CFFF1DA3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29EAF1-6329-487F-9E8A-0410770A52E4}"/>
              </a:ext>
            </a:extLst>
          </p:cNvPr>
          <p:cNvSpPr>
            <a:spLocks noGrp="1" noRot="1" noChangeAspect="1"/>
          </p:cNvSpPr>
          <p:nvPr>
            <p:ph type="sldImg"/>
          </p:nvPr>
        </p:nvSpPr>
        <p:spPr>
          <a:xfrm>
            <a:off x="422275" y="1241425"/>
            <a:ext cx="5953125" cy="3349625"/>
          </a:xfrm>
        </p:spPr>
      </p:sp>
      <p:sp>
        <p:nvSpPr>
          <p:cNvPr id="3" name="Notes Placeholder 2">
            <a:extLst>
              <a:ext uri="{FF2B5EF4-FFF2-40B4-BE49-F238E27FC236}">
                <a16:creationId xmlns:a16="http://schemas.microsoft.com/office/drawing/2014/main" id="{8121B413-AA41-EEEF-C21A-82B03E2CAEB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D86448D-9A9F-FAE9-5428-1A516FA814CD}"/>
              </a:ext>
            </a:extLst>
          </p:cNvPr>
          <p:cNvSpPr>
            <a:spLocks noGrp="1"/>
          </p:cNvSpPr>
          <p:nvPr>
            <p:ph type="sldNum" sz="quarter" idx="5"/>
          </p:nvPr>
        </p:nvSpPr>
        <p:spPr/>
        <p:txBody>
          <a:bodyPr/>
          <a:lstStyle/>
          <a:p>
            <a:fld id="{9C2EF98E-B6FF-4B4C-B348-1EB5D4EBDBF3}" type="slidenum">
              <a:rPr lang="en-US" smtClean="0"/>
              <a:t>68</a:t>
            </a:fld>
            <a:endParaRPr lang="en-US"/>
          </a:p>
        </p:txBody>
      </p:sp>
    </p:spTree>
    <p:extLst>
      <p:ext uri="{BB962C8B-B14F-4D97-AF65-F5344CB8AC3E}">
        <p14:creationId xmlns:p14="http://schemas.microsoft.com/office/powerpoint/2010/main" val="31878380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69</a:t>
            </a:fld>
            <a:endParaRPr lang="en-US"/>
          </a:p>
        </p:txBody>
      </p:sp>
    </p:spTree>
    <p:extLst>
      <p:ext uri="{BB962C8B-B14F-4D97-AF65-F5344CB8AC3E}">
        <p14:creationId xmlns:p14="http://schemas.microsoft.com/office/powerpoint/2010/main" val="25105843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71</a:t>
            </a:fld>
            <a:endParaRPr lang="en-US"/>
          </a:p>
        </p:txBody>
      </p:sp>
    </p:spTree>
    <p:extLst>
      <p:ext uri="{BB962C8B-B14F-4D97-AF65-F5344CB8AC3E}">
        <p14:creationId xmlns:p14="http://schemas.microsoft.com/office/powerpoint/2010/main" val="9870218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73</a:t>
            </a:fld>
            <a:endParaRPr lang="en-US"/>
          </a:p>
        </p:txBody>
      </p:sp>
    </p:spTree>
    <p:extLst>
      <p:ext uri="{BB962C8B-B14F-4D97-AF65-F5344CB8AC3E}">
        <p14:creationId xmlns:p14="http://schemas.microsoft.com/office/powerpoint/2010/main" val="13140176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75</a:t>
            </a:fld>
            <a:endParaRPr lang="en-US"/>
          </a:p>
        </p:txBody>
      </p:sp>
    </p:spTree>
    <p:extLst>
      <p:ext uri="{BB962C8B-B14F-4D97-AF65-F5344CB8AC3E}">
        <p14:creationId xmlns:p14="http://schemas.microsoft.com/office/powerpoint/2010/main" val="3374808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a:t>
            </a:fld>
            <a:endParaRPr lang="en-US"/>
          </a:p>
        </p:txBody>
      </p:sp>
    </p:spTree>
    <p:extLst>
      <p:ext uri="{BB962C8B-B14F-4D97-AF65-F5344CB8AC3E}">
        <p14:creationId xmlns:p14="http://schemas.microsoft.com/office/powerpoint/2010/main" val="11587367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77</a:t>
            </a:fld>
            <a:endParaRPr lang="en-US"/>
          </a:p>
        </p:txBody>
      </p:sp>
    </p:spTree>
    <p:extLst>
      <p:ext uri="{BB962C8B-B14F-4D97-AF65-F5344CB8AC3E}">
        <p14:creationId xmlns:p14="http://schemas.microsoft.com/office/powerpoint/2010/main" val="11135972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79</a:t>
            </a:fld>
            <a:endParaRPr lang="en-US"/>
          </a:p>
        </p:txBody>
      </p:sp>
    </p:spTree>
    <p:extLst>
      <p:ext uri="{BB962C8B-B14F-4D97-AF65-F5344CB8AC3E}">
        <p14:creationId xmlns:p14="http://schemas.microsoft.com/office/powerpoint/2010/main" val="28245123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81</a:t>
            </a:fld>
            <a:endParaRPr lang="en-US"/>
          </a:p>
        </p:txBody>
      </p:sp>
    </p:spTree>
    <p:extLst>
      <p:ext uri="{BB962C8B-B14F-4D97-AF65-F5344CB8AC3E}">
        <p14:creationId xmlns:p14="http://schemas.microsoft.com/office/powerpoint/2010/main" val="5533371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422275" y="1241425"/>
            <a:ext cx="5953125" cy="3349625"/>
          </a:xfrm>
        </p:spPr>
      </p:sp>
      <p:sp>
        <p:nvSpPr>
          <p:cNvPr id="3" name="عنصر نائب للملاحظات 2"/>
          <p:cNvSpPr>
            <a:spLocks noGrp="1"/>
          </p:cNvSpPr>
          <p:nvPr>
            <p:ph type="body" idx="1"/>
          </p:nvPr>
        </p:nvSpPr>
        <p:spPr/>
        <p:txBody>
          <a:bodyPr/>
          <a:lstStyle/>
          <a:p>
            <a:endParaRPr lang="fr-FR" dirty="0"/>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82</a:t>
            </a:fld>
            <a:endParaRPr lang="en-US"/>
          </a:p>
        </p:txBody>
      </p:sp>
    </p:spTree>
    <p:extLst>
      <p:ext uri="{BB962C8B-B14F-4D97-AF65-F5344CB8AC3E}">
        <p14:creationId xmlns:p14="http://schemas.microsoft.com/office/powerpoint/2010/main" val="27065910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83</a:t>
            </a:fld>
            <a:endParaRPr lang="en-US"/>
          </a:p>
        </p:txBody>
      </p:sp>
    </p:spTree>
    <p:extLst>
      <p:ext uri="{BB962C8B-B14F-4D97-AF65-F5344CB8AC3E}">
        <p14:creationId xmlns:p14="http://schemas.microsoft.com/office/powerpoint/2010/main" val="21167614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85</a:t>
            </a:fld>
            <a:endParaRPr lang="en-US"/>
          </a:p>
        </p:txBody>
      </p:sp>
    </p:spTree>
    <p:extLst>
      <p:ext uri="{BB962C8B-B14F-4D97-AF65-F5344CB8AC3E}">
        <p14:creationId xmlns:p14="http://schemas.microsoft.com/office/powerpoint/2010/main" val="35392664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87</a:t>
            </a:fld>
            <a:endParaRPr lang="en-US"/>
          </a:p>
        </p:txBody>
      </p:sp>
    </p:spTree>
    <p:extLst>
      <p:ext uri="{BB962C8B-B14F-4D97-AF65-F5344CB8AC3E}">
        <p14:creationId xmlns:p14="http://schemas.microsoft.com/office/powerpoint/2010/main" val="17242427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89</a:t>
            </a:fld>
            <a:endParaRPr lang="en-US"/>
          </a:p>
        </p:txBody>
      </p:sp>
    </p:spTree>
    <p:extLst>
      <p:ext uri="{BB962C8B-B14F-4D97-AF65-F5344CB8AC3E}">
        <p14:creationId xmlns:p14="http://schemas.microsoft.com/office/powerpoint/2010/main" val="29476356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91</a:t>
            </a:fld>
            <a:endParaRPr lang="en-US"/>
          </a:p>
        </p:txBody>
      </p:sp>
    </p:spTree>
    <p:extLst>
      <p:ext uri="{BB962C8B-B14F-4D97-AF65-F5344CB8AC3E}">
        <p14:creationId xmlns:p14="http://schemas.microsoft.com/office/powerpoint/2010/main" val="10174700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93</a:t>
            </a:fld>
            <a:endParaRPr lang="en-US"/>
          </a:p>
        </p:txBody>
      </p:sp>
    </p:spTree>
    <p:extLst>
      <p:ext uri="{BB962C8B-B14F-4D97-AF65-F5344CB8AC3E}">
        <p14:creationId xmlns:p14="http://schemas.microsoft.com/office/powerpoint/2010/main" val="1659051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a:t>
            </a:fld>
            <a:endParaRPr lang="en-US"/>
          </a:p>
        </p:txBody>
      </p:sp>
    </p:spTree>
    <p:extLst>
      <p:ext uri="{BB962C8B-B14F-4D97-AF65-F5344CB8AC3E}">
        <p14:creationId xmlns:p14="http://schemas.microsoft.com/office/powerpoint/2010/main" val="18487804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95</a:t>
            </a:fld>
            <a:endParaRPr lang="en-US"/>
          </a:p>
        </p:txBody>
      </p:sp>
    </p:spTree>
    <p:extLst>
      <p:ext uri="{BB962C8B-B14F-4D97-AF65-F5344CB8AC3E}">
        <p14:creationId xmlns:p14="http://schemas.microsoft.com/office/powerpoint/2010/main" val="24826533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97</a:t>
            </a:fld>
            <a:endParaRPr lang="en-US"/>
          </a:p>
        </p:txBody>
      </p:sp>
    </p:spTree>
    <p:extLst>
      <p:ext uri="{BB962C8B-B14F-4D97-AF65-F5344CB8AC3E}">
        <p14:creationId xmlns:p14="http://schemas.microsoft.com/office/powerpoint/2010/main" val="17819013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99</a:t>
            </a:fld>
            <a:endParaRPr lang="en-US"/>
          </a:p>
        </p:txBody>
      </p:sp>
    </p:spTree>
    <p:extLst>
      <p:ext uri="{BB962C8B-B14F-4D97-AF65-F5344CB8AC3E}">
        <p14:creationId xmlns:p14="http://schemas.microsoft.com/office/powerpoint/2010/main" val="17115428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101</a:t>
            </a:fld>
            <a:endParaRPr lang="en-US"/>
          </a:p>
        </p:txBody>
      </p:sp>
    </p:spTree>
    <p:extLst>
      <p:ext uri="{BB962C8B-B14F-4D97-AF65-F5344CB8AC3E}">
        <p14:creationId xmlns:p14="http://schemas.microsoft.com/office/powerpoint/2010/main" val="10267534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103</a:t>
            </a:fld>
            <a:endParaRPr lang="en-US"/>
          </a:p>
        </p:txBody>
      </p:sp>
    </p:spTree>
    <p:extLst>
      <p:ext uri="{BB962C8B-B14F-4D97-AF65-F5344CB8AC3E}">
        <p14:creationId xmlns:p14="http://schemas.microsoft.com/office/powerpoint/2010/main" val="7363670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105</a:t>
            </a:fld>
            <a:endParaRPr lang="en-US"/>
          </a:p>
        </p:txBody>
      </p:sp>
    </p:spTree>
    <p:extLst>
      <p:ext uri="{BB962C8B-B14F-4D97-AF65-F5344CB8AC3E}">
        <p14:creationId xmlns:p14="http://schemas.microsoft.com/office/powerpoint/2010/main" val="25133789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107</a:t>
            </a:fld>
            <a:endParaRPr lang="en-US"/>
          </a:p>
        </p:txBody>
      </p:sp>
    </p:spTree>
    <p:extLst>
      <p:ext uri="{BB962C8B-B14F-4D97-AF65-F5344CB8AC3E}">
        <p14:creationId xmlns:p14="http://schemas.microsoft.com/office/powerpoint/2010/main" val="329616293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109</a:t>
            </a:fld>
            <a:endParaRPr lang="en-US"/>
          </a:p>
        </p:txBody>
      </p:sp>
    </p:spTree>
    <p:extLst>
      <p:ext uri="{BB962C8B-B14F-4D97-AF65-F5344CB8AC3E}">
        <p14:creationId xmlns:p14="http://schemas.microsoft.com/office/powerpoint/2010/main" val="17145564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111</a:t>
            </a:fld>
            <a:endParaRPr lang="en-US"/>
          </a:p>
        </p:txBody>
      </p:sp>
    </p:spTree>
    <p:extLst>
      <p:ext uri="{BB962C8B-B14F-4D97-AF65-F5344CB8AC3E}">
        <p14:creationId xmlns:p14="http://schemas.microsoft.com/office/powerpoint/2010/main" val="26584964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113</a:t>
            </a:fld>
            <a:endParaRPr lang="en-US"/>
          </a:p>
        </p:txBody>
      </p:sp>
    </p:spTree>
    <p:extLst>
      <p:ext uri="{BB962C8B-B14F-4D97-AF65-F5344CB8AC3E}">
        <p14:creationId xmlns:p14="http://schemas.microsoft.com/office/powerpoint/2010/main" val="3921537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a:t>
            </a:fld>
            <a:endParaRPr lang="en-US"/>
          </a:p>
        </p:txBody>
      </p:sp>
    </p:spTree>
    <p:extLst>
      <p:ext uri="{BB962C8B-B14F-4D97-AF65-F5344CB8AC3E}">
        <p14:creationId xmlns:p14="http://schemas.microsoft.com/office/powerpoint/2010/main" val="237383109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115</a:t>
            </a:fld>
            <a:endParaRPr lang="en-US"/>
          </a:p>
        </p:txBody>
      </p:sp>
    </p:spTree>
    <p:extLst>
      <p:ext uri="{BB962C8B-B14F-4D97-AF65-F5344CB8AC3E}">
        <p14:creationId xmlns:p14="http://schemas.microsoft.com/office/powerpoint/2010/main" val="8589094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117</a:t>
            </a:fld>
            <a:endParaRPr lang="en-US"/>
          </a:p>
        </p:txBody>
      </p:sp>
    </p:spTree>
    <p:extLst>
      <p:ext uri="{BB962C8B-B14F-4D97-AF65-F5344CB8AC3E}">
        <p14:creationId xmlns:p14="http://schemas.microsoft.com/office/powerpoint/2010/main" val="7563865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119</a:t>
            </a:fld>
            <a:endParaRPr lang="en-US"/>
          </a:p>
        </p:txBody>
      </p:sp>
    </p:spTree>
    <p:extLst>
      <p:ext uri="{BB962C8B-B14F-4D97-AF65-F5344CB8AC3E}">
        <p14:creationId xmlns:p14="http://schemas.microsoft.com/office/powerpoint/2010/main" val="258409983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121</a:t>
            </a:fld>
            <a:endParaRPr lang="en-US"/>
          </a:p>
        </p:txBody>
      </p:sp>
    </p:spTree>
    <p:extLst>
      <p:ext uri="{BB962C8B-B14F-4D97-AF65-F5344CB8AC3E}">
        <p14:creationId xmlns:p14="http://schemas.microsoft.com/office/powerpoint/2010/main" val="5315122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123</a:t>
            </a:fld>
            <a:endParaRPr lang="en-US"/>
          </a:p>
        </p:txBody>
      </p:sp>
    </p:spTree>
    <p:extLst>
      <p:ext uri="{BB962C8B-B14F-4D97-AF65-F5344CB8AC3E}">
        <p14:creationId xmlns:p14="http://schemas.microsoft.com/office/powerpoint/2010/main" val="41309327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125</a:t>
            </a:fld>
            <a:endParaRPr lang="en-US"/>
          </a:p>
        </p:txBody>
      </p:sp>
    </p:spTree>
    <p:extLst>
      <p:ext uri="{BB962C8B-B14F-4D97-AF65-F5344CB8AC3E}">
        <p14:creationId xmlns:p14="http://schemas.microsoft.com/office/powerpoint/2010/main" val="37583053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127</a:t>
            </a:fld>
            <a:endParaRPr lang="en-US"/>
          </a:p>
        </p:txBody>
      </p:sp>
    </p:spTree>
    <p:extLst>
      <p:ext uri="{BB962C8B-B14F-4D97-AF65-F5344CB8AC3E}">
        <p14:creationId xmlns:p14="http://schemas.microsoft.com/office/powerpoint/2010/main" val="257852557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129</a:t>
            </a:fld>
            <a:endParaRPr lang="en-US"/>
          </a:p>
        </p:txBody>
      </p:sp>
    </p:spTree>
    <p:extLst>
      <p:ext uri="{BB962C8B-B14F-4D97-AF65-F5344CB8AC3E}">
        <p14:creationId xmlns:p14="http://schemas.microsoft.com/office/powerpoint/2010/main" val="337364539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131</a:t>
            </a:fld>
            <a:endParaRPr lang="en-US"/>
          </a:p>
        </p:txBody>
      </p:sp>
    </p:spTree>
    <p:extLst>
      <p:ext uri="{BB962C8B-B14F-4D97-AF65-F5344CB8AC3E}">
        <p14:creationId xmlns:p14="http://schemas.microsoft.com/office/powerpoint/2010/main" val="23142108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133</a:t>
            </a:fld>
            <a:endParaRPr lang="en-US"/>
          </a:p>
        </p:txBody>
      </p:sp>
    </p:spTree>
    <p:extLst>
      <p:ext uri="{BB962C8B-B14F-4D97-AF65-F5344CB8AC3E}">
        <p14:creationId xmlns:p14="http://schemas.microsoft.com/office/powerpoint/2010/main" val="2378913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a:t>
            </a:fld>
            <a:endParaRPr lang="en-US"/>
          </a:p>
        </p:txBody>
      </p:sp>
    </p:spTree>
    <p:extLst>
      <p:ext uri="{BB962C8B-B14F-4D97-AF65-F5344CB8AC3E}">
        <p14:creationId xmlns:p14="http://schemas.microsoft.com/office/powerpoint/2010/main" val="15076602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135</a:t>
            </a:fld>
            <a:endParaRPr lang="en-US"/>
          </a:p>
        </p:txBody>
      </p:sp>
    </p:spTree>
    <p:extLst>
      <p:ext uri="{BB962C8B-B14F-4D97-AF65-F5344CB8AC3E}">
        <p14:creationId xmlns:p14="http://schemas.microsoft.com/office/powerpoint/2010/main" val="92476202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137</a:t>
            </a:fld>
            <a:endParaRPr lang="en-US"/>
          </a:p>
        </p:txBody>
      </p:sp>
    </p:spTree>
    <p:extLst>
      <p:ext uri="{BB962C8B-B14F-4D97-AF65-F5344CB8AC3E}">
        <p14:creationId xmlns:p14="http://schemas.microsoft.com/office/powerpoint/2010/main" val="20400576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139</a:t>
            </a:fld>
            <a:endParaRPr lang="en-US"/>
          </a:p>
        </p:txBody>
      </p:sp>
    </p:spTree>
    <p:extLst>
      <p:ext uri="{BB962C8B-B14F-4D97-AF65-F5344CB8AC3E}">
        <p14:creationId xmlns:p14="http://schemas.microsoft.com/office/powerpoint/2010/main" val="150775497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141</a:t>
            </a:fld>
            <a:endParaRPr lang="en-US"/>
          </a:p>
        </p:txBody>
      </p:sp>
    </p:spTree>
    <p:extLst>
      <p:ext uri="{BB962C8B-B14F-4D97-AF65-F5344CB8AC3E}">
        <p14:creationId xmlns:p14="http://schemas.microsoft.com/office/powerpoint/2010/main" val="19365620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143</a:t>
            </a:fld>
            <a:endParaRPr lang="en-US"/>
          </a:p>
        </p:txBody>
      </p:sp>
    </p:spTree>
    <p:extLst>
      <p:ext uri="{BB962C8B-B14F-4D97-AF65-F5344CB8AC3E}">
        <p14:creationId xmlns:p14="http://schemas.microsoft.com/office/powerpoint/2010/main" val="274611830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145</a:t>
            </a:fld>
            <a:endParaRPr lang="en-US"/>
          </a:p>
        </p:txBody>
      </p:sp>
    </p:spTree>
    <p:extLst>
      <p:ext uri="{BB962C8B-B14F-4D97-AF65-F5344CB8AC3E}">
        <p14:creationId xmlns:p14="http://schemas.microsoft.com/office/powerpoint/2010/main" val="177153499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147</a:t>
            </a:fld>
            <a:endParaRPr lang="en-US"/>
          </a:p>
        </p:txBody>
      </p:sp>
    </p:spTree>
    <p:extLst>
      <p:ext uri="{BB962C8B-B14F-4D97-AF65-F5344CB8AC3E}">
        <p14:creationId xmlns:p14="http://schemas.microsoft.com/office/powerpoint/2010/main" val="243186177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149</a:t>
            </a:fld>
            <a:endParaRPr lang="en-US"/>
          </a:p>
        </p:txBody>
      </p:sp>
    </p:spTree>
    <p:extLst>
      <p:ext uri="{BB962C8B-B14F-4D97-AF65-F5344CB8AC3E}">
        <p14:creationId xmlns:p14="http://schemas.microsoft.com/office/powerpoint/2010/main" val="36586133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151</a:t>
            </a:fld>
            <a:endParaRPr lang="en-US"/>
          </a:p>
        </p:txBody>
      </p:sp>
    </p:spTree>
    <p:extLst>
      <p:ext uri="{BB962C8B-B14F-4D97-AF65-F5344CB8AC3E}">
        <p14:creationId xmlns:p14="http://schemas.microsoft.com/office/powerpoint/2010/main" val="91865125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153</a:t>
            </a:fld>
            <a:endParaRPr lang="en-US"/>
          </a:p>
        </p:txBody>
      </p:sp>
    </p:spTree>
    <p:extLst>
      <p:ext uri="{BB962C8B-B14F-4D97-AF65-F5344CB8AC3E}">
        <p14:creationId xmlns:p14="http://schemas.microsoft.com/office/powerpoint/2010/main" val="1225690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a:t>
            </a:fld>
            <a:endParaRPr lang="en-US"/>
          </a:p>
        </p:txBody>
      </p:sp>
    </p:spTree>
    <p:extLst>
      <p:ext uri="{BB962C8B-B14F-4D97-AF65-F5344CB8AC3E}">
        <p14:creationId xmlns:p14="http://schemas.microsoft.com/office/powerpoint/2010/main" val="218785103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155</a:t>
            </a:fld>
            <a:endParaRPr lang="en-US"/>
          </a:p>
        </p:txBody>
      </p:sp>
    </p:spTree>
    <p:extLst>
      <p:ext uri="{BB962C8B-B14F-4D97-AF65-F5344CB8AC3E}">
        <p14:creationId xmlns:p14="http://schemas.microsoft.com/office/powerpoint/2010/main" val="95707235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157</a:t>
            </a:fld>
            <a:endParaRPr lang="en-US"/>
          </a:p>
        </p:txBody>
      </p:sp>
    </p:spTree>
    <p:extLst>
      <p:ext uri="{BB962C8B-B14F-4D97-AF65-F5344CB8AC3E}">
        <p14:creationId xmlns:p14="http://schemas.microsoft.com/office/powerpoint/2010/main" val="9981882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422275" y="1241425"/>
            <a:ext cx="5953125" cy="3349625"/>
          </a:xfrm>
        </p:spPr>
      </p:sp>
      <p:sp>
        <p:nvSpPr>
          <p:cNvPr id="3" name="عنصر نائب للملاحظات 2"/>
          <p:cNvSpPr>
            <a:spLocks noGrp="1"/>
          </p:cNvSpPr>
          <p:nvPr>
            <p:ph type="body" idx="1"/>
          </p:nvPr>
        </p:nvSpPr>
        <p:spPr/>
        <p:txBody>
          <a:bodyPr/>
          <a:lstStyle/>
          <a:p>
            <a:endParaRPr lang="fr-FR" dirty="0"/>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158</a:t>
            </a:fld>
            <a:endParaRPr lang="en-US"/>
          </a:p>
        </p:txBody>
      </p:sp>
    </p:spTree>
    <p:extLst>
      <p:ext uri="{BB962C8B-B14F-4D97-AF65-F5344CB8AC3E}">
        <p14:creationId xmlns:p14="http://schemas.microsoft.com/office/powerpoint/2010/main" val="232129799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159</a:t>
            </a:fld>
            <a:endParaRPr lang="en-US"/>
          </a:p>
        </p:txBody>
      </p:sp>
    </p:spTree>
    <p:extLst>
      <p:ext uri="{BB962C8B-B14F-4D97-AF65-F5344CB8AC3E}">
        <p14:creationId xmlns:p14="http://schemas.microsoft.com/office/powerpoint/2010/main" val="5118204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161</a:t>
            </a:fld>
            <a:endParaRPr lang="en-US"/>
          </a:p>
        </p:txBody>
      </p:sp>
    </p:spTree>
    <p:extLst>
      <p:ext uri="{BB962C8B-B14F-4D97-AF65-F5344CB8AC3E}">
        <p14:creationId xmlns:p14="http://schemas.microsoft.com/office/powerpoint/2010/main" val="149337655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422275" y="1241425"/>
            <a:ext cx="5953125" cy="3349625"/>
          </a:xfrm>
        </p:spPr>
      </p:sp>
      <p:sp>
        <p:nvSpPr>
          <p:cNvPr id="3" name="عنصر نائب للملاحظات 2"/>
          <p:cNvSpPr>
            <a:spLocks noGrp="1"/>
          </p:cNvSpPr>
          <p:nvPr>
            <p:ph type="body" idx="1"/>
          </p:nvPr>
        </p:nvSpPr>
        <p:spPr/>
        <p:txBody>
          <a:bodyPr/>
          <a:lstStyle/>
          <a:p>
            <a:endParaRPr lang="fr-FR" dirty="0"/>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162</a:t>
            </a:fld>
            <a:endParaRPr lang="en-US"/>
          </a:p>
        </p:txBody>
      </p:sp>
    </p:spTree>
    <p:extLst>
      <p:ext uri="{BB962C8B-B14F-4D97-AF65-F5344CB8AC3E}">
        <p14:creationId xmlns:p14="http://schemas.microsoft.com/office/powerpoint/2010/main" val="304440415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422275" y="1241425"/>
            <a:ext cx="5953125" cy="3349625"/>
          </a:xfrm>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163</a:t>
            </a:fld>
            <a:endParaRPr lang="en-US"/>
          </a:p>
        </p:txBody>
      </p:sp>
    </p:spTree>
    <p:extLst>
      <p:ext uri="{BB962C8B-B14F-4D97-AF65-F5344CB8AC3E}">
        <p14:creationId xmlns:p14="http://schemas.microsoft.com/office/powerpoint/2010/main" val="11671720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165</a:t>
            </a:fld>
            <a:endParaRPr lang="en-US"/>
          </a:p>
        </p:txBody>
      </p:sp>
    </p:spTree>
    <p:extLst>
      <p:ext uri="{BB962C8B-B14F-4D97-AF65-F5344CB8AC3E}">
        <p14:creationId xmlns:p14="http://schemas.microsoft.com/office/powerpoint/2010/main" val="130629733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167</a:t>
            </a:fld>
            <a:endParaRPr lang="en-US"/>
          </a:p>
        </p:txBody>
      </p:sp>
    </p:spTree>
    <p:extLst>
      <p:ext uri="{BB962C8B-B14F-4D97-AF65-F5344CB8AC3E}">
        <p14:creationId xmlns:p14="http://schemas.microsoft.com/office/powerpoint/2010/main" val="412487565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169</a:t>
            </a:fld>
            <a:endParaRPr lang="en-US"/>
          </a:p>
        </p:txBody>
      </p:sp>
    </p:spTree>
    <p:extLst>
      <p:ext uri="{BB962C8B-B14F-4D97-AF65-F5344CB8AC3E}">
        <p14:creationId xmlns:p14="http://schemas.microsoft.com/office/powerpoint/2010/main" val="828196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a:t>
            </a:fld>
            <a:endParaRPr lang="en-US"/>
          </a:p>
        </p:txBody>
      </p:sp>
    </p:spTree>
    <p:extLst>
      <p:ext uri="{BB962C8B-B14F-4D97-AF65-F5344CB8AC3E}">
        <p14:creationId xmlns:p14="http://schemas.microsoft.com/office/powerpoint/2010/main" val="19273986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171</a:t>
            </a:fld>
            <a:endParaRPr lang="en-US"/>
          </a:p>
        </p:txBody>
      </p:sp>
    </p:spTree>
    <p:extLst>
      <p:ext uri="{BB962C8B-B14F-4D97-AF65-F5344CB8AC3E}">
        <p14:creationId xmlns:p14="http://schemas.microsoft.com/office/powerpoint/2010/main" val="408053061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173</a:t>
            </a:fld>
            <a:endParaRPr lang="en-US"/>
          </a:p>
        </p:txBody>
      </p:sp>
    </p:spTree>
    <p:extLst>
      <p:ext uri="{BB962C8B-B14F-4D97-AF65-F5344CB8AC3E}">
        <p14:creationId xmlns:p14="http://schemas.microsoft.com/office/powerpoint/2010/main" val="22195946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175</a:t>
            </a:fld>
            <a:endParaRPr lang="en-US"/>
          </a:p>
        </p:txBody>
      </p:sp>
    </p:spTree>
    <p:extLst>
      <p:ext uri="{BB962C8B-B14F-4D97-AF65-F5344CB8AC3E}">
        <p14:creationId xmlns:p14="http://schemas.microsoft.com/office/powerpoint/2010/main" val="382848876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177</a:t>
            </a:fld>
            <a:endParaRPr lang="en-US"/>
          </a:p>
        </p:txBody>
      </p:sp>
    </p:spTree>
    <p:extLst>
      <p:ext uri="{BB962C8B-B14F-4D97-AF65-F5344CB8AC3E}">
        <p14:creationId xmlns:p14="http://schemas.microsoft.com/office/powerpoint/2010/main" val="44903631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179</a:t>
            </a:fld>
            <a:endParaRPr lang="en-US"/>
          </a:p>
        </p:txBody>
      </p:sp>
    </p:spTree>
    <p:extLst>
      <p:ext uri="{BB962C8B-B14F-4D97-AF65-F5344CB8AC3E}">
        <p14:creationId xmlns:p14="http://schemas.microsoft.com/office/powerpoint/2010/main" val="1315759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181</a:t>
            </a:fld>
            <a:endParaRPr lang="en-US"/>
          </a:p>
        </p:txBody>
      </p:sp>
    </p:spTree>
    <p:extLst>
      <p:ext uri="{BB962C8B-B14F-4D97-AF65-F5344CB8AC3E}">
        <p14:creationId xmlns:p14="http://schemas.microsoft.com/office/powerpoint/2010/main" val="253096712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183</a:t>
            </a:fld>
            <a:endParaRPr lang="en-US"/>
          </a:p>
        </p:txBody>
      </p:sp>
    </p:spTree>
    <p:extLst>
      <p:ext uri="{BB962C8B-B14F-4D97-AF65-F5344CB8AC3E}">
        <p14:creationId xmlns:p14="http://schemas.microsoft.com/office/powerpoint/2010/main" val="35994990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185</a:t>
            </a:fld>
            <a:endParaRPr lang="en-US"/>
          </a:p>
        </p:txBody>
      </p:sp>
    </p:spTree>
    <p:extLst>
      <p:ext uri="{BB962C8B-B14F-4D97-AF65-F5344CB8AC3E}">
        <p14:creationId xmlns:p14="http://schemas.microsoft.com/office/powerpoint/2010/main" val="35080422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187</a:t>
            </a:fld>
            <a:endParaRPr lang="en-US"/>
          </a:p>
        </p:txBody>
      </p:sp>
    </p:spTree>
    <p:extLst>
      <p:ext uri="{BB962C8B-B14F-4D97-AF65-F5344CB8AC3E}">
        <p14:creationId xmlns:p14="http://schemas.microsoft.com/office/powerpoint/2010/main" val="120999484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189</a:t>
            </a:fld>
            <a:endParaRPr lang="en-US"/>
          </a:p>
        </p:txBody>
      </p:sp>
    </p:spTree>
    <p:extLst>
      <p:ext uri="{BB962C8B-B14F-4D97-AF65-F5344CB8AC3E}">
        <p14:creationId xmlns:p14="http://schemas.microsoft.com/office/powerpoint/2010/main" val="3852807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sz="1800"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1" y="6524099"/>
            <a:ext cx="836887"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sz="1800"/>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عنوان ">
    <p:spTree>
      <p:nvGrpSpPr>
        <p:cNvPr id="1" name=""/>
        <p:cNvGrpSpPr/>
        <p:nvPr/>
      </p:nvGrpSpPr>
      <p:grpSpPr>
        <a:xfrm>
          <a:off x="0" y="0"/>
          <a:ext cx="0" cy="0"/>
          <a:chOff x="0" y="0"/>
          <a:chExt cx="0" cy="0"/>
        </a:xfrm>
      </p:grpSpPr>
      <p:pic>
        <p:nvPicPr>
          <p:cNvPr id="7" name="صورة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793978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البسمله">
    <p:spTree>
      <p:nvGrpSpPr>
        <p:cNvPr id="1" name=""/>
        <p:cNvGrpSpPr/>
        <p:nvPr/>
      </p:nvGrpSpPr>
      <p:grpSpPr>
        <a:xfrm>
          <a:off x="0" y="0"/>
          <a:ext cx="0" cy="0"/>
          <a:chOff x="0" y="0"/>
          <a:chExt cx="0" cy="0"/>
        </a:xfrm>
      </p:grpSpPr>
      <p:pic>
        <p:nvPicPr>
          <p:cNvPr id="13" name="صورة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577700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1B1EB1CB-19BD-EFBC-101F-C609B78D061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256570" y="6514993"/>
            <a:ext cx="1563559" cy="228814"/>
          </a:xfrm>
          <a:prstGeom prst="rect">
            <a:avLst/>
          </a:prstGeom>
        </p:spPr>
      </p:pic>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733" r:id="rId3"/>
    <p:sldLayoutId id="2147483727"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74.svg"/><Relationship Id="rId4" Type="http://schemas.openxmlformats.org/officeDocument/2006/relationships/image" Target="../media/image73.png"/></Relationships>
</file>

<file path=ppt/slides/_rels/slide1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8" Type="http://schemas.openxmlformats.org/officeDocument/2006/relationships/image" Target="../media/image80.sv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78.svg"/><Relationship Id="rId5" Type="http://schemas.openxmlformats.org/officeDocument/2006/relationships/image" Target="../media/image77.png"/><Relationship Id="rId4" Type="http://schemas.openxmlformats.org/officeDocument/2006/relationships/image" Target="../media/image76.svg"/></Relationships>
</file>

<file path=ppt/slides/_rels/slide156.xml.rels><?xml version="1.0" encoding="UTF-8" standalone="yes"?>
<Relationships xmlns="http://schemas.openxmlformats.org/package/2006/relationships"><Relationship Id="rId3" Type="http://schemas.openxmlformats.org/officeDocument/2006/relationships/image" Target="../media/image82.svg"/><Relationship Id="rId2" Type="http://schemas.openxmlformats.org/officeDocument/2006/relationships/image" Target="../media/image81.png"/><Relationship Id="rId1" Type="http://schemas.openxmlformats.org/officeDocument/2006/relationships/slideLayout" Target="../slideLayouts/slideLayout2.xml"/><Relationship Id="rId5" Type="http://schemas.openxmlformats.org/officeDocument/2006/relationships/image" Target="../media/image84.svg"/><Relationship Id="rId4" Type="http://schemas.openxmlformats.org/officeDocument/2006/relationships/image" Target="../media/image83.png"/></Relationships>
</file>

<file path=ppt/slides/_rels/slide15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87.svg"/></Relationships>
</file>

<file path=ppt/slides/_rels/slide164.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89.svg"/><Relationship Id="rId5" Type="http://schemas.openxmlformats.org/officeDocument/2006/relationships/image" Target="../media/image88.png"/><Relationship Id="rId4" Type="http://schemas.openxmlformats.org/officeDocument/2006/relationships/image" Target="../media/image87.svg"/></Relationships>
</file>

<file path=ppt/slides/_rels/slide166.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86.png"/><Relationship Id="rId1" Type="http://schemas.openxmlformats.org/officeDocument/2006/relationships/slideLayout" Target="../slideLayouts/slideLayout2.xml"/><Relationship Id="rId5" Type="http://schemas.openxmlformats.org/officeDocument/2006/relationships/image" Target="../media/image89.svg"/><Relationship Id="rId4" Type="http://schemas.openxmlformats.org/officeDocument/2006/relationships/image" Target="../media/image88.png"/></Relationships>
</file>

<file path=ppt/slides/_rels/slide167.xml.rels><?xml version="1.0" encoding="UTF-8" standalone="yes"?>
<Relationships xmlns="http://schemas.openxmlformats.org/package/2006/relationships"><Relationship Id="rId8" Type="http://schemas.openxmlformats.org/officeDocument/2006/relationships/image" Target="../media/image91.sv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89.svg"/><Relationship Id="rId5" Type="http://schemas.openxmlformats.org/officeDocument/2006/relationships/image" Target="../media/image88.png"/><Relationship Id="rId4" Type="http://schemas.openxmlformats.org/officeDocument/2006/relationships/image" Target="../media/image87.svg"/></Relationships>
</file>

<file path=ppt/slides/_rels/slide168.xml.rels><?xml version="1.0" encoding="UTF-8" standalone="yes"?>
<Relationships xmlns="http://schemas.openxmlformats.org/package/2006/relationships"><Relationship Id="rId3" Type="http://schemas.openxmlformats.org/officeDocument/2006/relationships/image" Target="../media/image87.svg"/><Relationship Id="rId7" Type="http://schemas.openxmlformats.org/officeDocument/2006/relationships/image" Target="../media/image91.svg"/><Relationship Id="rId2"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svg"/><Relationship Id="rId4" Type="http://schemas.openxmlformats.org/officeDocument/2006/relationships/image" Target="../media/image88.png"/></Relationships>
</file>

<file path=ppt/slides/_rels/slide169.xml.rels><?xml version="1.0" encoding="UTF-8" standalone="yes"?>
<Relationships xmlns="http://schemas.openxmlformats.org/package/2006/relationships"><Relationship Id="rId8" Type="http://schemas.openxmlformats.org/officeDocument/2006/relationships/image" Target="../media/image91.sv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89.svg"/><Relationship Id="rId11" Type="http://schemas.openxmlformats.org/officeDocument/2006/relationships/image" Target="../media/image94.sv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svg"/><Relationship Id="rId9" Type="http://schemas.openxmlformats.org/officeDocument/2006/relationships/image" Target="../media/image92.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svg"/><Relationship Id="rId7" Type="http://schemas.openxmlformats.org/officeDocument/2006/relationships/image" Target="../media/image91.svg"/><Relationship Id="rId2"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svg"/><Relationship Id="rId10" Type="http://schemas.openxmlformats.org/officeDocument/2006/relationships/image" Target="../media/image94.svg"/><Relationship Id="rId4" Type="http://schemas.openxmlformats.org/officeDocument/2006/relationships/image" Target="../media/image88.png"/><Relationship Id="rId9" Type="http://schemas.openxmlformats.org/officeDocument/2006/relationships/image" Target="../media/image93.png"/></Relationships>
</file>

<file path=ppt/slides/_rels/slide171.xml.rels><?xml version="1.0" encoding="UTF-8" standalone="yes"?>
<Relationships xmlns="http://schemas.openxmlformats.org/package/2006/relationships"><Relationship Id="rId8" Type="http://schemas.openxmlformats.org/officeDocument/2006/relationships/image" Target="../media/image91.svg"/><Relationship Id="rId13" Type="http://schemas.openxmlformats.org/officeDocument/2006/relationships/image" Target="../media/image96.svg"/><Relationship Id="rId3" Type="http://schemas.openxmlformats.org/officeDocument/2006/relationships/image" Target="../media/image86.png"/><Relationship Id="rId7" Type="http://schemas.openxmlformats.org/officeDocument/2006/relationships/image" Target="../media/image90.png"/><Relationship Id="rId12" Type="http://schemas.openxmlformats.org/officeDocument/2006/relationships/image" Target="../media/image95.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89.svg"/><Relationship Id="rId11" Type="http://schemas.openxmlformats.org/officeDocument/2006/relationships/image" Target="../media/image94.sv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svg"/><Relationship Id="rId9" Type="http://schemas.openxmlformats.org/officeDocument/2006/relationships/image" Target="../media/image92.png"/></Relationships>
</file>

<file path=ppt/slides/_rels/slide172.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svg"/><Relationship Id="rId7" Type="http://schemas.openxmlformats.org/officeDocument/2006/relationships/image" Target="../media/image91.svg"/><Relationship Id="rId12" Type="http://schemas.openxmlformats.org/officeDocument/2006/relationships/image" Target="../media/image96.svg"/><Relationship Id="rId2"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image" Target="../media/image90.png"/><Relationship Id="rId11" Type="http://schemas.openxmlformats.org/officeDocument/2006/relationships/image" Target="../media/image95.png"/><Relationship Id="rId5" Type="http://schemas.openxmlformats.org/officeDocument/2006/relationships/image" Target="../media/image89.svg"/><Relationship Id="rId10" Type="http://schemas.openxmlformats.org/officeDocument/2006/relationships/image" Target="../media/image94.svg"/><Relationship Id="rId4" Type="http://schemas.openxmlformats.org/officeDocument/2006/relationships/image" Target="../media/image88.png"/><Relationship Id="rId9" Type="http://schemas.openxmlformats.org/officeDocument/2006/relationships/image" Target="../media/image93.png"/></Relationships>
</file>

<file path=ppt/slides/_rels/slide173.xml.rels><?xml version="1.0" encoding="UTF-8" standalone="yes"?>
<Relationships xmlns="http://schemas.openxmlformats.org/package/2006/relationships"><Relationship Id="rId8" Type="http://schemas.openxmlformats.org/officeDocument/2006/relationships/image" Target="../media/image91.svg"/><Relationship Id="rId13" Type="http://schemas.openxmlformats.org/officeDocument/2006/relationships/image" Target="../media/image96.svg"/><Relationship Id="rId3" Type="http://schemas.openxmlformats.org/officeDocument/2006/relationships/image" Target="../media/image86.png"/><Relationship Id="rId7" Type="http://schemas.openxmlformats.org/officeDocument/2006/relationships/image" Target="../media/image90.png"/><Relationship Id="rId12" Type="http://schemas.openxmlformats.org/officeDocument/2006/relationships/image" Target="../media/image95.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89.svg"/><Relationship Id="rId11" Type="http://schemas.openxmlformats.org/officeDocument/2006/relationships/image" Target="../media/image94.sv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87.svg"/><Relationship Id="rId9" Type="http://schemas.openxmlformats.org/officeDocument/2006/relationships/image" Target="../media/image92.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2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2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svg"/></Relationships>
</file>

<file path=ppt/slides/_rels/slide2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svg"/><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8.svg"/><Relationship Id="rId5" Type="http://schemas.openxmlformats.org/officeDocument/2006/relationships/image" Target="../media/image42.sv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svg"/></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8" Type="http://schemas.openxmlformats.org/officeDocument/2006/relationships/image" Target="../media/image59.svg"/><Relationship Id="rId13" Type="http://schemas.openxmlformats.org/officeDocument/2006/relationships/image" Target="../media/image64.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sv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57.svg"/><Relationship Id="rId11" Type="http://schemas.openxmlformats.org/officeDocument/2006/relationships/image" Target="../media/image62.png"/><Relationship Id="rId5" Type="http://schemas.openxmlformats.org/officeDocument/2006/relationships/image" Target="../media/image5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 Id="rId14" Type="http://schemas.openxmlformats.org/officeDocument/2006/relationships/image" Target="../media/image65.svg"/></Relationships>
</file>

<file path=ppt/slides/_rels/slide72.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svg"/><Relationship Id="rId3" Type="http://schemas.openxmlformats.org/officeDocument/2006/relationships/image" Target="../media/image55.svg"/><Relationship Id="rId7" Type="http://schemas.openxmlformats.org/officeDocument/2006/relationships/image" Target="../media/image59.svg"/><Relationship Id="rId12" Type="http://schemas.openxmlformats.org/officeDocument/2006/relationships/image" Target="../media/image64.pn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8.png"/><Relationship Id="rId11" Type="http://schemas.openxmlformats.org/officeDocument/2006/relationships/image" Target="../media/image63.svg"/><Relationship Id="rId5" Type="http://schemas.openxmlformats.org/officeDocument/2006/relationships/image" Target="../media/image57.sv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svg"/></Relationships>
</file>

<file path=ppt/slides/_rels/slide7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8950AD4C-6AF3-49F8-94E1-DBCAFB394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Meiryo"/>
            </a:endParaRPr>
          </a:p>
        </p:txBody>
      </p:sp>
      <p:sp>
        <p:nvSpPr>
          <p:cNvPr id="44" name="Freeform: Shape 43">
            <a:extLst>
              <a:ext uri="{FF2B5EF4-FFF2-40B4-BE49-F238E27FC236}">
                <a16:creationId xmlns:a16="http://schemas.microsoft.com/office/drawing/2014/main" id="{8DBEAE55-3EA1-41D7-A212-5F7D8986C1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212208"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200">
              <a:defRPr/>
            </a:pPr>
            <a:endParaRPr lang="en-US" dirty="0">
              <a:solidFill>
                <a:prstClr val="white"/>
              </a:solidFill>
              <a:latin typeface="Meiryo"/>
            </a:endParaRPr>
          </a:p>
        </p:txBody>
      </p:sp>
      <p:sp>
        <p:nvSpPr>
          <p:cNvPr id="46" name="Freeform: Shape 45">
            <a:extLst>
              <a:ext uri="{FF2B5EF4-FFF2-40B4-BE49-F238E27FC236}">
                <a16:creationId xmlns:a16="http://schemas.microsoft.com/office/drawing/2014/main" id="{CFC5F0E7-644F-4101-BE72-12825CF537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417551"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defRPr/>
            </a:pPr>
            <a:endParaRPr lang="en-US" dirty="0">
              <a:solidFill>
                <a:prstClr val="white"/>
              </a:solidFill>
              <a:latin typeface="Meiryo"/>
            </a:endParaRPr>
          </a:p>
        </p:txBody>
      </p:sp>
      <p:sp>
        <p:nvSpPr>
          <p:cNvPr id="48" name="Freeform: Shape 47">
            <a:extLst>
              <a:ext uri="{FF2B5EF4-FFF2-40B4-BE49-F238E27FC236}">
                <a16:creationId xmlns:a16="http://schemas.microsoft.com/office/drawing/2014/main" id="{B1F9B6B4-B0C4-45C6-A086-901C960D0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644776" y="0"/>
            <a:ext cx="2756893" cy="6858000"/>
          </a:xfrm>
          <a:custGeom>
            <a:avLst/>
            <a:gdLst>
              <a:gd name="connsiteX0" fmla="*/ 1133870 w 2756893"/>
              <a:gd name="connsiteY0" fmla="*/ 0 h 6858000"/>
              <a:gd name="connsiteX1" fmla="*/ 898082 w 2756893"/>
              <a:gd name="connsiteY1" fmla="*/ 0 h 6858000"/>
              <a:gd name="connsiteX2" fmla="*/ 920668 w 2756893"/>
              <a:gd name="connsiteY2" fmla="*/ 14997 h 6858000"/>
              <a:gd name="connsiteX3" fmla="*/ 2554961 w 2756893"/>
              <a:gd name="connsiteY3" fmla="*/ 3621656 h 6858000"/>
              <a:gd name="connsiteX4" fmla="*/ 641513 w 2756893"/>
              <a:gd name="connsiteY4" fmla="*/ 6374814 h 6858000"/>
              <a:gd name="connsiteX5" fmla="*/ 114086 w 2756893"/>
              <a:gd name="connsiteY5" fmla="*/ 6780599 h 6858000"/>
              <a:gd name="connsiteX6" fmla="*/ 0 w 2756893"/>
              <a:gd name="connsiteY6" fmla="*/ 6858000 h 6858000"/>
              <a:gd name="connsiteX7" fmla="*/ 40637 w 2756893"/>
              <a:gd name="connsiteY7" fmla="*/ 6858000 h 6858000"/>
              <a:gd name="connsiteX8" fmla="*/ 254139 w 2756893"/>
              <a:gd name="connsiteY8" fmla="*/ 6858000 h 6858000"/>
              <a:gd name="connsiteX9" fmla="*/ 365895 w 2756893"/>
              <a:gd name="connsiteY9" fmla="*/ 6780599 h 6858000"/>
              <a:gd name="connsiteX10" fmla="*/ 882543 w 2756893"/>
              <a:gd name="connsiteY10" fmla="*/ 6374814 h 6858000"/>
              <a:gd name="connsiteX11" fmla="*/ 2756893 w 2756893"/>
              <a:gd name="connsiteY11" fmla="*/ 3621656 h 6858000"/>
              <a:gd name="connsiteX12" fmla="*/ 1155994 w 2756893"/>
              <a:gd name="connsiteY12"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6893" h="6858000">
                <a:moveTo>
                  <a:pt x="1133870" y="0"/>
                </a:moveTo>
                <a:lnTo>
                  <a:pt x="898082" y="0"/>
                </a:lnTo>
                <a:lnTo>
                  <a:pt x="920668" y="14997"/>
                </a:lnTo>
                <a:cubicBezTo>
                  <a:pt x="1969257" y="754641"/>
                  <a:pt x="2554961" y="2093192"/>
                  <a:pt x="2554961" y="3621656"/>
                </a:cubicBezTo>
                <a:cubicBezTo>
                  <a:pt x="2554961" y="4969131"/>
                  <a:pt x="1606863" y="5602839"/>
                  <a:pt x="641513" y="6374814"/>
                </a:cubicBezTo>
                <a:cubicBezTo>
                  <a:pt x="465717" y="6515397"/>
                  <a:pt x="291531" y="6653108"/>
                  <a:pt x="114086" y="6780599"/>
                </a:cubicBezTo>
                <a:lnTo>
                  <a:pt x="0" y="6858000"/>
                </a:lnTo>
                <a:lnTo>
                  <a:pt x="40637" y="6858000"/>
                </a:lnTo>
                <a:lnTo>
                  <a:pt x="254139" y="6858000"/>
                </a:lnTo>
                <a:lnTo>
                  <a:pt x="365895" y="6780599"/>
                </a:lnTo>
                <a:cubicBezTo>
                  <a:pt x="539713" y="6653108"/>
                  <a:pt x="710340" y="6515397"/>
                  <a:pt x="882543" y="6374814"/>
                </a:cubicBezTo>
                <a:cubicBezTo>
                  <a:pt x="1828168" y="5602839"/>
                  <a:pt x="2756893" y="4969131"/>
                  <a:pt x="2756893" y="3621656"/>
                </a:cubicBezTo>
                <a:cubicBezTo>
                  <a:pt x="2756893" y="2093192"/>
                  <a:pt x="2183157" y="754641"/>
                  <a:pt x="1155994" y="14997"/>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1026" name="Picture 2" descr="Charisma Enhancement® (Trainer Training, Presentation Skills) Summer Camp,  Orlando,Fla., Azalea Park, 22 July 2025 | AllEvents">
            <a:extLst>
              <a:ext uri="{FF2B5EF4-FFF2-40B4-BE49-F238E27FC236}">
                <a16:creationId xmlns:a16="http://schemas.microsoft.com/office/drawing/2014/main" id="{987B3A4C-49CF-BEB2-7C92-8D31B77205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7145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مربع نص 1">
            <a:extLst>
              <a:ext uri="{FF2B5EF4-FFF2-40B4-BE49-F238E27FC236}">
                <a16:creationId xmlns:a16="http://schemas.microsoft.com/office/drawing/2014/main" id="{20EF300F-F8FD-F0AF-F5DE-E0D27B657F42}"/>
              </a:ext>
            </a:extLst>
          </p:cNvPr>
          <p:cNvSpPr txBox="1"/>
          <p:nvPr/>
        </p:nvSpPr>
        <p:spPr>
          <a:xfrm>
            <a:off x="93731" y="3600450"/>
            <a:ext cx="6955750" cy="2031325"/>
          </a:xfrm>
          <a:prstGeom prst="rect">
            <a:avLst/>
          </a:prstGeom>
          <a:noFill/>
        </p:spPr>
        <p:txBody>
          <a:bodyPr wrap="none" rtlCol="0">
            <a:spAutoFit/>
          </a:bodyPr>
          <a:lstStyle/>
          <a:p>
            <a:pPr algn="ctr" rtl="1"/>
            <a:r>
              <a:rPr lang="ar-SY" sz="5400" b="1" dirty="0">
                <a:solidFill>
                  <a:srgbClr val="C00000"/>
                </a:solidFill>
                <a:effectLst/>
                <a:latin typeface="29LT Bukra Bold" panose="000B0903020204020204" pitchFamily="34" charset="-78"/>
                <a:ea typeface="Calibri" panose="020F0502020204030204" pitchFamily="34" charset="0"/>
                <a:cs typeface="29LT Bukra Bold" panose="000B0903020204020204" pitchFamily="34" charset="-78"/>
              </a:rPr>
              <a:t>الكاريزما التدريبية</a:t>
            </a:r>
            <a:br>
              <a:rPr lang="ar-SY" sz="54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br>
            <a:r>
              <a:rPr lang="ar-SY" sz="8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ar-JO" sz="8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endParaRPr>
          </a:p>
          <a:p>
            <a:pPr algn="ctr" rtl="1">
              <a:spcBef>
                <a:spcPts val="1200"/>
              </a:spcBef>
            </a:pPr>
            <a:r>
              <a:rPr lang="ar-SY" sz="54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فن التأثير والاقناع في التدريب الاحترافي</a:t>
            </a:r>
            <a:endParaRPr lang="en-US" sz="54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2015408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67DF5-7330-C763-284D-910AFD2F9C3E}"/>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461F6E3B-00E4-552A-EE75-BF7E13B2AE57}"/>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علاقة الثقة بالنفس والكاريزما بالإقناع والتأثير:</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4" name="مربع نص 3">
            <a:extLst>
              <a:ext uri="{FF2B5EF4-FFF2-40B4-BE49-F238E27FC236}">
                <a16:creationId xmlns:a16="http://schemas.microsoft.com/office/drawing/2014/main" id="{3B5A28CD-4C1C-916D-A504-AEF2D0187126}"/>
              </a:ext>
            </a:extLst>
          </p:cNvPr>
          <p:cNvSpPr txBox="1"/>
          <p:nvPr/>
        </p:nvSpPr>
        <p:spPr>
          <a:xfrm>
            <a:off x="8744585" y="3197200"/>
            <a:ext cx="1958340" cy="1569660"/>
          </a:xfrm>
          <a:prstGeom prst="rect">
            <a:avLst/>
          </a:prstGeom>
          <a:noFill/>
        </p:spPr>
        <p:txBody>
          <a:bodyPr wrap="square">
            <a:spAutoFit/>
          </a:bodyPr>
          <a:lstStyle/>
          <a:p>
            <a:pPr algn="ctr" rtl="1"/>
            <a:r>
              <a:rPr lang="ar-SA" sz="2400" dirty="0">
                <a:latin typeface="Adobe Arabic" panose="02040503050201020203" pitchFamily="18" charset="-78"/>
                <a:cs typeface="Adobe Arabic" panose="02040503050201020203" pitchFamily="18" charset="-78"/>
              </a:rPr>
              <a:t>قم بتحليل </a:t>
            </a:r>
            <a:r>
              <a:rPr lang="en-US" sz="2400" dirty="0">
                <a:latin typeface="Adobe Arabic" panose="02040503050201020203" pitchFamily="18" charset="-78"/>
                <a:cs typeface="Adobe Arabic" panose="02040503050201020203" pitchFamily="18" charset="-78"/>
              </a:rPr>
              <a:t>SWOT</a:t>
            </a:r>
            <a:r>
              <a:rPr lang="ar-SA" sz="2400" dirty="0">
                <a:latin typeface="Adobe Arabic" panose="02040503050201020203" pitchFamily="18" charset="-78"/>
                <a:cs typeface="Adobe Arabic" panose="02040503050201020203" pitchFamily="18" charset="-78"/>
              </a:rPr>
              <a:t> لنفسك (نقاط القوة، نقاط الضعف، الفرص، التهديدات).</a:t>
            </a:r>
            <a:endParaRPr lang="fr-FR" sz="2400" dirty="0">
              <a:latin typeface="Adobe Arabic" panose="02040503050201020203" pitchFamily="18" charset="-78"/>
              <a:cs typeface="Adobe Arabic" panose="02040503050201020203" pitchFamily="18" charset="-78"/>
            </a:endParaRPr>
          </a:p>
        </p:txBody>
      </p:sp>
      <p:sp>
        <p:nvSpPr>
          <p:cNvPr id="8" name="مربع نص 7">
            <a:extLst>
              <a:ext uri="{FF2B5EF4-FFF2-40B4-BE49-F238E27FC236}">
                <a16:creationId xmlns:a16="http://schemas.microsoft.com/office/drawing/2014/main" id="{7BA825B4-F88E-2123-2728-21425FEF06A5}"/>
              </a:ext>
            </a:extLst>
          </p:cNvPr>
          <p:cNvSpPr txBox="1"/>
          <p:nvPr/>
        </p:nvSpPr>
        <p:spPr>
          <a:xfrm>
            <a:off x="4907122" y="3282291"/>
            <a:ext cx="2425700" cy="1366528"/>
          </a:xfrm>
          <a:prstGeom prst="rect">
            <a:avLst/>
          </a:prstGeom>
          <a:noFill/>
        </p:spPr>
        <p:txBody>
          <a:bodyPr wrap="square">
            <a:spAutoFit/>
          </a:bodyPr>
          <a:lstStyle/>
          <a:p>
            <a:pPr algn="ctr" rtl="1">
              <a:lnSpc>
                <a:spcPct val="115000"/>
              </a:lnSpc>
              <a:buNone/>
            </a:pPr>
            <a:r>
              <a:rPr lang="ar-SA" sz="2400" dirty="0">
                <a:latin typeface="Adobe Arabic" panose="02040503050201020203" pitchFamily="18" charset="-78"/>
                <a:cs typeface="Adobe Arabic" panose="02040503050201020203" pitchFamily="18" charset="-78"/>
              </a:rPr>
              <a:t>حدد المهارات التي تتقنها والمهارات التي تحتاج إلى تطويرها كمدرب.</a:t>
            </a:r>
            <a:endParaRPr lang="fr-FR"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16" name="مربع نص 15">
            <a:extLst>
              <a:ext uri="{FF2B5EF4-FFF2-40B4-BE49-F238E27FC236}">
                <a16:creationId xmlns:a16="http://schemas.microsoft.com/office/drawing/2014/main" id="{326178D2-53C8-B6FD-5495-FF42FCB7C3F8}"/>
              </a:ext>
            </a:extLst>
          </p:cNvPr>
          <p:cNvSpPr txBox="1"/>
          <p:nvPr/>
        </p:nvSpPr>
        <p:spPr>
          <a:xfrm>
            <a:off x="1116652" y="3434682"/>
            <a:ext cx="2618740" cy="1200329"/>
          </a:xfrm>
          <a:prstGeom prst="rect">
            <a:avLst/>
          </a:prstGeom>
          <a:noFill/>
        </p:spPr>
        <p:txBody>
          <a:bodyPr wrap="square">
            <a:spAutoFit/>
          </a:bodyPr>
          <a:lstStyle/>
          <a:p>
            <a:pPr algn="ctr" rtl="1"/>
            <a:r>
              <a:rPr lang="ar-SA" sz="2400" dirty="0">
                <a:latin typeface="Adobe Arabic" panose="02040503050201020203" pitchFamily="18" charset="-78"/>
                <a:cs typeface="Adobe Arabic" panose="02040503050201020203" pitchFamily="18" charset="-78"/>
              </a:rPr>
              <a:t>دوّن إنجازاتك السابقة والتحديات التي واجهتها في مسيرتك المهنية.</a:t>
            </a:r>
            <a:endParaRPr lang="fr-FR" sz="2400" dirty="0">
              <a:latin typeface="Adobe Arabic" panose="02040503050201020203" pitchFamily="18" charset="-78"/>
              <a:cs typeface="Adobe Arabic" panose="02040503050201020203" pitchFamily="18" charset="-78"/>
            </a:endParaRPr>
          </a:p>
        </p:txBody>
      </p:sp>
      <p:pic>
        <p:nvPicPr>
          <p:cNvPr id="2" name="صورة 1" descr="صورة تحتوي على الرسومات, رمز, قصاصة فنية, تصميم الجرافيك&#10;&#10;قد يكون المحتوى الذي تم إنشاؤه بواسطة الذكاء الاصطناعي غير صحيح.">
            <a:extLst>
              <a:ext uri="{FF2B5EF4-FFF2-40B4-BE49-F238E27FC236}">
                <a16:creationId xmlns:a16="http://schemas.microsoft.com/office/drawing/2014/main" id="{7EFF549B-754B-70E5-A91B-83B4876A75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13242" y="2031263"/>
            <a:ext cx="761365" cy="761365"/>
          </a:xfrm>
          <a:prstGeom prst="rect">
            <a:avLst/>
          </a:prstGeom>
        </p:spPr>
      </p:pic>
      <p:pic>
        <p:nvPicPr>
          <p:cNvPr id="6" name="صورة 5" descr="صورة تحتوي على لقطة شاشة, الرسومات, التصميم&#10;&#10;قد يكون المحتوى الذي تم إنشاؤه بواسطة الذكاء الاصطناعي غير صحيح.">
            <a:extLst>
              <a:ext uri="{FF2B5EF4-FFF2-40B4-BE49-F238E27FC236}">
                <a16:creationId xmlns:a16="http://schemas.microsoft.com/office/drawing/2014/main" id="{06AF7205-0615-1430-D649-1C55662B3E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4210" y="2031263"/>
            <a:ext cx="932180" cy="931545"/>
          </a:xfrm>
          <a:prstGeom prst="rect">
            <a:avLst/>
          </a:prstGeom>
        </p:spPr>
      </p:pic>
      <p:pic>
        <p:nvPicPr>
          <p:cNvPr id="9" name="صورة 8" descr="صورة تحتوي على الرسومات, تصميم الجرافيك, رمز, شعار&#10;&#10;قد يكون المحتوى الذي تم إنشاؤه بواسطة الذكاء الاصطناعي غير صحيح.">
            <a:extLst>
              <a:ext uri="{FF2B5EF4-FFF2-40B4-BE49-F238E27FC236}">
                <a16:creationId xmlns:a16="http://schemas.microsoft.com/office/drawing/2014/main" id="{B8F193B7-F7BC-9BD4-4F95-3DAC8095E5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0081" y="2026183"/>
            <a:ext cx="936625" cy="936625"/>
          </a:xfrm>
          <a:prstGeom prst="rect">
            <a:avLst/>
          </a:prstGeom>
        </p:spPr>
      </p:pic>
    </p:spTree>
    <p:extLst>
      <p:ext uri="{BB962C8B-B14F-4D97-AF65-F5344CB8AC3E}">
        <p14:creationId xmlns:p14="http://schemas.microsoft.com/office/powerpoint/2010/main" val="4288417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grpId="0" nodeType="clickEffect">
                                  <p:stCondLst>
                                    <p:cond delay="0"/>
                                  </p:stCondLst>
                                  <p:childTnLst>
                                    <p:animScale>
                                      <p:cBhvr>
                                        <p:cTn id="11" dur="2000" fill="hold"/>
                                        <p:tgtEl>
                                          <p:spTgt spid="4"/>
                                        </p:tgtEl>
                                      </p:cBhvr>
                                      <p:by x="150000" y="150000"/>
                                    </p:animScale>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grpId="0" nodeType="clickEffect">
                                  <p:stCondLst>
                                    <p:cond delay="0"/>
                                  </p:stCondLst>
                                  <p:childTnLst>
                                    <p:animScale>
                                      <p:cBhvr>
                                        <p:cTn id="20" dur="2000" fill="hold"/>
                                        <p:tgtEl>
                                          <p:spTgt spid="8"/>
                                        </p:tgtEl>
                                      </p:cBhvr>
                                      <p:by x="150000" y="15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mph" presetSubtype="0" fill="hold" grpId="0" nodeType="clickEffect">
                                  <p:stCondLst>
                                    <p:cond delay="0"/>
                                  </p:stCondLst>
                                  <p:childTnLst>
                                    <p:animScale>
                                      <p:cBhvr>
                                        <p:cTn id="29" dur="2000" fill="hold"/>
                                        <p:tgtEl>
                                          <p:spTgt spid="1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6"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5A350-7FAC-6BAA-A8CF-CCA9916708D2}"/>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C6D490C0-260F-59D7-398A-BBA88F8E1A80}"/>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49">
            <a:extLst>
              <a:ext uri="{FF2B5EF4-FFF2-40B4-BE49-F238E27FC236}">
                <a16:creationId xmlns:a16="http://schemas.microsoft.com/office/drawing/2014/main" id="{5D1D424A-AC10-1C2F-C88E-2A8B277508FC}"/>
              </a:ext>
            </a:extLst>
          </p:cNvPr>
          <p:cNvGrpSpPr/>
          <p:nvPr/>
        </p:nvGrpSpPr>
        <p:grpSpPr>
          <a:xfrm>
            <a:off x="5150056" y="1757209"/>
            <a:ext cx="4940820" cy="1181355"/>
            <a:chOff x="5215024" y="2247645"/>
            <a:chExt cx="4940820" cy="1181355"/>
          </a:xfrm>
        </p:grpSpPr>
        <p:grpSp>
          <p:nvGrpSpPr>
            <p:cNvPr id="16" name="Group 50">
              <a:extLst>
                <a:ext uri="{FF2B5EF4-FFF2-40B4-BE49-F238E27FC236}">
                  <a16:creationId xmlns:a16="http://schemas.microsoft.com/office/drawing/2014/main" id="{9DF9F250-7B06-E8FC-9F5C-5CCFB0E48966}"/>
                </a:ext>
              </a:extLst>
            </p:cNvPr>
            <p:cNvGrpSpPr/>
            <p:nvPr/>
          </p:nvGrpSpPr>
          <p:grpSpPr>
            <a:xfrm>
              <a:off x="5215024" y="2247645"/>
              <a:ext cx="4940820" cy="1181355"/>
              <a:chOff x="5349813" y="2068334"/>
              <a:chExt cx="4940820" cy="1181355"/>
            </a:xfrm>
          </p:grpSpPr>
          <p:sp>
            <p:nvSpPr>
              <p:cNvPr id="18" name="TextBox 52">
                <a:extLst>
                  <a:ext uri="{FF2B5EF4-FFF2-40B4-BE49-F238E27FC236}">
                    <a16:creationId xmlns:a16="http://schemas.microsoft.com/office/drawing/2014/main" id="{3AB6A3BB-5E5F-847B-E7BA-573E4F2F7EBC}"/>
                  </a:ext>
                </a:extLst>
              </p:cNvPr>
              <p:cNvSpPr txBox="1"/>
              <p:nvPr/>
            </p:nvSpPr>
            <p:spPr>
              <a:xfrm>
                <a:off x="6655064" y="2068334"/>
                <a:ext cx="3635569" cy="503215"/>
              </a:xfrm>
              <a:prstGeom prst="rect">
                <a:avLst/>
              </a:prstGeom>
              <a:noFill/>
            </p:spPr>
            <p:txBody>
              <a:bodyPr wrap="square">
                <a:spAutoFit/>
              </a:bodyPr>
              <a:lstStyle/>
              <a:p>
                <a:pPr algn="ctr">
                  <a:lnSpc>
                    <a:spcPct val="115000"/>
                  </a:lnSpc>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التنفس العميق</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Freeform 4">
                <a:extLst>
                  <a:ext uri="{FF2B5EF4-FFF2-40B4-BE49-F238E27FC236}">
                    <a16:creationId xmlns:a16="http://schemas.microsoft.com/office/drawing/2014/main" id="{4AC52E25-24BC-D052-621B-DBE8F4097DCD}"/>
                  </a:ext>
                </a:extLst>
              </p:cNvPr>
              <p:cNvSpPr/>
              <p:nvPr/>
            </p:nvSpPr>
            <p:spPr>
              <a:xfrm>
                <a:off x="5349813" y="2274274"/>
                <a:ext cx="2371380" cy="975415"/>
              </a:xfrm>
              <a:custGeom>
                <a:avLst/>
                <a:gdLst>
                  <a:gd name="connsiteX0" fmla="*/ 321997 w 327223"/>
                  <a:gd name="connsiteY0" fmla="*/ 21160 h 134596"/>
                  <a:gd name="connsiteX1" fmla="*/ 249250 w 327223"/>
                  <a:gd name="connsiteY1" fmla="*/ 0 h 134596"/>
                  <a:gd name="connsiteX2" fmla="*/ 260264 w 327223"/>
                  <a:gd name="connsiteY2" fmla="*/ 20000 h 134596"/>
                  <a:gd name="connsiteX3" fmla="*/ 257655 w 327223"/>
                  <a:gd name="connsiteY3" fmla="*/ 29276 h 134596"/>
                  <a:gd name="connsiteX4" fmla="*/ 185778 w 327223"/>
                  <a:gd name="connsiteY4" fmla="*/ 68986 h 134596"/>
                  <a:gd name="connsiteX5" fmla="*/ 9564 w 327223"/>
                  <a:gd name="connsiteY5" fmla="*/ 56522 h 134596"/>
                  <a:gd name="connsiteX6" fmla="*/ 0 w 327223"/>
                  <a:gd name="connsiteY6" fmla="*/ 49276 h 134596"/>
                  <a:gd name="connsiteX7" fmla="*/ 0 w 327223"/>
                  <a:gd name="connsiteY7" fmla="*/ 49276 h 134596"/>
                  <a:gd name="connsiteX8" fmla="*/ 223746 w 327223"/>
                  <a:gd name="connsiteY8" fmla="*/ 114203 h 134596"/>
                  <a:gd name="connsiteX9" fmla="*/ 285479 w 327223"/>
                  <a:gd name="connsiteY9" fmla="*/ 80290 h 134596"/>
                  <a:gd name="connsiteX10" fmla="*/ 294753 w 327223"/>
                  <a:gd name="connsiteY10" fmla="*/ 82899 h 134596"/>
                  <a:gd name="connsiteX11" fmla="*/ 305766 w 327223"/>
                  <a:gd name="connsiteY11" fmla="*/ 102899 h 134596"/>
                  <a:gd name="connsiteX12" fmla="*/ 326924 w 327223"/>
                  <a:gd name="connsiteY12" fmla="*/ 30145 h 134596"/>
                  <a:gd name="connsiteX13" fmla="*/ 321997 w 327223"/>
                  <a:gd name="connsiteY13" fmla="*/ 21449 h 13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7223" h="134596">
                    <a:moveTo>
                      <a:pt x="321997" y="21160"/>
                    </a:moveTo>
                    <a:lnTo>
                      <a:pt x="249250" y="0"/>
                    </a:lnTo>
                    <a:lnTo>
                      <a:pt x="260264" y="20000"/>
                    </a:lnTo>
                    <a:cubicBezTo>
                      <a:pt x="262003" y="23189"/>
                      <a:pt x="260843" y="27247"/>
                      <a:pt x="257655" y="29276"/>
                    </a:cubicBezTo>
                    <a:lnTo>
                      <a:pt x="185778" y="68986"/>
                    </a:lnTo>
                    <a:cubicBezTo>
                      <a:pt x="129842" y="99711"/>
                      <a:pt x="60863" y="95073"/>
                      <a:pt x="9564" y="56522"/>
                    </a:cubicBezTo>
                    <a:lnTo>
                      <a:pt x="0" y="49276"/>
                    </a:lnTo>
                    <a:lnTo>
                      <a:pt x="0" y="49276"/>
                    </a:lnTo>
                    <a:cubicBezTo>
                      <a:pt x="43764" y="128986"/>
                      <a:pt x="144043" y="157972"/>
                      <a:pt x="223746" y="114203"/>
                    </a:cubicBezTo>
                    <a:lnTo>
                      <a:pt x="285479" y="80290"/>
                    </a:lnTo>
                    <a:cubicBezTo>
                      <a:pt x="288667" y="78551"/>
                      <a:pt x="292724" y="79710"/>
                      <a:pt x="294753" y="82899"/>
                    </a:cubicBezTo>
                    <a:lnTo>
                      <a:pt x="305766" y="102899"/>
                    </a:lnTo>
                    <a:lnTo>
                      <a:pt x="326924" y="30145"/>
                    </a:lnTo>
                    <a:cubicBezTo>
                      <a:pt x="328083" y="26377"/>
                      <a:pt x="325765" y="22609"/>
                      <a:pt x="321997" y="21449"/>
                    </a:cubicBezTo>
                    <a:close/>
                  </a:path>
                </a:pathLst>
              </a:custGeom>
              <a:solidFill>
                <a:srgbClr val="168489"/>
              </a:solidFill>
              <a:ln w="0" cap="flat">
                <a:noFill/>
                <a:prstDash val="solid"/>
                <a:miter/>
              </a:ln>
            </p:spPr>
            <p:txBody>
              <a:bodyPr rtlCol="0" anchor="ctr"/>
              <a:lstStyle/>
              <a:p>
                <a:endParaRPr lang="en-US" sz="1350" dirty="0"/>
              </a:p>
            </p:txBody>
          </p:sp>
        </p:grpSp>
        <p:sp>
          <p:nvSpPr>
            <p:cNvPr id="17" name="TextBox 51">
              <a:extLst>
                <a:ext uri="{FF2B5EF4-FFF2-40B4-BE49-F238E27FC236}">
                  <a16:creationId xmlns:a16="http://schemas.microsoft.com/office/drawing/2014/main" id="{8DA94984-3963-4D7D-7227-EF1548A670FB}"/>
                </a:ext>
              </a:extLst>
            </p:cNvPr>
            <p:cNvSpPr txBox="1"/>
            <p:nvPr/>
          </p:nvSpPr>
          <p:spPr>
            <a:xfrm>
              <a:off x="6992945" y="2640416"/>
              <a:ext cx="685800" cy="369332"/>
            </a:xfrm>
            <a:prstGeom prst="rect">
              <a:avLst/>
            </a:prstGeom>
            <a:noFill/>
          </p:spPr>
          <p:txBody>
            <a:bodyPr wrap="square" rtlCol="0">
              <a:spAutoFit/>
            </a:bodyPr>
            <a:lstStyle/>
            <a:p>
              <a:r>
                <a:rPr lang="en-US" dirty="0">
                  <a:solidFill>
                    <a:schemeClr val="bg1"/>
                  </a:solidFill>
                </a:rPr>
                <a:t>1</a:t>
              </a:r>
            </a:p>
          </p:txBody>
        </p:sp>
      </p:grpSp>
      <p:grpSp>
        <p:nvGrpSpPr>
          <p:cNvPr id="21" name="Group 54">
            <a:extLst>
              <a:ext uri="{FF2B5EF4-FFF2-40B4-BE49-F238E27FC236}">
                <a16:creationId xmlns:a16="http://schemas.microsoft.com/office/drawing/2014/main" id="{9609775B-5318-C5B4-D122-0347D49A86C8}"/>
              </a:ext>
            </a:extLst>
          </p:cNvPr>
          <p:cNvGrpSpPr/>
          <p:nvPr/>
        </p:nvGrpSpPr>
        <p:grpSpPr>
          <a:xfrm>
            <a:off x="6638470" y="2612232"/>
            <a:ext cx="2947342" cy="2683429"/>
            <a:chOff x="6703438" y="3102668"/>
            <a:chExt cx="2947342" cy="2683429"/>
          </a:xfrm>
        </p:grpSpPr>
        <p:grpSp>
          <p:nvGrpSpPr>
            <p:cNvPr id="22" name="Group 55">
              <a:extLst>
                <a:ext uri="{FF2B5EF4-FFF2-40B4-BE49-F238E27FC236}">
                  <a16:creationId xmlns:a16="http://schemas.microsoft.com/office/drawing/2014/main" id="{10FDA616-A29C-4DA4-8807-64F76F2CAC46}"/>
                </a:ext>
              </a:extLst>
            </p:cNvPr>
            <p:cNvGrpSpPr/>
            <p:nvPr/>
          </p:nvGrpSpPr>
          <p:grpSpPr>
            <a:xfrm>
              <a:off x="6703438" y="3102668"/>
              <a:ext cx="2947342" cy="2683429"/>
              <a:chOff x="6838227" y="2923357"/>
              <a:chExt cx="2947342" cy="2683429"/>
            </a:xfrm>
          </p:grpSpPr>
          <p:sp>
            <p:nvSpPr>
              <p:cNvPr id="24" name="TextBox 57">
                <a:extLst>
                  <a:ext uri="{FF2B5EF4-FFF2-40B4-BE49-F238E27FC236}">
                    <a16:creationId xmlns:a16="http://schemas.microsoft.com/office/drawing/2014/main" id="{4592233D-2A67-6A4F-28BC-95847E042C0D}"/>
                  </a:ext>
                </a:extLst>
              </p:cNvPr>
              <p:cNvSpPr txBox="1"/>
              <p:nvPr/>
            </p:nvSpPr>
            <p:spPr>
              <a:xfrm>
                <a:off x="6871458" y="5103571"/>
                <a:ext cx="2914111" cy="503215"/>
              </a:xfrm>
              <a:prstGeom prst="rect">
                <a:avLst/>
              </a:prstGeom>
              <a:noFill/>
            </p:spPr>
            <p:txBody>
              <a:bodyPr wrap="square">
                <a:spAutoFit/>
              </a:bodyPr>
              <a:lstStyle/>
              <a:p>
                <a:pPr algn="ctr">
                  <a:lnSpc>
                    <a:spcPct val="115000"/>
                  </a:lnSpc>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إعادة تأطير التوتر</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6" name="Freeform 5">
                <a:extLst>
                  <a:ext uri="{FF2B5EF4-FFF2-40B4-BE49-F238E27FC236}">
                    <a16:creationId xmlns:a16="http://schemas.microsoft.com/office/drawing/2014/main" id="{E592B762-5D1F-3EE9-3EA3-F098D4A78258}"/>
                  </a:ext>
                </a:extLst>
              </p:cNvPr>
              <p:cNvSpPr/>
              <p:nvPr/>
            </p:nvSpPr>
            <p:spPr>
              <a:xfrm>
                <a:off x="6838227" y="2923357"/>
                <a:ext cx="975307" cy="2371627"/>
              </a:xfrm>
              <a:custGeom>
                <a:avLst/>
                <a:gdLst>
                  <a:gd name="connsiteX0" fmla="*/ 113425 w 134581"/>
                  <a:gd name="connsiteY0" fmla="*/ 322030 h 327257"/>
                  <a:gd name="connsiteX1" fmla="*/ 134582 w 134581"/>
                  <a:gd name="connsiteY1" fmla="*/ 249276 h 327257"/>
                  <a:gd name="connsiteX2" fmla="*/ 114584 w 134581"/>
                  <a:gd name="connsiteY2" fmla="*/ 260291 h 327257"/>
                  <a:gd name="connsiteX3" fmla="*/ 105310 w 134581"/>
                  <a:gd name="connsiteY3" fmla="*/ 257682 h 327257"/>
                  <a:gd name="connsiteX4" fmla="*/ 65604 w 134581"/>
                  <a:gd name="connsiteY4" fmla="*/ 185798 h 327257"/>
                  <a:gd name="connsiteX5" fmla="*/ 78066 w 134581"/>
                  <a:gd name="connsiteY5" fmla="*/ 9565 h 327257"/>
                  <a:gd name="connsiteX6" fmla="*/ 85312 w 134581"/>
                  <a:gd name="connsiteY6" fmla="*/ 0 h 327257"/>
                  <a:gd name="connsiteX7" fmla="*/ 85312 w 134581"/>
                  <a:gd name="connsiteY7" fmla="*/ 0 h 327257"/>
                  <a:gd name="connsiteX8" fmla="*/ 20391 w 134581"/>
                  <a:gd name="connsiteY8" fmla="*/ 223769 h 327257"/>
                  <a:gd name="connsiteX9" fmla="*/ 54300 w 134581"/>
                  <a:gd name="connsiteY9" fmla="*/ 285508 h 327257"/>
                  <a:gd name="connsiteX10" fmla="*/ 51692 w 134581"/>
                  <a:gd name="connsiteY10" fmla="*/ 294784 h 327257"/>
                  <a:gd name="connsiteX11" fmla="*/ 31694 w 134581"/>
                  <a:gd name="connsiteY11" fmla="*/ 305798 h 327257"/>
                  <a:gd name="connsiteX12" fmla="*/ 104440 w 134581"/>
                  <a:gd name="connsiteY12" fmla="*/ 326958 h 327257"/>
                  <a:gd name="connsiteX13" fmla="*/ 113135 w 134581"/>
                  <a:gd name="connsiteY13" fmla="*/ 322030 h 32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581" h="327257">
                    <a:moveTo>
                      <a:pt x="113425" y="322030"/>
                    </a:moveTo>
                    <a:lnTo>
                      <a:pt x="134582" y="249276"/>
                    </a:lnTo>
                    <a:lnTo>
                      <a:pt x="114584" y="260291"/>
                    </a:lnTo>
                    <a:cubicBezTo>
                      <a:pt x="111396" y="262030"/>
                      <a:pt x="107339" y="260871"/>
                      <a:pt x="105310" y="257682"/>
                    </a:cubicBezTo>
                    <a:lnTo>
                      <a:pt x="65604" y="185798"/>
                    </a:lnTo>
                    <a:cubicBezTo>
                      <a:pt x="34882" y="129856"/>
                      <a:pt x="39519" y="60870"/>
                      <a:pt x="78066" y="9565"/>
                    </a:cubicBezTo>
                    <a:lnTo>
                      <a:pt x="85312" y="0"/>
                    </a:lnTo>
                    <a:lnTo>
                      <a:pt x="85312" y="0"/>
                    </a:lnTo>
                    <a:cubicBezTo>
                      <a:pt x="5609" y="43768"/>
                      <a:pt x="-23373" y="144059"/>
                      <a:pt x="20391" y="223769"/>
                    </a:cubicBezTo>
                    <a:lnTo>
                      <a:pt x="54300" y="285508"/>
                    </a:lnTo>
                    <a:cubicBezTo>
                      <a:pt x="56039" y="288697"/>
                      <a:pt x="54880" y="292755"/>
                      <a:pt x="51692" y="294784"/>
                    </a:cubicBezTo>
                    <a:lnTo>
                      <a:pt x="31694" y="305798"/>
                    </a:lnTo>
                    <a:lnTo>
                      <a:pt x="104440" y="326958"/>
                    </a:lnTo>
                    <a:cubicBezTo>
                      <a:pt x="108208" y="328117"/>
                      <a:pt x="111976" y="325799"/>
                      <a:pt x="113135" y="322030"/>
                    </a:cubicBezTo>
                    <a:close/>
                  </a:path>
                </a:pathLst>
              </a:custGeom>
              <a:solidFill>
                <a:srgbClr val="FFCC5E"/>
              </a:solidFill>
              <a:ln w="0" cap="flat">
                <a:noFill/>
                <a:prstDash val="solid"/>
                <a:miter/>
              </a:ln>
            </p:spPr>
            <p:txBody>
              <a:bodyPr rtlCol="0" anchor="ctr"/>
              <a:lstStyle/>
              <a:p>
                <a:endParaRPr lang="en-US" sz="1350" dirty="0"/>
              </a:p>
            </p:txBody>
          </p:sp>
        </p:grpSp>
        <p:sp>
          <p:nvSpPr>
            <p:cNvPr id="23" name="TextBox 56">
              <a:extLst>
                <a:ext uri="{FF2B5EF4-FFF2-40B4-BE49-F238E27FC236}">
                  <a16:creationId xmlns:a16="http://schemas.microsoft.com/office/drawing/2014/main" id="{A5DC9C2D-F5A5-6902-45D7-0CE16672D178}"/>
                </a:ext>
              </a:extLst>
            </p:cNvPr>
            <p:cNvSpPr txBox="1"/>
            <p:nvPr/>
          </p:nvSpPr>
          <p:spPr>
            <a:xfrm>
              <a:off x="7138881" y="5015018"/>
              <a:ext cx="685800" cy="369332"/>
            </a:xfrm>
            <a:prstGeom prst="rect">
              <a:avLst/>
            </a:prstGeom>
            <a:noFill/>
          </p:spPr>
          <p:txBody>
            <a:bodyPr wrap="square" rtlCol="0">
              <a:spAutoFit/>
            </a:bodyPr>
            <a:lstStyle/>
            <a:p>
              <a:r>
                <a:rPr lang="en-US" dirty="0">
                  <a:solidFill>
                    <a:schemeClr val="bg1"/>
                  </a:solidFill>
                </a:rPr>
                <a:t>2</a:t>
              </a:r>
            </a:p>
          </p:txBody>
        </p:sp>
      </p:grpSp>
      <p:grpSp>
        <p:nvGrpSpPr>
          <p:cNvPr id="37" name="Group 59">
            <a:extLst>
              <a:ext uri="{FF2B5EF4-FFF2-40B4-BE49-F238E27FC236}">
                <a16:creationId xmlns:a16="http://schemas.microsoft.com/office/drawing/2014/main" id="{63D572F3-80B5-3FEE-A4AE-F853D1B1C4D4}"/>
              </a:ext>
            </a:extLst>
          </p:cNvPr>
          <p:cNvGrpSpPr/>
          <p:nvPr/>
        </p:nvGrpSpPr>
        <p:grpSpPr>
          <a:xfrm>
            <a:off x="2974685" y="4081893"/>
            <a:ext cx="4004787" cy="1288301"/>
            <a:chOff x="3039651" y="4572329"/>
            <a:chExt cx="4004787" cy="1288301"/>
          </a:xfrm>
        </p:grpSpPr>
        <p:grpSp>
          <p:nvGrpSpPr>
            <p:cNvPr id="38" name="Group 60">
              <a:extLst>
                <a:ext uri="{FF2B5EF4-FFF2-40B4-BE49-F238E27FC236}">
                  <a16:creationId xmlns:a16="http://schemas.microsoft.com/office/drawing/2014/main" id="{025582C4-F63F-1560-5917-05CA6A3B0C15}"/>
                </a:ext>
              </a:extLst>
            </p:cNvPr>
            <p:cNvGrpSpPr/>
            <p:nvPr/>
          </p:nvGrpSpPr>
          <p:grpSpPr>
            <a:xfrm>
              <a:off x="3039651" y="4572329"/>
              <a:ext cx="4004787" cy="1288301"/>
              <a:chOff x="3174440" y="4393018"/>
              <a:chExt cx="4004787" cy="1288301"/>
            </a:xfrm>
          </p:grpSpPr>
          <p:sp>
            <p:nvSpPr>
              <p:cNvPr id="40" name="TextBox 62">
                <a:extLst>
                  <a:ext uri="{FF2B5EF4-FFF2-40B4-BE49-F238E27FC236}">
                    <a16:creationId xmlns:a16="http://schemas.microsoft.com/office/drawing/2014/main" id="{CC5EF988-C715-5008-EAD1-FCA405BE661F}"/>
                  </a:ext>
                </a:extLst>
              </p:cNvPr>
              <p:cNvSpPr txBox="1"/>
              <p:nvPr/>
            </p:nvSpPr>
            <p:spPr>
              <a:xfrm>
                <a:off x="3174440" y="5178104"/>
                <a:ext cx="2216083" cy="503215"/>
              </a:xfrm>
              <a:prstGeom prst="rect">
                <a:avLst/>
              </a:prstGeom>
              <a:noFill/>
            </p:spPr>
            <p:txBody>
              <a:bodyPr wrap="square">
                <a:spAutoFit/>
              </a:bodyPr>
              <a:lstStyle/>
              <a:p>
                <a:pPr algn="ctr">
                  <a:lnSpc>
                    <a:spcPct val="115000"/>
                  </a:lnSpc>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التحضير الزائد</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1" name="Freeform 6">
                <a:extLst>
                  <a:ext uri="{FF2B5EF4-FFF2-40B4-BE49-F238E27FC236}">
                    <a16:creationId xmlns:a16="http://schemas.microsoft.com/office/drawing/2014/main" id="{3F00B94A-241A-C9E7-4FC2-B18DDC6F71D4}"/>
                  </a:ext>
                </a:extLst>
              </p:cNvPr>
              <p:cNvSpPr/>
              <p:nvPr/>
            </p:nvSpPr>
            <p:spPr>
              <a:xfrm>
                <a:off x="4807847" y="4393018"/>
                <a:ext cx="2371380" cy="975415"/>
              </a:xfrm>
              <a:custGeom>
                <a:avLst/>
                <a:gdLst>
                  <a:gd name="connsiteX0" fmla="*/ 5227 w 327223"/>
                  <a:gd name="connsiteY0" fmla="*/ 113436 h 134596"/>
                  <a:gd name="connsiteX1" fmla="*/ 77973 w 327223"/>
                  <a:gd name="connsiteY1" fmla="*/ 134596 h 134596"/>
                  <a:gd name="connsiteX2" fmla="*/ 66960 w 327223"/>
                  <a:gd name="connsiteY2" fmla="*/ 114596 h 134596"/>
                  <a:gd name="connsiteX3" fmla="*/ 69568 w 327223"/>
                  <a:gd name="connsiteY3" fmla="*/ 105321 h 134596"/>
                  <a:gd name="connsiteX4" fmla="*/ 141445 w 327223"/>
                  <a:gd name="connsiteY4" fmla="*/ 65610 h 134596"/>
                  <a:gd name="connsiteX5" fmla="*/ 317659 w 327223"/>
                  <a:gd name="connsiteY5" fmla="*/ 78074 h 134596"/>
                  <a:gd name="connsiteX6" fmla="*/ 327224 w 327223"/>
                  <a:gd name="connsiteY6" fmla="*/ 85321 h 134596"/>
                  <a:gd name="connsiteX7" fmla="*/ 327224 w 327223"/>
                  <a:gd name="connsiteY7" fmla="*/ 85321 h 134596"/>
                  <a:gd name="connsiteX8" fmla="*/ 103478 w 327223"/>
                  <a:gd name="connsiteY8" fmla="*/ 20393 h 134596"/>
                  <a:gd name="connsiteX9" fmla="*/ 41745 w 327223"/>
                  <a:gd name="connsiteY9" fmla="*/ 54306 h 134596"/>
                  <a:gd name="connsiteX10" fmla="*/ 32471 w 327223"/>
                  <a:gd name="connsiteY10" fmla="*/ 51697 h 134596"/>
                  <a:gd name="connsiteX11" fmla="*/ 21457 w 327223"/>
                  <a:gd name="connsiteY11" fmla="*/ 31697 h 134596"/>
                  <a:gd name="connsiteX12" fmla="*/ 300 w 327223"/>
                  <a:gd name="connsiteY12" fmla="*/ 104451 h 134596"/>
                  <a:gd name="connsiteX13" fmla="*/ 5227 w 327223"/>
                  <a:gd name="connsiteY13" fmla="*/ 113147 h 13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7223" h="134596">
                    <a:moveTo>
                      <a:pt x="5227" y="113436"/>
                    </a:moveTo>
                    <a:lnTo>
                      <a:pt x="77973" y="134596"/>
                    </a:lnTo>
                    <a:lnTo>
                      <a:pt x="66960" y="114596"/>
                    </a:lnTo>
                    <a:cubicBezTo>
                      <a:pt x="65221" y="111408"/>
                      <a:pt x="66380" y="107350"/>
                      <a:pt x="69568" y="105321"/>
                    </a:cubicBezTo>
                    <a:lnTo>
                      <a:pt x="141445" y="65610"/>
                    </a:lnTo>
                    <a:cubicBezTo>
                      <a:pt x="197382" y="34885"/>
                      <a:pt x="266360" y="39523"/>
                      <a:pt x="317659" y="78074"/>
                    </a:cubicBezTo>
                    <a:lnTo>
                      <a:pt x="327224" y="85321"/>
                    </a:lnTo>
                    <a:lnTo>
                      <a:pt x="327224" y="85321"/>
                    </a:lnTo>
                    <a:cubicBezTo>
                      <a:pt x="283460" y="5610"/>
                      <a:pt x="183180" y="-23376"/>
                      <a:pt x="103478" y="20393"/>
                    </a:cubicBezTo>
                    <a:lnTo>
                      <a:pt x="41745" y="54306"/>
                    </a:lnTo>
                    <a:cubicBezTo>
                      <a:pt x="38557" y="56045"/>
                      <a:pt x="34499" y="54886"/>
                      <a:pt x="32471" y="51697"/>
                    </a:cubicBezTo>
                    <a:lnTo>
                      <a:pt x="21457" y="31697"/>
                    </a:lnTo>
                    <a:lnTo>
                      <a:pt x="300" y="104451"/>
                    </a:lnTo>
                    <a:cubicBezTo>
                      <a:pt x="-859" y="108219"/>
                      <a:pt x="1459" y="111987"/>
                      <a:pt x="5227" y="113147"/>
                    </a:cubicBezTo>
                    <a:close/>
                  </a:path>
                </a:pathLst>
              </a:custGeom>
              <a:solidFill>
                <a:srgbClr val="B0B0B0"/>
              </a:solidFill>
              <a:ln w="0" cap="flat">
                <a:noFill/>
                <a:prstDash val="solid"/>
                <a:miter/>
              </a:ln>
            </p:spPr>
            <p:txBody>
              <a:bodyPr rtlCol="0" anchor="ctr"/>
              <a:lstStyle/>
              <a:p>
                <a:endParaRPr lang="en-US" sz="1350" dirty="0"/>
              </a:p>
            </p:txBody>
          </p:sp>
        </p:grpSp>
        <p:sp>
          <p:nvSpPr>
            <p:cNvPr id="39" name="TextBox 61">
              <a:extLst>
                <a:ext uri="{FF2B5EF4-FFF2-40B4-BE49-F238E27FC236}">
                  <a16:creationId xmlns:a16="http://schemas.microsoft.com/office/drawing/2014/main" id="{1E8EC779-13DF-F75E-EAE0-A682336C7154}"/>
                </a:ext>
              </a:extLst>
            </p:cNvPr>
            <p:cNvSpPr txBox="1"/>
            <p:nvPr/>
          </p:nvSpPr>
          <p:spPr>
            <a:xfrm>
              <a:off x="4850790" y="5060036"/>
              <a:ext cx="685800" cy="369332"/>
            </a:xfrm>
            <a:prstGeom prst="rect">
              <a:avLst/>
            </a:prstGeom>
            <a:noFill/>
          </p:spPr>
          <p:txBody>
            <a:bodyPr wrap="square" rtlCol="0">
              <a:spAutoFit/>
            </a:bodyPr>
            <a:lstStyle/>
            <a:p>
              <a:r>
                <a:rPr lang="en-US" dirty="0">
                  <a:solidFill>
                    <a:schemeClr val="bg1"/>
                  </a:solidFill>
                </a:rPr>
                <a:t>3</a:t>
              </a:r>
            </a:p>
          </p:txBody>
        </p:sp>
      </p:grpSp>
      <p:grpSp>
        <p:nvGrpSpPr>
          <p:cNvPr id="42" name="Group 64">
            <a:extLst>
              <a:ext uri="{FF2B5EF4-FFF2-40B4-BE49-F238E27FC236}">
                <a16:creationId xmlns:a16="http://schemas.microsoft.com/office/drawing/2014/main" id="{DEDF2F9A-A875-D785-3A3F-600944B85EDD}"/>
              </a:ext>
            </a:extLst>
          </p:cNvPr>
          <p:cNvGrpSpPr/>
          <p:nvPr/>
        </p:nvGrpSpPr>
        <p:grpSpPr>
          <a:xfrm>
            <a:off x="2405514" y="1587762"/>
            <a:ext cx="3083449" cy="2820463"/>
            <a:chOff x="2470480" y="2078198"/>
            <a:chExt cx="3083449" cy="2820463"/>
          </a:xfrm>
        </p:grpSpPr>
        <p:grpSp>
          <p:nvGrpSpPr>
            <p:cNvPr id="43" name="Group 65">
              <a:extLst>
                <a:ext uri="{FF2B5EF4-FFF2-40B4-BE49-F238E27FC236}">
                  <a16:creationId xmlns:a16="http://schemas.microsoft.com/office/drawing/2014/main" id="{2E7309A7-500B-9BFA-DA83-E8715D98A493}"/>
                </a:ext>
              </a:extLst>
            </p:cNvPr>
            <p:cNvGrpSpPr/>
            <p:nvPr/>
          </p:nvGrpSpPr>
          <p:grpSpPr>
            <a:xfrm>
              <a:off x="2470480" y="2078198"/>
              <a:ext cx="3083449" cy="2820463"/>
              <a:chOff x="2605269" y="1898887"/>
              <a:chExt cx="3083449" cy="2820463"/>
            </a:xfrm>
          </p:grpSpPr>
          <p:sp>
            <p:nvSpPr>
              <p:cNvPr id="45" name="TextBox 67">
                <a:extLst>
                  <a:ext uri="{FF2B5EF4-FFF2-40B4-BE49-F238E27FC236}">
                    <a16:creationId xmlns:a16="http://schemas.microsoft.com/office/drawing/2014/main" id="{FFB021DF-8518-8E63-2259-0BB38E27B83F}"/>
                  </a:ext>
                </a:extLst>
              </p:cNvPr>
              <p:cNvSpPr txBox="1"/>
              <p:nvPr/>
            </p:nvSpPr>
            <p:spPr>
              <a:xfrm>
                <a:off x="2605269" y="1898887"/>
                <a:ext cx="2891006" cy="503215"/>
              </a:xfrm>
              <a:prstGeom prst="rect">
                <a:avLst/>
              </a:prstGeom>
              <a:noFill/>
            </p:spPr>
            <p:txBody>
              <a:bodyPr wrap="square">
                <a:spAutoFit/>
              </a:bodyPr>
              <a:lstStyle/>
              <a:p>
                <a:pPr algn="ctr">
                  <a:lnSpc>
                    <a:spcPct val="115000"/>
                  </a:lnSpc>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ممارسة الوعي الذاتي</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6" name="Freeform 3">
                <a:extLst>
                  <a:ext uri="{FF2B5EF4-FFF2-40B4-BE49-F238E27FC236}">
                    <a16:creationId xmlns:a16="http://schemas.microsoft.com/office/drawing/2014/main" id="{8324BB23-E700-708C-1145-678C88DD0981}"/>
                  </a:ext>
                </a:extLst>
              </p:cNvPr>
              <p:cNvSpPr/>
              <p:nvPr/>
            </p:nvSpPr>
            <p:spPr>
              <a:xfrm>
                <a:off x="4713404" y="2347723"/>
                <a:ext cx="975314" cy="2371627"/>
              </a:xfrm>
              <a:custGeom>
                <a:avLst/>
                <a:gdLst>
                  <a:gd name="connsiteX0" fmla="*/ 21157 w 134582"/>
                  <a:gd name="connsiteY0" fmla="*/ 5228 h 327257"/>
                  <a:gd name="connsiteX1" fmla="*/ 0 w 134582"/>
                  <a:gd name="connsiteY1" fmla="*/ 77981 h 327257"/>
                  <a:gd name="connsiteX2" fmla="*/ 19998 w 134582"/>
                  <a:gd name="connsiteY2" fmla="*/ 66967 h 327257"/>
                  <a:gd name="connsiteX3" fmla="*/ 29272 w 134582"/>
                  <a:gd name="connsiteY3" fmla="*/ 69576 h 327257"/>
                  <a:gd name="connsiteX4" fmla="*/ 68979 w 134582"/>
                  <a:gd name="connsiteY4" fmla="*/ 141460 h 327257"/>
                  <a:gd name="connsiteX5" fmla="*/ 56516 w 134582"/>
                  <a:gd name="connsiteY5" fmla="*/ 317693 h 327257"/>
                  <a:gd name="connsiteX6" fmla="*/ 49270 w 134582"/>
                  <a:gd name="connsiteY6" fmla="*/ 327258 h 327257"/>
                  <a:gd name="connsiteX7" fmla="*/ 49270 w 134582"/>
                  <a:gd name="connsiteY7" fmla="*/ 327258 h 327257"/>
                  <a:gd name="connsiteX8" fmla="*/ 114192 w 134582"/>
                  <a:gd name="connsiteY8" fmla="*/ 103489 h 327257"/>
                  <a:gd name="connsiteX9" fmla="*/ 80282 w 134582"/>
                  <a:gd name="connsiteY9" fmla="*/ 41749 h 327257"/>
                  <a:gd name="connsiteX10" fmla="*/ 82890 w 134582"/>
                  <a:gd name="connsiteY10" fmla="*/ 32474 h 327257"/>
                  <a:gd name="connsiteX11" fmla="*/ 102888 w 134582"/>
                  <a:gd name="connsiteY11" fmla="*/ 21460 h 327257"/>
                  <a:gd name="connsiteX12" fmla="*/ 30142 w 134582"/>
                  <a:gd name="connsiteY12" fmla="*/ 300 h 327257"/>
                  <a:gd name="connsiteX13" fmla="*/ 21447 w 134582"/>
                  <a:gd name="connsiteY13" fmla="*/ 5228 h 32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582" h="327257">
                    <a:moveTo>
                      <a:pt x="21157" y="5228"/>
                    </a:moveTo>
                    <a:lnTo>
                      <a:pt x="0" y="77981"/>
                    </a:lnTo>
                    <a:lnTo>
                      <a:pt x="19998" y="66967"/>
                    </a:lnTo>
                    <a:cubicBezTo>
                      <a:pt x="23186" y="65228"/>
                      <a:pt x="27244" y="66387"/>
                      <a:pt x="29272" y="69576"/>
                    </a:cubicBezTo>
                    <a:lnTo>
                      <a:pt x="68979" y="141460"/>
                    </a:lnTo>
                    <a:cubicBezTo>
                      <a:pt x="99700" y="197402"/>
                      <a:pt x="95063" y="266388"/>
                      <a:pt x="56516" y="317693"/>
                    </a:cubicBezTo>
                    <a:lnTo>
                      <a:pt x="49270" y="327258"/>
                    </a:lnTo>
                    <a:lnTo>
                      <a:pt x="49270" y="327258"/>
                    </a:lnTo>
                    <a:cubicBezTo>
                      <a:pt x="128973" y="283490"/>
                      <a:pt x="157955" y="183199"/>
                      <a:pt x="114192" y="103489"/>
                    </a:cubicBezTo>
                    <a:lnTo>
                      <a:pt x="80282" y="41749"/>
                    </a:lnTo>
                    <a:cubicBezTo>
                      <a:pt x="78543" y="38561"/>
                      <a:pt x="79702" y="34503"/>
                      <a:pt x="82890" y="32474"/>
                    </a:cubicBezTo>
                    <a:lnTo>
                      <a:pt x="102888" y="21460"/>
                    </a:lnTo>
                    <a:lnTo>
                      <a:pt x="30142" y="300"/>
                    </a:lnTo>
                    <a:cubicBezTo>
                      <a:pt x="26374" y="-859"/>
                      <a:pt x="22607" y="1459"/>
                      <a:pt x="21447" y="5228"/>
                    </a:cubicBezTo>
                    <a:close/>
                  </a:path>
                </a:pathLst>
              </a:custGeom>
              <a:solidFill>
                <a:srgbClr val="9FCFD1"/>
              </a:solidFill>
              <a:ln w="0" cap="flat">
                <a:noFill/>
                <a:prstDash val="solid"/>
                <a:miter/>
              </a:ln>
            </p:spPr>
            <p:txBody>
              <a:bodyPr rtlCol="0" anchor="ctr"/>
              <a:lstStyle/>
              <a:p>
                <a:endParaRPr lang="en-US" sz="1350" dirty="0"/>
              </a:p>
            </p:txBody>
          </p:sp>
        </p:grpSp>
        <p:sp>
          <p:nvSpPr>
            <p:cNvPr id="44" name="TextBox 66">
              <a:extLst>
                <a:ext uri="{FF2B5EF4-FFF2-40B4-BE49-F238E27FC236}">
                  <a16:creationId xmlns:a16="http://schemas.microsoft.com/office/drawing/2014/main" id="{83B2CFEE-496F-B1ED-9AFF-2737D95A6E28}"/>
                </a:ext>
              </a:extLst>
            </p:cNvPr>
            <p:cNvSpPr txBox="1"/>
            <p:nvPr/>
          </p:nvSpPr>
          <p:spPr>
            <a:xfrm>
              <a:off x="4773094" y="2647713"/>
              <a:ext cx="685800" cy="369332"/>
            </a:xfrm>
            <a:prstGeom prst="rect">
              <a:avLst/>
            </a:prstGeom>
            <a:noFill/>
          </p:spPr>
          <p:txBody>
            <a:bodyPr wrap="square" rtlCol="0">
              <a:spAutoFit/>
            </a:bodyPr>
            <a:lstStyle/>
            <a:p>
              <a:r>
                <a:rPr lang="en-US" dirty="0">
                  <a:solidFill>
                    <a:schemeClr val="bg1"/>
                  </a:solidFill>
                </a:rPr>
                <a:t>4</a:t>
              </a:r>
            </a:p>
          </p:txBody>
        </p:sp>
      </p:grpSp>
      <p:grpSp>
        <p:nvGrpSpPr>
          <p:cNvPr id="47" name="Group 1">
            <a:extLst>
              <a:ext uri="{FF2B5EF4-FFF2-40B4-BE49-F238E27FC236}">
                <a16:creationId xmlns:a16="http://schemas.microsoft.com/office/drawing/2014/main" id="{D19A7100-69E5-F12D-B0B3-F1BE2AC3CD73}"/>
              </a:ext>
            </a:extLst>
          </p:cNvPr>
          <p:cNvGrpSpPr/>
          <p:nvPr/>
        </p:nvGrpSpPr>
        <p:grpSpPr>
          <a:xfrm>
            <a:off x="6258560" y="761269"/>
            <a:ext cx="6099258" cy="965135"/>
            <a:chOff x="2611561" y="522813"/>
            <a:chExt cx="7653269" cy="965135"/>
          </a:xfrm>
        </p:grpSpPr>
        <p:grpSp>
          <p:nvGrpSpPr>
            <p:cNvPr id="48" name="Group 2">
              <a:extLst>
                <a:ext uri="{FF2B5EF4-FFF2-40B4-BE49-F238E27FC236}">
                  <a16:creationId xmlns:a16="http://schemas.microsoft.com/office/drawing/2014/main" id="{8E62258C-4650-C7D6-9D3F-3A5228D34C72}"/>
                </a:ext>
              </a:extLst>
            </p:cNvPr>
            <p:cNvGrpSpPr/>
            <p:nvPr/>
          </p:nvGrpSpPr>
          <p:grpSpPr>
            <a:xfrm>
              <a:off x="2698136" y="1333654"/>
              <a:ext cx="6957150" cy="154294"/>
              <a:chOff x="2941058" y="1479627"/>
              <a:chExt cx="6957150" cy="154294"/>
            </a:xfrm>
          </p:grpSpPr>
          <p:sp>
            <p:nvSpPr>
              <p:cNvPr id="50" name="Oval 4">
                <a:extLst>
                  <a:ext uri="{FF2B5EF4-FFF2-40B4-BE49-F238E27FC236}">
                    <a16:creationId xmlns:a16="http://schemas.microsoft.com/office/drawing/2014/main" id="{221015E3-1D59-8D73-228E-8BF5422EE7A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51" name="Group 5">
                <a:extLst>
                  <a:ext uri="{FF2B5EF4-FFF2-40B4-BE49-F238E27FC236}">
                    <a16:creationId xmlns:a16="http://schemas.microsoft.com/office/drawing/2014/main" id="{ADEC1AD7-6A15-4C84-1938-6C784EB989C6}"/>
                  </a:ext>
                </a:extLst>
              </p:cNvPr>
              <p:cNvGrpSpPr/>
              <p:nvPr/>
            </p:nvGrpSpPr>
            <p:grpSpPr>
              <a:xfrm>
                <a:off x="9256541" y="1479627"/>
                <a:ext cx="641667" cy="154294"/>
                <a:chOff x="9256541" y="1479627"/>
                <a:chExt cx="641667" cy="154294"/>
              </a:xfrm>
              <a:solidFill>
                <a:srgbClr val="627383"/>
              </a:solidFill>
            </p:grpSpPr>
            <p:sp>
              <p:nvSpPr>
                <p:cNvPr id="56" name="Arrow: Striped Right 10">
                  <a:extLst>
                    <a:ext uri="{FF2B5EF4-FFF2-40B4-BE49-F238E27FC236}">
                      <a16:creationId xmlns:a16="http://schemas.microsoft.com/office/drawing/2014/main" id="{CEBDAAED-2DFE-721D-EA6E-6DF4259553F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7" name="Arrow: Striped Right 11">
                  <a:extLst>
                    <a:ext uri="{FF2B5EF4-FFF2-40B4-BE49-F238E27FC236}">
                      <a16:creationId xmlns:a16="http://schemas.microsoft.com/office/drawing/2014/main" id="{E165D9E4-75EB-9B9B-1F13-FE29AC74A679}"/>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8" name="Arrow: Striped Right 12">
                  <a:extLst>
                    <a:ext uri="{FF2B5EF4-FFF2-40B4-BE49-F238E27FC236}">
                      <a16:creationId xmlns:a16="http://schemas.microsoft.com/office/drawing/2014/main" id="{03554E15-DD07-CE3E-B0F4-19585776DBE6}"/>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52" name="Group 6">
                <a:extLst>
                  <a:ext uri="{FF2B5EF4-FFF2-40B4-BE49-F238E27FC236}">
                    <a16:creationId xmlns:a16="http://schemas.microsoft.com/office/drawing/2014/main" id="{B5CD43D2-EC24-AB90-F2E5-19041AA9FF61}"/>
                  </a:ext>
                </a:extLst>
              </p:cNvPr>
              <p:cNvGrpSpPr/>
              <p:nvPr/>
            </p:nvGrpSpPr>
            <p:grpSpPr>
              <a:xfrm>
                <a:off x="2941058" y="1479627"/>
                <a:ext cx="641667" cy="154294"/>
                <a:chOff x="9256541" y="1479627"/>
                <a:chExt cx="641667" cy="154294"/>
              </a:xfrm>
              <a:solidFill>
                <a:srgbClr val="627383"/>
              </a:solidFill>
            </p:grpSpPr>
            <p:sp>
              <p:nvSpPr>
                <p:cNvPr id="53" name="Arrow: Striped Right 7">
                  <a:extLst>
                    <a:ext uri="{FF2B5EF4-FFF2-40B4-BE49-F238E27FC236}">
                      <a16:creationId xmlns:a16="http://schemas.microsoft.com/office/drawing/2014/main" id="{0019CD05-FB4D-DA79-981F-D76FC7FF9EC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4" name="Arrow: Striped Right 8">
                  <a:extLst>
                    <a:ext uri="{FF2B5EF4-FFF2-40B4-BE49-F238E27FC236}">
                      <a16:creationId xmlns:a16="http://schemas.microsoft.com/office/drawing/2014/main" id="{3BC49D80-389C-D0AB-F46D-87970C6E11E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5" name="Arrow: Striped Right 9">
                  <a:extLst>
                    <a:ext uri="{FF2B5EF4-FFF2-40B4-BE49-F238E27FC236}">
                      <a16:creationId xmlns:a16="http://schemas.microsoft.com/office/drawing/2014/main" id="{CB285D65-88B1-5307-CBA9-771112E480A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9" name="TextBox 3">
              <a:extLst>
                <a:ext uri="{FF2B5EF4-FFF2-40B4-BE49-F238E27FC236}">
                  <a16:creationId xmlns:a16="http://schemas.microsoft.com/office/drawing/2014/main" id="{CA18B9F5-4440-FFD4-B217-EA2F2604019C}"/>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تحويل التوتر إلى طاقة إيجابية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185620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right)">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058B0-FEDC-79B0-533C-97D94263A0C1}"/>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924002A1-0E81-B710-BDF6-EF08FD9A7DDA}"/>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49">
            <a:extLst>
              <a:ext uri="{FF2B5EF4-FFF2-40B4-BE49-F238E27FC236}">
                <a16:creationId xmlns:a16="http://schemas.microsoft.com/office/drawing/2014/main" id="{91B8D2D4-2E4E-A25C-2B89-14E4E6A05C66}"/>
              </a:ext>
            </a:extLst>
          </p:cNvPr>
          <p:cNvGrpSpPr/>
          <p:nvPr/>
        </p:nvGrpSpPr>
        <p:grpSpPr>
          <a:xfrm>
            <a:off x="5150056" y="1757209"/>
            <a:ext cx="4940820" cy="1181355"/>
            <a:chOff x="5215024" y="2247645"/>
            <a:chExt cx="4940820" cy="1181355"/>
          </a:xfrm>
        </p:grpSpPr>
        <p:grpSp>
          <p:nvGrpSpPr>
            <p:cNvPr id="16" name="Group 50">
              <a:extLst>
                <a:ext uri="{FF2B5EF4-FFF2-40B4-BE49-F238E27FC236}">
                  <a16:creationId xmlns:a16="http://schemas.microsoft.com/office/drawing/2014/main" id="{AD6F52F4-9256-CDF1-73FF-5AF3CCD1469D}"/>
                </a:ext>
              </a:extLst>
            </p:cNvPr>
            <p:cNvGrpSpPr/>
            <p:nvPr/>
          </p:nvGrpSpPr>
          <p:grpSpPr>
            <a:xfrm>
              <a:off x="5215024" y="2247645"/>
              <a:ext cx="4940820" cy="1181355"/>
              <a:chOff x="5349813" y="2068334"/>
              <a:chExt cx="4940820" cy="1181355"/>
            </a:xfrm>
          </p:grpSpPr>
          <p:sp>
            <p:nvSpPr>
              <p:cNvPr id="18" name="TextBox 52">
                <a:extLst>
                  <a:ext uri="{FF2B5EF4-FFF2-40B4-BE49-F238E27FC236}">
                    <a16:creationId xmlns:a16="http://schemas.microsoft.com/office/drawing/2014/main" id="{99350808-6DA5-E875-B317-BAD350181055}"/>
                  </a:ext>
                </a:extLst>
              </p:cNvPr>
              <p:cNvSpPr txBox="1"/>
              <p:nvPr/>
            </p:nvSpPr>
            <p:spPr>
              <a:xfrm>
                <a:off x="6655064" y="2068334"/>
                <a:ext cx="3635569" cy="503215"/>
              </a:xfrm>
              <a:prstGeom prst="rect">
                <a:avLst/>
              </a:prstGeom>
              <a:noFill/>
            </p:spPr>
            <p:txBody>
              <a:bodyPr wrap="square">
                <a:spAutoFit/>
              </a:bodyPr>
              <a:lstStyle/>
              <a:p>
                <a:pPr algn="ctr">
                  <a:lnSpc>
                    <a:spcPct val="115000"/>
                  </a:lnSpc>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التنفس العميق</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Freeform 4">
                <a:extLst>
                  <a:ext uri="{FF2B5EF4-FFF2-40B4-BE49-F238E27FC236}">
                    <a16:creationId xmlns:a16="http://schemas.microsoft.com/office/drawing/2014/main" id="{69D8BA05-D2CF-D432-B47C-B0E7AFE36D78}"/>
                  </a:ext>
                </a:extLst>
              </p:cNvPr>
              <p:cNvSpPr/>
              <p:nvPr/>
            </p:nvSpPr>
            <p:spPr>
              <a:xfrm>
                <a:off x="5349813" y="2274274"/>
                <a:ext cx="2371380" cy="975415"/>
              </a:xfrm>
              <a:custGeom>
                <a:avLst/>
                <a:gdLst>
                  <a:gd name="connsiteX0" fmla="*/ 321997 w 327223"/>
                  <a:gd name="connsiteY0" fmla="*/ 21160 h 134596"/>
                  <a:gd name="connsiteX1" fmla="*/ 249250 w 327223"/>
                  <a:gd name="connsiteY1" fmla="*/ 0 h 134596"/>
                  <a:gd name="connsiteX2" fmla="*/ 260264 w 327223"/>
                  <a:gd name="connsiteY2" fmla="*/ 20000 h 134596"/>
                  <a:gd name="connsiteX3" fmla="*/ 257655 w 327223"/>
                  <a:gd name="connsiteY3" fmla="*/ 29276 h 134596"/>
                  <a:gd name="connsiteX4" fmla="*/ 185778 w 327223"/>
                  <a:gd name="connsiteY4" fmla="*/ 68986 h 134596"/>
                  <a:gd name="connsiteX5" fmla="*/ 9564 w 327223"/>
                  <a:gd name="connsiteY5" fmla="*/ 56522 h 134596"/>
                  <a:gd name="connsiteX6" fmla="*/ 0 w 327223"/>
                  <a:gd name="connsiteY6" fmla="*/ 49276 h 134596"/>
                  <a:gd name="connsiteX7" fmla="*/ 0 w 327223"/>
                  <a:gd name="connsiteY7" fmla="*/ 49276 h 134596"/>
                  <a:gd name="connsiteX8" fmla="*/ 223746 w 327223"/>
                  <a:gd name="connsiteY8" fmla="*/ 114203 h 134596"/>
                  <a:gd name="connsiteX9" fmla="*/ 285479 w 327223"/>
                  <a:gd name="connsiteY9" fmla="*/ 80290 h 134596"/>
                  <a:gd name="connsiteX10" fmla="*/ 294753 w 327223"/>
                  <a:gd name="connsiteY10" fmla="*/ 82899 h 134596"/>
                  <a:gd name="connsiteX11" fmla="*/ 305766 w 327223"/>
                  <a:gd name="connsiteY11" fmla="*/ 102899 h 134596"/>
                  <a:gd name="connsiteX12" fmla="*/ 326924 w 327223"/>
                  <a:gd name="connsiteY12" fmla="*/ 30145 h 134596"/>
                  <a:gd name="connsiteX13" fmla="*/ 321997 w 327223"/>
                  <a:gd name="connsiteY13" fmla="*/ 21449 h 13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7223" h="134596">
                    <a:moveTo>
                      <a:pt x="321997" y="21160"/>
                    </a:moveTo>
                    <a:lnTo>
                      <a:pt x="249250" y="0"/>
                    </a:lnTo>
                    <a:lnTo>
                      <a:pt x="260264" y="20000"/>
                    </a:lnTo>
                    <a:cubicBezTo>
                      <a:pt x="262003" y="23189"/>
                      <a:pt x="260843" y="27247"/>
                      <a:pt x="257655" y="29276"/>
                    </a:cubicBezTo>
                    <a:lnTo>
                      <a:pt x="185778" y="68986"/>
                    </a:lnTo>
                    <a:cubicBezTo>
                      <a:pt x="129842" y="99711"/>
                      <a:pt x="60863" y="95073"/>
                      <a:pt x="9564" y="56522"/>
                    </a:cubicBezTo>
                    <a:lnTo>
                      <a:pt x="0" y="49276"/>
                    </a:lnTo>
                    <a:lnTo>
                      <a:pt x="0" y="49276"/>
                    </a:lnTo>
                    <a:cubicBezTo>
                      <a:pt x="43764" y="128986"/>
                      <a:pt x="144043" y="157972"/>
                      <a:pt x="223746" y="114203"/>
                    </a:cubicBezTo>
                    <a:lnTo>
                      <a:pt x="285479" y="80290"/>
                    </a:lnTo>
                    <a:cubicBezTo>
                      <a:pt x="288667" y="78551"/>
                      <a:pt x="292724" y="79710"/>
                      <a:pt x="294753" y="82899"/>
                    </a:cubicBezTo>
                    <a:lnTo>
                      <a:pt x="305766" y="102899"/>
                    </a:lnTo>
                    <a:lnTo>
                      <a:pt x="326924" y="30145"/>
                    </a:lnTo>
                    <a:cubicBezTo>
                      <a:pt x="328083" y="26377"/>
                      <a:pt x="325765" y="22609"/>
                      <a:pt x="321997" y="21449"/>
                    </a:cubicBezTo>
                    <a:close/>
                  </a:path>
                </a:pathLst>
              </a:custGeom>
              <a:solidFill>
                <a:srgbClr val="168489"/>
              </a:solidFill>
              <a:ln w="0" cap="flat">
                <a:noFill/>
                <a:prstDash val="solid"/>
                <a:miter/>
              </a:ln>
            </p:spPr>
            <p:txBody>
              <a:bodyPr rtlCol="0" anchor="ctr"/>
              <a:lstStyle/>
              <a:p>
                <a:endParaRPr lang="en-US" sz="1350" dirty="0"/>
              </a:p>
            </p:txBody>
          </p:sp>
        </p:grpSp>
        <p:sp>
          <p:nvSpPr>
            <p:cNvPr id="17" name="TextBox 51">
              <a:extLst>
                <a:ext uri="{FF2B5EF4-FFF2-40B4-BE49-F238E27FC236}">
                  <a16:creationId xmlns:a16="http://schemas.microsoft.com/office/drawing/2014/main" id="{FC523C3F-2BEB-510B-66D4-23A4CB62C861}"/>
                </a:ext>
              </a:extLst>
            </p:cNvPr>
            <p:cNvSpPr txBox="1"/>
            <p:nvPr/>
          </p:nvSpPr>
          <p:spPr>
            <a:xfrm>
              <a:off x="6992945" y="2640416"/>
              <a:ext cx="685800" cy="369332"/>
            </a:xfrm>
            <a:prstGeom prst="rect">
              <a:avLst/>
            </a:prstGeom>
            <a:noFill/>
          </p:spPr>
          <p:txBody>
            <a:bodyPr wrap="square" rtlCol="0">
              <a:spAutoFit/>
            </a:bodyPr>
            <a:lstStyle/>
            <a:p>
              <a:r>
                <a:rPr lang="en-US" dirty="0">
                  <a:solidFill>
                    <a:schemeClr val="bg1"/>
                  </a:solidFill>
                </a:rPr>
                <a:t>1</a:t>
              </a:r>
            </a:p>
          </p:txBody>
        </p:sp>
      </p:grpSp>
      <p:grpSp>
        <p:nvGrpSpPr>
          <p:cNvPr id="3" name="Group 54">
            <a:extLst>
              <a:ext uri="{FF2B5EF4-FFF2-40B4-BE49-F238E27FC236}">
                <a16:creationId xmlns:a16="http://schemas.microsoft.com/office/drawing/2014/main" id="{92F7EFBC-E9BD-0E11-25F4-B024DBFD07BA}"/>
              </a:ext>
            </a:extLst>
          </p:cNvPr>
          <p:cNvGrpSpPr/>
          <p:nvPr/>
        </p:nvGrpSpPr>
        <p:grpSpPr>
          <a:xfrm>
            <a:off x="6638470" y="2612232"/>
            <a:ext cx="2947342" cy="2683429"/>
            <a:chOff x="6703438" y="3102668"/>
            <a:chExt cx="2947342" cy="2683429"/>
          </a:xfrm>
        </p:grpSpPr>
        <p:grpSp>
          <p:nvGrpSpPr>
            <p:cNvPr id="5" name="Group 55">
              <a:extLst>
                <a:ext uri="{FF2B5EF4-FFF2-40B4-BE49-F238E27FC236}">
                  <a16:creationId xmlns:a16="http://schemas.microsoft.com/office/drawing/2014/main" id="{7F9A89E4-253A-BBA2-EEE2-BF74B9355A70}"/>
                </a:ext>
              </a:extLst>
            </p:cNvPr>
            <p:cNvGrpSpPr/>
            <p:nvPr/>
          </p:nvGrpSpPr>
          <p:grpSpPr>
            <a:xfrm>
              <a:off x="6703438" y="3102668"/>
              <a:ext cx="2947342" cy="2683429"/>
              <a:chOff x="6838227" y="2923357"/>
              <a:chExt cx="2947342" cy="2683429"/>
            </a:xfrm>
          </p:grpSpPr>
          <p:sp>
            <p:nvSpPr>
              <p:cNvPr id="7" name="TextBox 57">
                <a:extLst>
                  <a:ext uri="{FF2B5EF4-FFF2-40B4-BE49-F238E27FC236}">
                    <a16:creationId xmlns:a16="http://schemas.microsoft.com/office/drawing/2014/main" id="{E91C4FE0-0623-D3FE-8555-36E6546B7147}"/>
                  </a:ext>
                </a:extLst>
              </p:cNvPr>
              <p:cNvSpPr txBox="1"/>
              <p:nvPr/>
            </p:nvSpPr>
            <p:spPr>
              <a:xfrm>
                <a:off x="6871458" y="5103571"/>
                <a:ext cx="2914111" cy="503215"/>
              </a:xfrm>
              <a:prstGeom prst="rect">
                <a:avLst/>
              </a:prstGeom>
              <a:noFill/>
            </p:spPr>
            <p:txBody>
              <a:bodyPr wrap="square">
                <a:spAutoFit/>
              </a:bodyPr>
              <a:lstStyle/>
              <a:p>
                <a:pPr algn="ctr">
                  <a:lnSpc>
                    <a:spcPct val="115000"/>
                  </a:lnSpc>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إعادة تأطير التوتر</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8" name="Freeform 5">
                <a:extLst>
                  <a:ext uri="{FF2B5EF4-FFF2-40B4-BE49-F238E27FC236}">
                    <a16:creationId xmlns:a16="http://schemas.microsoft.com/office/drawing/2014/main" id="{D383EFC6-9747-EF96-9465-FA80A4120771}"/>
                  </a:ext>
                </a:extLst>
              </p:cNvPr>
              <p:cNvSpPr/>
              <p:nvPr/>
            </p:nvSpPr>
            <p:spPr>
              <a:xfrm>
                <a:off x="6838227" y="2923357"/>
                <a:ext cx="975307" cy="2371627"/>
              </a:xfrm>
              <a:custGeom>
                <a:avLst/>
                <a:gdLst>
                  <a:gd name="connsiteX0" fmla="*/ 113425 w 134581"/>
                  <a:gd name="connsiteY0" fmla="*/ 322030 h 327257"/>
                  <a:gd name="connsiteX1" fmla="*/ 134582 w 134581"/>
                  <a:gd name="connsiteY1" fmla="*/ 249276 h 327257"/>
                  <a:gd name="connsiteX2" fmla="*/ 114584 w 134581"/>
                  <a:gd name="connsiteY2" fmla="*/ 260291 h 327257"/>
                  <a:gd name="connsiteX3" fmla="*/ 105310 w 134581"/>
                  <a:gd name="connsiteY3" fmla="*/ 257682 h 327257"/>
                  <a:gd name="connsiteX4" fmla="*/ 65604 w 134581"/>
                  <a:gd name="connsiteY4" fmla="*/ 185798 h 327257"/>
                  <a:gd name="connsiteX5" fmla="*/ 78066 w 134581"/>
                  <a:gd name="connsiteY5" fmla="*/ 9565 h 327257"/>
                  <a:gd name="connsiteX6" fmla="*/ 85312 w 134581"/>
                  <a:gd name="connsiteY6" fmla="*/ 0 h 327257"/>
                  <a:gd name="connsiteX7" fmla="*/ 85312 w 134581"/>
                  <a:gd name="connsiteY7" fmla="*/ 0 h 327257"/>
                  <a:gd name="connsiteX8" fmla="*/ 20391 w 134581"/>
                  <a:gd name="connsiteY8" fmla="*/ 223769 h 327257"/>
                  <a:gd name="connsiteX9" fmla="*/ 54300 w 134581"/>
                  <a:gd name="connsiteY9" fmla="*/ 285508 h 327257"/>
                  <a:gd name="connsiteX10" fmla="*/ 51692 w 134581"/>
                  <a:gd name="connsiteY10" fmla="*/ 294784 h 327257"/>
                  <a:gd name="connsiteX11" fmla="*/ 31694 w 134581"/>
                  <a:gd name="connsiteY11" fmla="*/ 305798 h 327257"/>
                  <a:gd name="connsiteX12" fmla="*/ 104440 w 134581"/>
                  <a:gd name="connsiteY12" fmla="*/ 326958 h 327257"/>
                  <a:gd name="connsiteX13" fmla="*/ 113135 w 134581"/>
                  <a:gd name="connsiteY13" fmla="*/ 322030 h 32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581" h="327257">
                    <a:moveTo>
                      <a:pt x="113425" y="322030"/>
                    </a:moveTo>
                    <a:lnTo>
                      <a:pt x="134582" y="249276"/>
                    </a:lnTo>
                    <a:lnTo>
                      <a:pt x="114584" y="260291"/>
                    </a:lnTo>
                    <a:cubicBezTo>
                      <a:pt x="111396" y="262030"/>
                      <a:pt x="107339" y="260871"/>
                      <a:pt x="105310" y="257682"/>
                    </a:cubicBezTo>
                    <a:lnTo>
                      <a:pt x="65604" y="185798"/>
                    </a:lnTo>
                    <a:cubicBezTo>
                      <a:pt x="34882" y="129856"/>
                      <a:pt x="39519" y="60870"/>
                      <a:pt x="78066" y="9565"/>
                    </a:cubicBezTo>
                    <a:lnTo>
                      <a:pt x="85312" y="0"/>
                    </a:lnTo>
                    <a:lnTo>
                      <a:pt x="85312" y="0"/>
                    </a:lnTo>
                    <a:cubicBezTo>
                      <a:pt x="5609" y="43768"/>
                      <a:pt x="-23373" y="144059"/>
                      <a:pt x="20391" y="223769"/>
                    </a:cubicBezTo>
                    <a:lnTo>
                      <a:pt x="54300" y="285508"/>
                    </a:lnTo>
                    <a:cubicBezTo>
                      <a:pt x="56039" y="288697"/>
                      <a:pt x="54880" y="292755"/>
                      <a:pt x="51692" y="294784"/>
                    </a:cubicBezTo>
                    <a:lnTo>
                      <a:pt x="31694" y="305798"/>
                    </a:lnTo>
                    <a:lnTo>
                      <a:pt x="104440" y="326958"/>
                    </a:lnTo>
                    <a:cubicBezTo>
                      <a:pt x="108208" y="328117"/>
                      <a:pt x="111976" y="325799"/>
                      <a:pt x="113135" y="322030"/>
                    </a:cubicBezTo>
                    <a:close/>
                  </a:path>
                </a:pathLst>
              </a:custGeom>
              <a:solidFill>
                <a:srgbClr val="FFCC5E"/>
              </a:solidFill>
              <a:ln w="0" cap="flat">
                <a:noFill/>
                <a:prstDash val="solid"/>
                <a:miter/>
              </a:ln>
            </p:spPr>
            <p:txBody>
              <a:bodyPr rtlCol="0" anchor="ctr"/>
              <a:lstStyle/>
              <a:p>
                <a:endParaRPr lang="en-US" sz="1350" dirty="0"/>
              </a:p>
            </p:txBody>
          </p:sp>
        </p:grpSp>
        <p:sp>
          <p:nvSpPr>
            <p:cNvPr id="6" name="TextBox 56">
              <a:extLst>
                <a:ext uri="{FF2B5EF4-FFF2-40B4-BE49-F238E27FC236}">
                  <a16:creationId xmlns:a16="http://schemas.microsoft.com/office/drawing/2014/main" id="{621B8B86-7744-2754-3BCD-BFEAB3232F0B}"/>
                </a:ext>
              </a:extLst>
            </p:cNvPr>
            <p:cNvSpPr txBox="1"/>
            <p:nvPr/>
          </p:nvSpPr>
          <p:spPr>
            <a:xfrm>
              <a:off x="7138881" y="5015018"/>
              <a:ext cx="685800" cy="369332"/>
            </a:xfrm>
            <a:prstGeom prst="rect">
              <a:avLst/>
            </a:prstGeom>
            <a:noFill/>
          </p:spPr>
          <p:txBody>
            <a:bodyPr wrap="square" rtlCol="0">
              <a:spAutoFit/>
            </a:bodyPr>
            <a:lstStyle/>
            <a:p>
              <a:r>
                <a:rPr lang="en-US" dirty="0">
                  <a:solidFill>
                    <a:schemeClr val="bg1"/>
                  </a:solidFill>
                </a:rPr>
                <a:t>2</a:t>
              </a:r>
            </a:p>
          </p:txBody>
        </p:sp>
      </p:grpSp>
      <p:sp>
        <p:nvSpPr>
          <p:cNvPr id="10" name="مربع نص 9">
            <a:extLst>
              <a:ext uri="{FF2B5EF4-FFF2-40B4-BE49-F238E27FC236}">
                <a16:creationId xmlns:a16="http://schemas.microsoft.com/office/drawing/2014/main" id="{C3A75DF8-1C36-B11A-1459-B9364C81A481}"/>
              </a:ext>
            </a:extLst>
          </p:cNvPr>
          <p:cNvSpPr txBox="1"/>
          <p:nvPr/>
        </p:nvSpPr>
        <p:spPr>
          <a:xfrm>
            <a:off x="7164186" y="5470586"/>
            <a:ext cx="1929140" cy="750975"/>
          </a:xfrm>
          <a:prstGeom prst="rect">
            <a:avLst/>
          </a:prstGeom>
          <a:noFill/>
        </p:spPr>
        <p:txBody>
          <a:bodyPr wrap="square">
            <a:spAutoFit/>
          </a:bodyPr>
          <a:lstStyle/>
          <a:p>
            <a:pPr algn="just" rtl="1">
              <a:lnSpc>
                <a:spcPct val="107000"/>
              </a:lnSpc>
              <a:buNone/>
            </a:pPr>
            <a:r>
              <a:rPr lang="ar-SA"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النظر إليه كطاقة إيجابية وحماس بدلاً من خوف.</a:t>
            </a:r>
            <a:endParaRPr lang="fr-FR"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2" name="Group 64">
            <a:extLst>
              <a:ext uri="{FF2B5EF4-FFF2-40B4-BE49-F238E27FC236}">
                <a16:creationId xmlns:a16="http://schemas.microsoft.com/office/drawing/2014/main" id="{67508992-BF72-E6A2-3F0B-7651BD05942C}"/>
              </a:ext>
            </a:extLst>
          </p:cNvPr>
          <p:cNvGrpSpPr/>
          <p:nvPr/>
        </p:nvGrpSpPr>
        <p:grpSpPr>
          <a:xfrm>
            <a:off x="2405514" y="1587762"/>
            <a:ext cx="3083449" cy="2820463"/>
            <a:chOff x="2470480" y="2078198"/>
            <a:chExt cx="3083449" cy="2820463"/>
          </a:xfrm>
        </p:grpSpPr>
        <p:grpSp>
          <p:nvGrpSpPr>
            <p:cNvPr id="23" name="Group 65">
              <a:extLst>
                <a:ext uri="{FF2B5EF4-FFF2-40B4-BE49-F238E27FC236}">
                  <a16:creationId xmlns:a16="http://schemas.microsoft.com/office/drawing/2014/main" id="{E58034D4-FEB9-875D-E7B9-895EA4189583}"/>
                </a:ext>
              </a:extLst>
            </p:cNvPr>
            <p:cNvGrpSpPr/>
            <p:nvPr/>
          </p:nvGrpSpPr>
          <p:grpSpPr>
            <a:xfrm>
              <a:off x="2470480" y="2078198"/>
              <a:ext cx="3083449" cy="2820463"/>
              <a:chOff x="2605269" y="1898887"/>
              <a:chExt cx="3083449" cy="2820463"/>
            </a:xfrm>
          </p:grpSpPr>
          <p:sp>
            <p:nvSpPr>
              <p:cNvPr id="25" name="TextBox 67">
                <a:extLst>
                  <a:ext uri="{FF2B5EF4-FFF2-40B4-BE49-F238E27FC236}">
                    <a16:creationId xmlns:a16="http://schemas.microsoft.com/office/drawing/2014/main" id="{6C4DE5A1-D797-789E-8051-57CE066C25BF}"/>
                  </a:ext>
                </a:extLst>
              </p:cNvPr>
              <p:cNvSpPr txBox="1"/>
              <p:nvPr/>
            </p:nvSpPr>
            <p:spPr>
              <a:xfrm>
                <a:off x="2605269" y="1898887"/>
                <a:ext cx="2891006" cy="503215"/>
              </a:xfrm>
              <a:prstGeom prst="rect">
                <a:avLst/>
              </a:prstGeom>
              <a:noFill/>
            </p:spPr>
            <p:txBody>
              <a:bodyPr wrap="square">
                <a:spAutoFit/>
              </a:bodyPr>
              <a:lstStyle/>
              <a:p>
                <a:pPr algn="ctr">
                  <a:lnSpc>
                    <a:spcPct val="115000"/>
                  </a:lnSpc>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ممارسة الوعي الذاتي</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6" name="Freeform 3">
                <a:extLst>
                  <a:ext uri="{FF2B5EF4-FFF2-40B4-BE49-F238E27FC236}">
                    <a16:creationId xmlns:a16="http://schemas.microsoft.com/office/drawing/2014/main" id="{A761FC1A-B2B1-F28C-3962-80A99B153488}"/>
                  </a:ext>
                </a:extLst>
              </p:cNvPr>
              <p:cNvSpPr/>
              <p:nvPr/>
            </p:nvSpPr>
            <p:spPr>
              <a:xfrm>
                <a:off x="4713404" y="2347723"/>
                <a:ext cx="975314" cy="2371627"/>
              </a:xfrm>
              <a:custGeom>
                <a:avLst/>
                <a:gdLst>
                  <a:gd name="connsiteX0" fmla="*/ 21157 w 134582"/>
                  <a:gd name="connsiteY0" fmla="*/ 5228 h 327257"/>
                  <a:gd name="connsiteX1" fmla="*/ 0 w 134582"/>
                  <a:gd name="connsiteY1" fmla="*/ 77981 h 327257"/>
                  <a:gd name="connsiteX2" fmla="*/ 19998 w 134582"/>
                  <a:gd name="connsiteY2" fmla="*/ 66967 h 327257"/>
                  <a:gd name="connsiteX3" fmla="*/ 29272 w 134582"/>
                  <a:gd name="connsiteY3" fmla="*/ 69576 h 327257"/>
                  <a:gd name="connsiteX4" fmla="*/ 68979 w 134582"/>
                  <a:gd name="connsiteY4" fmla="*/ 141460 h 327257"/>
                  <a:gd name="connsiteX5" fmla="*/ 56516 w 134582"/>
                  <a:gd name="connsiteY5" fmla="*/ 317693 h 327257"/>
                  <a:gd name="connsiteX6" fmla="*/ 49270 w 134582"/>
                  <a:gd name="connsiteY6" fmla="*/ 327258 h 327257"/>
                  <a:gd name="connsiteX7" fmla="*/ 49270 w 134582"/>
                  <a:gd name="connsiteY7" fmla="*/ 327258 h 327257"/>
                  <a:gd name="connsiteX8" fmla="*/ 114192 w 134582"/>
                  <a:gd name="connsiteY8" fmla="*/ 103489 h 327257"/>
                  <a:gd name="connsiteX9" fmla="*/ 80282 w 134582"/>
                  <a:gd name="connsiteY9" fmla="*/ 41749 h 327257"/>
                  <a:gd name="connsiteX10" fmla="*/ 82890 w 134582"/>
                  <a:gd name="connsiteY10" fmla="*/ 32474 h 327257"/>
                  <a:gd name="connsiteX11" fmla="*/ 102888 w 134582"/>
                  <a:gd name="connsiteY11" fmla="*/ 21460 h 327257"/>
                  <a:gd name="connsiteX12" fmla="*/ 30142 w 134582"/>
                  <a:gd name="connsiteY12" fmla="*/ 300 h 327257"/>
                  <a:gd name="connsiteX13" fmla="*/ 21447 w 134582"/>
                  <a:gd name="connsiteY13" fmla="*/ 5228 h 32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582" h="327257">
                    <a:moveTo>
                      <a:pt x="21157" y="5228"/>
                    </a:moveTo>
                    <a:lnTo>
                      <a:pt x="0" y="77981"/>
                    </a:lnTo>
                    <a:lnTo>
                      <a:pt x="19998" y="66967"/>
                    </a:lnTo>
                    <a:cubicBezTo>
                      <a:pt x="23186" y="65228"/>
                      <a:pt x="27244" y="66387"/>
                      <a:pt x="29272" y="69576"/>
                    </a:cubicBezTo>
                    <a:lnTo>
                      <a:pt x="68979" y="141460"/>
                    </a:lnTo>
                    <a:cubicBezTo>
                      <a:pt x="99700" y="197402"/>
                      <a:pt x="95063" y="266388"/>
                      <a:pt x="56516" y="317693"/>
                    </a:cubicBezTo>
                    <a:lnTo>
                      <a:pt x="49270" y="327258"/>
                    </a:lnTo>
                    <a:lnTo>
                      <a:pt x="49270" y="327258"/>
                    </a:lnTo>
                    <a:cubicBezTo>
                      <a:pt x="128973" y="283490"/>
                      <a:pt x="157955" y="183199"/>
                      <a:pt x="114192" y="103489"/>
                    </a:cubicBezTo>
                    <a:lnTo>
                      <a:pt x="80282" y="41749"/>
                    </a:lnTo>
                    <a:cubicBezTo>
                      <a:pt x="78543" y="38561"/>
                      <a:pt x="79702" y="34503"/>
                      <a:pt x="82890" y="32474"/>
                    </a:cubicBezTo>
                    <a:lnTo>
                      <a:pt x="102888" y="21460"/>
                    </a:lnTo>
                    <a:lnTo>
                      <a:pt x="30142" y="300"/>
                    </a:lnTo>
                    <a:cubicBezTo>
                      <a:pt x="26374" y="-859"/>
                      <a:pt x="22607" y="1459"/>
                      <a:pt x="21447" y="5228"/>
                    </a:cubicBezTo>
                    <a:close/>
                  </a:path>
                </a:pathLst>
              </a:custGeom>
              <a:solidFill>
                <a:srgbClr val="9FCFD1"/>
              </a:solidFill>
              <a:ln w="0" cap="flat">
                <a:noFill/>
                <a:prstDash val="solid"/>
                <a:miter/>
              </a:ln>
            </p:spPr>
            <p:txBody>
              <a:bodyPr rtlCol="0" anchor="ctr"/>
              <a:lstStyle/>
              <a:p>
                <a:endParaRPr lang="en-US" sz="1350" dirty="0"/>
              </a:p>
            </p:txBody>
          </p:sp>
        </p:grpSp>
        <p:sp>
          <p:nvSpPr>
            <p:cNvPr id="24" name="TextBox 66">
              <a:extLst>
                <a:ext uri="{FF2B5EF4-FFF2-40B4-BE49-F238E27FC236}">
                  <a16:creationId xmlns:a16="http://schemas.microsoft.com/office/drawing/2014/main" id="{68F3903E-024C-AB8D-2EFC-1B5FCB81A2FD}"/>
                </a:ext>
              </a:extLst>
            </p:cNvPr>
            <p:cNvSpPr txBox="1"/>
            <p:nvPr/>
          </p:nvSpPr>
          <p:spPr>
            <a:xfrm>
              <a:off x="4773094" y="2647713"/>
              <a:ext cx="685800" cy="369332"/>
            </a:xfrm>
            <a:prstGeom prst="rect">
              <a:avLst/>
            </a:prstGeom>
            <a:noFill/>
          </p:spPr>
          <p:txBody>
            <a:bodyPr wrap="square" rtlCol="0">
              <a:spAutoFit/>
            </a:bodyPr>
            <a:lstStyle/>
            <a:p>
              <a:r>
                <a:rPr lang="en-US" dirty="0">
                  <a:solidFill>
                    <a:schemeClr val="bg1"/>
                  </a:solidFill>
                </a:rPr>
                <a:t>4</a:t>
              </a:r>
            </a:p>
          </p:txBody>
        </p:sp>
      </p:grpSp>
      <p:grpSp>
        <p:nvGrpSpPr>
          <p:cNvPr id="27" name="Group 59">
            <a:extLst>
              <a:ext uri="{FF2B5EF4-FFF2-40B4-BE49-F238E27FC236}">
                <a16:creationId xmlns:a16="http://schemas.microsoft.com/office/drawing/2014/main" id="{A1DD3E5B-04DD-ADC3-4C76-F66CDC0208C0}"/>
              </a:ext>
            </a:extLst>
          </p:cNvPr>
          <p:cNvGrpSpPr/>
          <p:nvPr/>
        </p:nvGrpSpPr>
        <p:grpSpPr>
          <a:xfrm>
            <a:off x="2974685" y="4081893"/>
            <a:ext cx="4004787" cy="1288301"/>
            <a:chOff x="3039651" y="4572329"/>
            <a:chExt cx="4004787" cy="1288301"/>
          </a:xfrm>
        </p:grpSpPr>
        <p:grpSp>
          <p:nvGrpSpPr>
            <p:cNvPr id="28" name="Group 60">
              <a:extLst>
                <a:ext uri="{FF2B5EF4-FFF2-40B4-BE49-F238E27FC236}">
                  <a16:creationId xmlns:a16="http://schemas.microsoft.com/office/drawing/2014/main" id="{E7866970-7616-5DF9-AC55-8BA4A5CA3553}"/>
                </a:ext>
              </a:extLst>
            </p:cNvPr>
            <p:cNvGrpSpPr/>
            <p:nvPr/>
          </p:nvGrpSpPr>
          <p:grpSpPr>
            <a:xfrm>
              <a:off x="3039651" y="4572329"/>
              <a:ext cx="4004787" cy="1288301"/>
              <a:chOff x="3174440" y="4393018"/>
              <a:chExt cx="4004787" cy="1288301"/>
            </a:xfrm>
          </p:grpSpPr>
          <p:sp>
            <p:nvSpPr>
              <p:cNvPr id="30" name="TextBox 62">
                <a:extLst>
                  <a:ext uri="{FF2B5EF4-FFF2-40B4-BE49-F238E27FC236}">
                    <a16:creationId xmlns:a16="http://schemas.microsoft.com/office/drawing/2014/main" id="{32B4B62C-9352-BB6C-AA2E-0A59AB078322}"/>
                  </a:ext>
                </a:extLst>
              </p:cNvPr>
              <p:cNvSpPr txBox="1"/>
              <p:nvPr/>
            </p:nvSpPr>
            <p:spPr>
              <a:xfrm>
                <a:off x="3174440" y="5178104"/>
                <a:ext cx="2216083" cy="503215"/>
              </a:xfrm>
              <a:prstGeom prst="rect">
                <a:avLst/>
              </a:prstGeom>
              <a:noFill/>
            </p:spPr>
            <p:txBody>
              <a:bodyPr wrap="square">
                <a:spAutoFit/>
              </a:bodyPr>
              <a:lstStyle/>
              <a:p>
                <a:pPr algn="ctr">
                  <a:lnSpc>
                    <a:spcPct val="115000"/>
                  </a:lnSpc>
                </a:pPr>
                <a:r>
                  <a:rPr lang="ar-SA"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التحضير الزائد</a:t>
                </a:r>
                <a:endParaRPr lang="en-US" sz="24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1" name="Freeform 6">
                <a:extLst>
                  <a:ext uri="{FF2B5EF4-FFF2-40B4-BE49-F238E27FC236}">
                    <a16:creationId xmlns:a16="http://schemas.microsoft.com/office/drawing/2014/main" id="{29175A42-11FF-7F0A-AC56-A8D1D026B301}"/>
                  </a:ext>
                </a:extLst>
              </p:cNvPr>
              <p:cNvSpPr/>
              <p:nvPr/>
            </p:nvSpPr>
            <p:spPr>
              <a:xfrm>
                <a:off x="4807847" y="4393018"/>
                <a:ext cx="2371380" cy="975415"/>
              </a:xfrm>
              <a:custGeom>
                <a:avLst/>
                <a:gdLst>
                  <a:gd name="connsiteX0" fmla="*/ 5227 w 327223"/>
                  <a:gd name="connsiteY0" fmla="*/ 113436 h 134596"/>
                  <a:gd name="connsiteX1" fmla="*/ 77973 w 327223"/>
                  <a:gd name="connsiteY1" fmla="*/ 134596 h 134596"/>
                  <a:gd name="connsiteX2" fmla="*/ 66960 w 327223"/>
                  <a:gd name="connsiteY2" fmla="*/ 114596 h 134596"/>
                  <a:gd name="connsiteX3" fmla="*/ 69568 w 327223"/>
                  <a:gd name="connsiteY3" fmla="*/ 105321 h 134596"/>
                  <a:gd name="connsiteX4" fmla="*/ 141445 w 327223"/>
                  <a:gd name="connsiteY4" fmla="*/ 65610 h 134596"/>
                  <a:gd name="connsiteX5" fmla="*/ 317659 w 327223"/>
                  <a:gd name="connsiteY5" fmla="*/ 78074 h 134596"/>
                  <a:gd name="connsiteX6" fmla="*/ 327224 w 327223"/>
                  <a:gd name="connsiteY6" fmla="*/ 85321 h 134596"/>
                  <a:gd name="connsiteX7" fmla="*/ 327224 w 327223"/>
                  <a:gd name="connsiteY7" fmla="*/ 85321 h 134596"/>
                  <a:gd name="connsiteX8" fmla="*/ 103478 w 327223"/>
                  <a:gd name="connsiteY8" fmla="*/ 20393 h 134596"/>
                  <a:gd name="connsiteX9" fmla="*/ 41745 w 327223"/>
                  <a:gd name="connsiteY9" fmla="*/ 54306 h 134596"/>
                  <a:gd name="connsiteX10" fmla="*/ 32471 w 327223"/>
                  <a:gd name="connsiteY10" fmla="*/ 51697 h 134596"/>
                  <a:gd name="connsiteX11" fmla="*/ 21457 w 327223"/>
                  <a:gd name="connsiteY11" fmla="*/ 31697 h 134596"/>
                  <a:gd name="connsiteX12" fmla="*/ 300 w 327223"/>
                  <a:gd name="connsiteY12" fmla="*/ 104451 h 134596"/>
                  <a:gd name="connsiteX13" fmla="*/ 5227 w 327223"/>
                  <a:gd name="connsiteY13" fmla="*/ 113147 h 13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7223" h="134596">
                    <a:moveTo>
                      <a:pt x="5227" y="113436"/>
                    </a:moveTo>
                    <a:lnTo>
                      <a:pt x="77973" y="134596"/>
                    </a:lnTo>
                    <a:lnTo>
                      <a:pt x="66960" y="114596"/>
                    </a:lnTo>
                    <a:cubicBezTo>
                      <a:pt x="65221" y="111408"/>
                      <a:pt x="66380" y="107350"/>
                      <a:pt x="69568" y="105321"/>
                    </a:cubicBezTo>
                    <a:lnTo>
                      <a:pt x="141445" y="65610"/>
                    </a:lnTo>
                    <a:cubicBezTo>
                      <a:pt x="197382" y="34885"/>
                      <a:pt x="266360" y="39523"/>
                      <a:pt x="317659" y="78074"/>
                    </a:cubicBezTo>
                    <a:lnTo>
                      <a:pt x="327224" y="85321"/>
                    </a:lnTo>
                    <a:lnTo>
                      <a:pt x="327224" y="85321"/>
                    </a:lnTo>
                    <a:cubicBezTo>
                      <a:pt x="283460" y="5610"/>
                      <a:pt x="183180" y="-23376"/>
                      <a:pt x="103478" y="20393"/>
                    </a:cubicBezTo>
                    <a:lnTo>
                      <a:pt x="41745" y="54306"/>
                    </a:lnTo>
                    <a:cubicBezTo>
                      <a:pt x="38557" y="56045"/>
                      <a:pt x="34499" y="54886"/>
                      <a:pt x="32471" y="51697"/>
                    </a:cubicBezTo>
                    <a:lnTo>
                      <a:pt x="21457" y="31697"/>
                    </a:lnTo>
                    <a:lnTo>
                      <a:pt x="300" y="104451"/>
                    </a:lnTo>
                    <a:cubicBezTo>
                      <a:pt x="-859" y="108219"/>
                      <a:pt x="1459" y="111987"/>
                      <a:pt x="5227" y="113147"/>
                    </a:cubicBezTo>
                    <a:close/>
                  </a:path>
                </a:pathLst>
              </a:custGeom>
              <a:solidFill>
                <a:srgbClr val="B0B0B0"/>
              </a:solidFill>
              <a:ln w="0" cap="flat">
                <a:noFill/>
                <a:prstDash val="solid"/>
                <a:miter/>
              </a:ln>
            </p:spPr>
            <p:txBody>
              <a:bodyPr rtlCol="0" anchor="ctr"/>
              <a:lstStyle/>
              <a:p>
                <a:endParaRPr lang="en-US" sz="1350" dirty="0"/>
              </a:p>
            </p:txBody>
          </p:sp>
        </p:grpSp>
        <p:sp>
          <p:nvSpPr>
            <p:cNvPr id="29" name="TextBox 61">
              <a:extLst>
                <a:ext uri="{FF2B5EF4-FFF2-40B4-BE49-F238E27FC236}">
                  <a16:creationId xmlns:a16="http://schemas.microsoft.com/office/drawing/2014/main" id="{B43F714D-5544-1BE2-7D73-1FE18771B425}"/>
                </a:ext>
              </a:extLst>
            </p:cNvPr>
            <p:cNvSpPr txBox="1"/>
            <p:nvPr/>
          </p:nvSpPr>
          <p:spPr>
            <a:xfrm>
              <a:off x="4850790" y="5060036"/>
              <a:ext cx="685800" cy="369332"/>
            </a:xfrm>
            <a:prstGeom prst="rect">
              <a:avLst/>
            </a:prstGeom>
            <a:noFill/>
          </p:spPr>
          <p:txBody>
            <a:bodyPr wrap="square" rtlCol="0">
              <a:spAutoFit/>
            </a:bodyPr>
            <a:lstStyle/>
            <a:p>
              <a:r>
                <a:rPr lang="en-US" dirty="0">
                  <a:solidFill>
                    <a:schemeClr val="bg1"/>
                  </a:solidFill>
                </a:rPr>
                <a:t>3</a:t>
              </a:r>
            </a:p>
          </p:txBody>
        </p:sp>
      </p:grpSp>
      <p:sp>
        <p:nvSpPr>
          <p:cNvPr id="32" name="مربع نص 31">
            <a:extLst>
              <a:ext uri="{FF2B5EF4-FFF2-40B4-BE49-F238E27FC236}">
                <a16:creationId xmlns:a16="http://schemas.microsoft.com/office/drawing/2014/main" id="{8D37A27B-FE43-9911-A918-519DE56CADE8}"/>
              </a:ext>
            </a:extLst>
          </p:cNvPr>
          <p:cNvSpPr txBox="1"/>
          <p:nvPr/>
        </p:nvSpPr>
        <p:spPr>
          <a:xfrm>
            <a:off x="2974683" y="5470585"/>
            <a:ext cx="1929140" cy="750975"/>
          </a:xfrm>
          <a:prstGeom prst="rect">
            <a:avLst/>
          </a:prstGeom>
          <a:noFill/>
        </p:spPr>
        <p:txBody>
          <a:bodyPr wrap="square">
            <a:spAutoFit/>
          </a:bodyPr>
          <a:lstStyle/>
          <a:p>
            <a:pPr algn="just" rtl="1">
              <a:lnSpc>
                <a:spcPct val="107000"/>
              </a:lnSpc>
              <a:buNone/>
            </a:pPr>
            <a:r>
              <a:rPr lang="ar-SA"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المعرفة العميقة بالموضوع تزيد الثقة وتقلل التوتر.</a:t>
            </a:r>
            <a:endParaRPr lang="fr-FR"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33" name="مربع نص 32">
            <a:extLst>
              <a:ext uri="{FF2B5EF4-FFF2-40B4-BE49-F238E27FC236}">
                <a16:creationId xmlns:a16="http://schemas.microsoft.com/office/drawing/2014/main" id="{12B0F1D6-027A-1A50-5080-DE43E5467F6F}"/>
              </a:ext>
            </a:extLst>
          </p:cNvPr>
          <p:cNvSpPr txBox="1"/>
          <p:nvPr/>
        </p:nvSpPr>
        <p:spPr>
          <a:xfrm>
            <a:off x="2735726" y="2331906"/>
            <a:ext cx="1766598" cy="750975"/>
          </a:xfrm>
          <a:prstGeom prst="rect">
            <a:avLst/>
          </a:prstGeom>
          <a:noFill/>
        </p:spPr>
        <p:txBody>
          <a:bodyPr wrap="square">
            <a:spAutoFit/>
          </a:bodyPr>
          <a:lstStyle/>
          <a:p>
            <a:pPr algn="just" rtl="1">
              <a:lnSpc>
                <a:spcPct val="107000"/>
              </a:lnSpc>
              <a:buNone/>
            </a:pPr>
            <a:r>
              <a:rPr lang="ar-SA"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ملاحظة علامات التوتر والتعامل معها بوعي.</a:t>
            </a:r>
            <a:endParaRPr lang="fr-FR"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4" name="مربع نص 3">
            <a:extLst>
              <a:ext uri="{FF2B5EF4-FFF2-40B4-BE49-F238E27FC236}">
                <a16:creationId xmlns:a16="http://schemas.microsoft.com/office/drawing/2014/main" id="{12C47E76-0BEB-234C-8587-A0C69CD49AA6}"/>
              </a:ext>
            </a:extLst>
          </p:cNvPr>
          <p:cNvSpPr txBox="1"/>
          <p:nvPr/>
        </p:nvSpPr>
        <p:spPr>
          <a:xfrm>
            <a:off x="7503268" y="2232953"/>
            <a:ext cx="1929140" cy="707886"/>
          </a:xfrm>
          <a:prstGeom prst="rect">
            <a:avLst/>
          </a:prstGeom>
          <a:noFill/>
        </p:spPr>
        <p:txBody>
          <a:bodyPr wrap="square">
            <a:spAutoFit/>
          </a:bodyPr>
          <a:lstStyle/>
          <a:p>
            <a:pPr algn="r"/>
            <a:r>
              <a:rPr lang="ar-AE" sz="2000" dirty="0">
                <a:latin typeface="Adobe Arabic" panose="02040503050201020203" pitchFamily="18" charset="-78"/>
                <a:cs typeface="Adobe Arabic" panose="02040503050201020203" pitchFamily="18" charset="-78"/>
              </a:rPr>
              <a:t>تقنيات التنفس البطيء والعميق لتهدئة الأعصاب.</a:t>
            </a:r>
            <a:endParaRPr lang="fr-FR" sz="20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206884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500"/>
                                        <p:tgtEl>
                                          <p:spTgt spid="2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down)">
                                      <p:cBhvr>
                                        <p:cTn id="2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3"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F9875-0BCE-196F-8ED9-50B7D65F695B}"/>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0E9E799B-300D-CF35-CA90-553147264BA4}"/>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56B38E5C-F0AB-6E20-16A1-BACC2FD2F7CE}"/>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3A471555-2557-3908-9291-AAEACD23F5E6}"/>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205FC93C-9978-D657-4F4F-334FF6141E8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CC16BED1-4346-C7C5-C6D7-662B6560E9CD}"/>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9A3C778B-0E97-4494-A72E-E7AE4113DC3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2D37D5E7-3038-DF98-9421-2FF05D6EF47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DC2FC6EF-D127-AF10-875E-83CC75F0BD2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53C9E65C-DC0D-3E99-E160-7F14849123B1}"/>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6ED89638-3EA5-EAAD-F596-B7B24CED5AC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1B681852-3B1A-60D3-B0AD-DE2F674EE0E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B52151E6-2FB2-1298-1224-30C33B1EC235}"/>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22DF232C-10BE-9F32-FB10-A59252C527F9}"/>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التعامل مع الأسئلة الصعبة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8">
            <a:extLst>
              <a:ext uri="{FF2B5EF4-FFF2-40B4-BE49-F238E27FC236}">
                <a16:creationId xmlns:a16="http://schemas.microsoft.com/office/drawing/2014/main" id="{9417C173-B05F-BB81-71FA-FFD6C0F21A87}"/>
              </a:ext>
            </a:extLst>
          </p:cNvPr>
          <p:cNvGrpSpPr/>
          <p:nvPr/>
        </p:nvGrpSpPr>
        <p:grpSpPr>
          <a:xfrm>
            <a:off x="6990764" y="2521618"/>
            <a:ext cx="1678810" cy="2420037"/>
            <a:chOff x="8750542" y="2285282"/>
            <a:chExt cx="1678810" cy="2420037"/>
          </a:xfrm>
        </p:grpSpPr>
        <p:grpSp>
          <p:nvGrpSpPr>
            <p:cNvPr id="16" name="Group 9">
              <a:extLst>
                <a:ext uri="{FF2B5EF4-FFF2-40B4-BE49-F238E27FC236}">
                  <a16:creationId xmlns:a16="http://schemas.microsoft.com/office/drawing/2014/main" id="{10C3E3B2-972C-6492-BD07-3BA15D2064AD}"/>
                </a:ext>
              </a:extLst>
            </p:cNvPr>
            <p:cNvGrpSpPr/>
            <p:nvPr/>
          </p:nvGrpSpPr>
          <p:grpSpPr>
            <a:xfrm>
              <a:off x="8750542" y="2285282"/>
              <a:ext cx="1678810" cy="2420037"/>
              <a:chOff x="8750542" y="2285282"/>
              <a:chExt cx="1678810" cy="2420037"/>
            </a:xfrm>
          </p:grpSpPr>
          <p:sp>
            <p:nvSpPr>
              <p:cNvPr id="18" name="Freeform 17">
                <a:extLst>
                  <a:ext uri="{FF2B5EF4-FFF2-40B4-BE49-F238E27FC236}">
                    <a16:creationId xmlns:a16="http://schemas.microsoft.com/office/drawing/2014/main" id="{600F124E-702E-5E8E-0BE6-5E7003DE7D46}"/>
                  </a:ext>
                </a:extLst>
              </p:cNvPr>
              <p:cNvSpPr/>
              <p:nvPr/>
            </p:nvSpPr>
            <p:spPr>
              <a:xfrm>
                <a:off x="8750542" y="2285282"/>
                <a:ext cx="1678810" cy="1613354"/>
              </a:xfrm>
              <a:custGeom>
                <a:avLst/>
                <a:gdLst>
                  <a:gd name="connsiteX0" fmla="*/ 83470 w 159404"/>
                  <a:gd name="connsiteY0" fmla="*/ 1087 h 153189"/>
                  <a:gd name="connsiteX1" fmla="*/ 155637 w 159404"/>
                  <a:gd name="connsiteY1" fmla="*/ 42826 h 153189"/>
                  <a:gd name="connsiteX2" fmla="*/ 159404 w 159404"/>
                  <a:gd name="connsiteY2" fmla="*/ 49493 h 153189"/>
                  <a:gd name="connsiteX3" fmla="*/ 159404 w 159404"/>
                  <a:gd name="connsiteY3" fmla="*/ 132972 h 153189"/>
                  <a:gd name="connsiteX4" fmla="*/ 155637 w 159404"/>
                  <a:gd name="connsiteY4" fmla="*/ 139638 h 153189"/>
                  <a:gd name="connsiteX5" fmla="*/ 134190 w 159404"/>
                  <a:gd name="connsiteY5" fmla="*/ 152102 h 153189"/>
                  <a:gd name="connsiteX6" fmla="*/ 126654 w 159404"/>
                  <a:gd name="connsiteY6" fmla="*/ 152102 h 153189"/>
                  <a:gd name="connsiteX7" fmla="*/ 83470 w 159404"/>
                  <a:gd name="connsiteY7" fmla="*/ 127174 h 153189"/>
                  <a:gd name="connsiteX8" fmla="*/ 75935 w 159404"/>
                  <a:gd name="connsiteY8" fmla="*/ 127174 h 153189"/>
                  <a:gd name="connsiteX9" fmla="*/ 32750 w 159404"/>
                  <a:gd name="connsiteY9" fmla="*/ 152102 h 153189"/>
                  <a:gd name="connsiteX10" fmla="*/ 25215 w 159404"/>
                  <a:gd name="connsiteY10" fmla="*/ 152102 h 153189"/>
                  <a:gd name="connsiteX11" fmla="*/ 3768 w 159404"/>
                  <a:gd name="connsiteY11" fmla="*/ 139638 h 153189"/>
                  <a:gd name="connsiteX12" fmla="*/ 0 w 159404"/>
                  <a:gd name="connsiteY12" fmla="*/ 132972 h 153189"/>
                  <a:gd name="connsiteX13" fmla="*/ 0 w 159404"/>
                  <a:gd name="connsiteY13" fmla="*/ 49493 h 153189"/>
                  <a:gd name="connsiteX14" fmla="*/ 3768 w 159404"/>
                  <a:gd name="connsiteY14" fmla="*/ 42826 h 153189"/>
                  <a:gd name="connsiteX15" fmla="*/ 75935 w 159404"/>
                  <a:gd name="connsiteY15" fmla="*/ 1087 h 153189"/>
                  <a:gd name="connsiteX16" fmla="*/ 83470 w 159404"/>
                  <a:gd name="connsiteY16" fmla="*/ 1087 h 15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9404" h="153189">
                    <a:moveTo>
                      <a:pt x="83470" y="1087"/>
                    </a:moveTo>
                    <a:lnTo>
                      <a:pt x="155637" y="42826"/>
                    </a:lnTo>
                    <a:cubicBezTo>
                      <a:pt x="157955" y="44276"/>
                      <a:pt x="159404" y="46594"/>
                      <a:pt x="159404" y="49493"/>
                    </a:cubicBezTo>
                    <a:lnTo>
                      <a:pt x="159404" y="132972"/>
                    </a:lnTo>
                    <a:cubicBezTo>
                      <a:pt x="159404" y="135580"/>
                      <a:pt x="157955" y="138189"/>
                      <a:pt x="155637" y="139638"/>
                    </a:cubicBezTo>
                    <a:lnTo>
                      <a:pt x="134190" y="152102"/>
                    </a:lnTo>
                    <a:cubicBezTo>
                      <a:pt x="131871" y="153551"/>
                      <a:pt x="128973" y="153551"/>
                      <a:pt x="126654" y="152102"/>
                    </a:cubicBezTo>
                    <a:lnTo>
                      <a:pt x="83470" y="127174"/>
                    </a:lnTo>
                    <a:cubicBezTo>
                      <a:pt x="81151" y="125725"/>
                      <a:pt x="78253" y="125725"/>
                      <a:pt x="75935" y="127174"/>
                    </a:cubicBezTo>
                    <a:lnTo>
                      <a:pt x="32750" y="152102"/>
                    </a:lnTo>
                    <a:cubicBezTo>
                      <a:pt x="30432" y="153551"/>
                      <a:pt x="27533" y="153551"/>
                      <a:pt x="25215" y="152102"/>
                    </a:cubicBezTo>
                    <a:lnTo>
                      <a:pt x="3768" y="139638"/>
                    </a:lnTo>
                    <a:cubicBezTo>
                      <a:pt x="1449" y="138189"/>
                      <a:pt x="0" y="135870"/>
                      <a:pt x="0" y="132972"/>
                    </a:cubicBezTo>
                    <a:lnTo>
                      <a:pt x="0" y="49493"/>
                    </a:lnTo>
                    <a:cubicBezTo>
                      <a:pt x="0" y="46884"/>
                      <a:pt x="1449" y="44276"/>
                      <a:pt x="3768" y="42826"/>
                    </a:cubicBezTo>
                    <a:lnTo>
                      <a:pt x="75935" y="1087"/>
                    </a:lnTo>
                    <a:cubicBezTo>
                      <a:pt x="78253" y="-362"/>
                      <a:pt x="81151" y="-362"/>
                      <a:pt x="83470" y="1087"/>
                    </a:cubicBezTo>
                    <a:close/>
                  </a:path>
                </a:pathLst>
              </a:custGeom>
              <a:solidFill>
                <a:schemeClr val="bg1">
                  <a:lumMod val="75000"/>
                </a:schemeClr>
              </a:solidFill>
              <a:ln w="0" cap="flat">
                <a:noFill/>
                <a:prstDash val="solid"/>
                <a:miter/>
              </a:ln>
            </p:spPr>
            <p:txBody>
              <a:bodyPr rtlCol="0" anchor="ctr"/>
              <a:lstStyle/>
              <a:p>
                <a:endParaRPr lang="en-US" sz="1400"/>
              </a:p>
            </p:txBody>
          </p:sp>
          <p:sp>
            <p:nvSpPr>
              <p:cNvPr id="19" name="Freeform 18">
                <a:extLst>
                  <a:ext uri="{FF2B5EF4-FFF2-40B4-BE49-F238E27FC236}">
                    <a16:creationId xmlns:a16="http://schemas.microsoft.com/office/drawing/2014/main" id="{F5FD3FA3-BD33-03EE-2C3D-3D254DAFE265}"/>
                  </a:ext>
                </a:extLst>
              </p:cNvPr>
              <p:cNvSpPr/>
              <p:nvPr/>
            </p:nvSpPr>
            <p:spPr>
              <a:xfrm>
                <a:off x="9154985" y="3726168"/>
                <a:ext cx="869926" cy="979151"/>
              </a:xfrm>
              <a:custGeom>
                <a:avLst/>
                <a:gdLst>
                  <a:gd name="connsiteX0" fmla="*/ 41155 w 82600"/>
                  <a:gd name="connsiteY0" fmla="*/ 92971 h 92971"/>
                  <a:gd name="connsiteX1" fmla="*/ 36808 w 82600"/>
                  <a:gd name="connsiteY1" fmla="*/ 91812 h 92971"/>
                  <a:gd name="connsiteX2" fmla="*/ 4347 w 82600"/>
                  <a:gd name="connsiteY2" fmla="*/ 72971 h 92971"/>
                  <a:gd name="connsiteX3" fmla="*/ 0 w 82600"/>
                  <a:gd name="connsiteY3" fmla="*/ 65145 h 92971"/>
                  <a:gd name="connsiteX4" fmla="*/ 0 w 82600"/>
                  <a:gd name="connsiteY4" fmla="*/ 27754 h 92971"/>
                  <a:gd name="connsiteX5" fmla="*/ 4347 w 82600"/>
                  <a:gd name="connsiteY5" fmla="*/ 19928 h 92971"/>
                  <a:gd name="connsiteX6" fmla="*/ 36808 w 82600"/>
                  <a:gd name="connsiteY6" fmla="*/ 1087 h 92971"/>
                  <a:gd name="connsiteX7" fmla="*/ 45792 w 82600"/>
                  <a:gd name="connsiteY7" fmla="*/ 1087 h 92971"/>
                  <a:gd name="connsiteX8" fmla="*/ 78253 w 82600"/>
                  <a:gd name="connsiteY8" fmla="*/ 19928 h 92971"/>
                  <a:gd name="connsiteX9" fmla="*/ 82600 w 82600"/>
                  <a:gd name="connsiteY9" fmla="*/ 27754 h 92971"/>
                  <a:gd name="connsiteX10" fmla="*/ 82600 w 82600"/>
                  <a:gd name="connsiteY10" fmla="*/ 65145 h 92971"/>
                  <a:gd name="connsiteX11" fmla="*/ 78253 w 82600"/>
                  <a:gd name="connsiteY11" fmla="*/ 72971 h 92971"/>
                  <a:gd name="connsiteX12" fmla="*/ 45792 w 82600"/>
                  <a:gd name="connsiteY12" fmla="*/ 91812 h 92971"/>
                  <a:gd name="connsiteX13" fmla="*/ 41445 w 82600"/>
                  <a:gd name="connsiteY13" fmla="*/ 92971 h 92971"/>
                  <a:gd name="connsiteX14" fmla="*/ 41155 w 82600"/>
                  <a:gd name="connsiteY14" fmla="*/ 2246 h 92971"/>
                  <a:gd name="connsiteX15" fmla="*/ 37677 w 82600"/>
                  <a:gd name="connsiteY15" fmla="*/ 3116 h 92971"/>
                  <a:gd name="connsiteX16" fmla="*/ 5217 w 82600"/>
                  <a:gd name="connsiteY16" fmla="*/ 21957 h 92971"/>
                  <a:gd name="connsiteX17" fmla="*/ 1739 w 82600"/>
                  <a:gd name="connsiteY17" fmla="*/ 27754 h 92971"/>
                  <a:gd name="connsiteX18" fmla="*/ 1739 w 82600"/>
                  <a:gd name="connsiteY18" fmla="*/ 65145 h 92971"/>
                  <a:gd name="connsiteX19" fmla="*/ 5217 w 82600"/>
                  <a:gd name="connsiteY19" fmla="*/ 70942 h 92971"/>
                  <a:gd name="connsiteX20" fmla="*/ 37677 w 82600"/>
                  <a:gd name="connsiteY20" fmla="*/ 89783 h 92971"/>
                  <a:gd name="connsiteX21" fmla="*/ 44343 w 82600"/>
                  <a:gd name="connsiteY21" fmla="*/ 89783 h 92971"/>
                  <a:gd name="connsiteX22" fmla="*/ 76804 w 82600"/>
                  <a:gd name="connsiteY22" fmla="*/ 70942 h 92971"/>
                  <a:gd name="connsiteX23" fmla="*/ 80282 w 82600"/>
                  <a:gd name="connsiteY23" fmla="*/ 65145 h 92971"/>
                  <a:gd name="connsiteX24" fmla="*/ 80282 w 82600"/>
                  <a:gd name="connsiteY24" fmla="*/ 27754 h 92971"/>
                  <a:gd name="connsiteX25" fmla="*/ 76804 w 82600"/>
                  <a:gd name="connsiteY25" fmla="*/ 21957 h 92971"/>
                  <a:gd name="connsiteX26" fmla="*/ 44343 w 82600"/>
                  <a:gd name="connsiteY26" fmla="*/ 3116 h 92971"/>
                  <a:gd name="connsiteX27" fmla="*/ 40865 w 82600"/>
                  <a:gd name="connsiteY27" fmla="*/ 2246 h 9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600" h="92971">
                    <a:moveTo>
                      <a:pt x="41155" y="92971"/>
                    </a:moveTo>
                    <a:cubicBezTo>
                      <a:pt x="39706" y="92971"/>
                      <a:pt x="37967" y="92681"/>
                      <a:pt x="36808" y="91812"/>
                    </a:cubicBezTo>
                    <a:lnTo>
                      <a:pt x="4347" y="72971"/>
                    </a:lnTo>
                    <a:cubicBezTo>
                      <a:pt x="1739" y="71522"/>
                      <a:pt x="0" y="68334"/>
                      <a:pt x="0" y="65145"/>
                    </a:cubicBezTo>
                    <a:lnTo>
                      <a:pt x="0" y="27754"/>
                    </a:lnTo>
                    <a:cubicBezTo>
                      <a:pt x="0" y="24565"/>
                      <a:pt x="1739" y="21667"/>
                      <a:pt x="4347" y="19928"/>
                    </a:cubicBezTo>
                    <a:lnTo>
                      <a:pt x="36808" y="1087"/>
                    </a:lnTo>
                    <a:cubicBezTo>
                      <a:pt x="39416" y="-362"/>
                      <a:pt x="42894" y="-362"/>
                      <a:pt x="45792" y="1087"/>
                    </a:cubicBezTo>
                    <a:lnTo>
                      <a:pt x="78253" y="19928"/>
                    </a:lnTo>
                    <a:cubicBezTo>
                      <a:pt x="80861" y="21377"/>
                      <a:pt x="82600" y="24565"/>
                      <a:pt x="82600" y="27754"/>
                    </a:cubicBezTo>
                    <a:lnTo>
                      <a:pt x="82600" y="65145"/>
                    </a:lnTo>
                    <a:cubicBezTo>
                      <a:pt x="82600" y="68334"/>
                      <a:pt x="80861" y="71232"/>
                      <a:pt x="78253" y="72971"/>
                    </a:cubicBezTo>
                    <a:lnTo>
                      <a:pt x="45792" y="91812"/>
                    </a:lnTo>
                    <a:cubicBezTo>
                      <a:pt x="44343" y="92681"/>
                      <a:pt x="42894" y="92971"/>
                      <a:pt x="41445" y="92971"/>
                    </a:cubicBezTo>
                    <a:close/>
                    <a:moveTo>
                      <a:pt x="41155" y="2246"/>
                    </a:moveTo>
                    <a:cubicBezTo>
                      <a:pt x="39996" y="2246"/>
                      <a:pt x="38836" y="2536"/>
                      <a:pt x="37677" y="3116"/>
                    </a:cubicBezTo>
                    <a:lnTo>
                      <a:pt x="5217" y="21957"/>
                    </a:lnTo>
                    <a:cubicBezTo>
                      <a:pt x="3188" y="23116"/>
                      <a:pt x="1739" y="25435"/>
                      <a:pt x="1739" y="27754"/>
                    </a:cubicBezTo>
                    <a:lnTo>
                      <a:pt x="1739" y="65145"/>
                    </a:lnTo>
                    <a:cubicBezTo>
                      <a:pt x="1739" y="67464"/>
                      <a:pt x="2898" y="69783"/>
                      <a:pt x="5217" y="70942"/>
                    </a:cubicBezTo>
                    <a:lnTo>
                      <a:pt x="37677" y="89783"/>
                    </a:lnTo>
                    <a:cubicBezTo>
                      <a:pt x="39706" y="90942"/>
                      <a:pt x="42315" y="90942"/>
                      <a:pt x="44343" y="89783"/>
                    </a:cubicBezTo>
                    <a:lnTo>
                      <a:pt x="76804" y="70942"/>
                    </a:lnTo>
                    <a:cubicBezTo>
                      <a:pt x="78833" y="69783"/>
                      <a:pt x="80282" y="67464"/>
                      <a:pt x="80282" y="65145"/>
                    </a:cubicBezTo>
                    <a:lnTo>
                      <a:pt x="80282" y="27754"/>
                    </a:lnTo>
                    <a:cubicBezTo>
                      <a:pt x="80282" y="25435"/>
                      <a:pt x="79122" y="23116"/>
                      <a:pt x="76804" y="21957"/>
                    </a:cubicBezTo>
                    <a:lnTo>
                      <a:pt x="44343" y="3116"/>
                    </a:lnTo>
                    <a:cubicBezTo>
                      <a:pt x="43184" y="2536"/>
                      <a:pt x="42025" y="2246"/>
                      <a:pt x="40865" y="2246"/>
                    </a:cubicBezTo>
                    <a:close/>
                  </a:path>
                </a:pathLst>
              </a:custGeom>
              <a:solidFill>
                <a:srgbClr val="6CB4B8"/>
              </a:solidFill>
              <a:ln w="0" cap="flat">
                <a:solidFill>
                  <a:srgbClr val="3D8E92"/>
                </a:solidFill>
                <a:prstDash val="solid"/>
                <a:miter/>
              </a:ln>
            </p:spPr>
            <p:txBody>
              <a:bodyPr rtlCol="0" anchor="ctr"/>
              <a:lstStyle/>
              <a:p>
                <a:endParaRPr lang="en-US" sz="1400"/>
              </a:p>
            </p:txBody>
          </p:sp>
          <p:sp>
            <p:nvSpPr>
              <p:cNvPr id="21" name="TextBox 13">
                <a:extLst>
                  <a:ext uri="{FF2B5EF4-FFF2-40B4-BE49-F238E27FC236}">
                    <a16:creationId xmlns:a16="http://schemas.microsoft.com/office/drawing/2014/main" id="{7F0B17B7-5DD4-5F4E-8315-949D67DD5E4D}"/>
                  </a:ext>
                </a:extLst>
              </p:cNvPr>
              <p:cNvSpPr txBox="1"/>
              <p:nvPr/>
            </p:nvSpPr>
            <p:spPr>
              <a:xfrm>
                <a:off x="8840108" y="2671786"/>
                <a:ext cx="1372554" cy="941796"/>
              </a:xfrm>
              <a:prstGeom prst="rect">
                <a:avLst/>
              </a:prstGeom>
              <a:noFill/>
            </p:spPr>
            <p:txBody>
              <a:bodyPr wrap="square">
                <a:spAutoFit/>
              </a:bodyPr>
              <a:lstStyle/>
              <a:p>
                <a:pPr algn="ctr" rtl="1">
                  <a:lnSpc>
                    <a:spcPct val="115000"/>
                  </a:lnSpc>
                </a:pPr>
                <a:r>
                  <a:rPr lang="ar-SA" sz="2400" b="1" dirty="0">
                    <a:latin typeface="Adobe Arabic" panose="02040503050201020203" pitchFamily="18" charset="-78"/>
                    <a:ea typeface="Calibri" panose="020F0502020204030204" pitchFamily="34" charset="0"/>
                    <a:cs typeface="Adobe Arabic" panose="02040503050201020203" pitchFamily="18" charset="-78"/>
                  </a:rPr>
                  <a:t>الاعتراف بعدم المعرفة</a:t>
                </a:r>
                <a:endParaRPr lang="en-US" sz="2400"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7" name="TextBox 10">
              <a:extLst>
                <a:ext uri="{FF2B5EF4-FFF2-40B4-BE49-F238E27FC236}">
                  <a16:creationId xmlns:a16="http://schemas.microsoft.com/office/drawing/2014/main" id="{8C225B2C-16A9-8D89-00FF-CEBD877F64D0}"/>
                </a:ext>
              </a:extLst>
            </p:cNvPr>
            <p:cNvSpPr txBox="1"/>
            <p:nvPr/>
          </p:nvSpPr>
          <p:spPr>
            <a:xfrm>
              <a:off x="9348824" y="3949764"/>
              <a:ext cx="445755" cy="507831"/>
            </a:xfrm>
            <a:prstGeom prst="rect">
              <a:avLst/>
            </a:prstGeom>
            <a:noFill/>
          </p:spPr>
          <p:txBody>
            <a:bodyPr wrap="square" lIns="0" rIns="0" rtlCol="0" anchor="ctr">
              <a:spAutoFit/>
            </a:bodyPr>
            <a:lstStyle/>
            <a:p>
              <a:pPr algn="ctr">
                <a:defRPr/>
              </a:pPr>
              <a:r>
                <a:rPr lang="en-US" sz="2700" b="1" kern="0" noProof="1">
                  <a:solidFill>
                    <a:srgbClr val="001F33"/>
                  </a:solidFill>
                </a:rPr>
                <a:t>01</a:t>
              </a:r>
            </a:p>
          </p:txBody>
        </p:sp>
      </p:grpSp>
      <p:grpSp>
        <p:nvGrpSpPr>
          <p:cNvPr id="22" name="Group 14">
            <a:extLst>
              <a:ext uri="{FF2B5EF4-FFF2-40B4-BE49-F238E27FC236}">
                <a16:creationId xmlns:a16="http://schemas.microsoft.com/office/drawing/2014/main" id="{D16E4390-F79D-0A9E-28D6-FED7BDDBD6D8}"/>
              </a:ext>
            </a:extLst>
          </p:cNvPr>
          <p:cNvGrpSpPr/>
          <p:nvPr/>
        </p:nvGrpSpPr>
        <p:grpSpPr>
          <a:xfrm>
            <a:off x="5544513" y="3269531"/>
            <a:ext cx="1797652" cy="2422322"/>
            <a:chOff x="7304291" y="3033197"/>
            <a:chExt cx="1797652" cy="2422322"/>
          </a:xfrm>
        </p:grpSpPr>
        <p:grpSp>
          <p:nvGrpSpPr>
            <p:cNvPr id="23" name="Group 15">
              <a:extLst>
                <a:ext uri="{FF2B5EF4-FFF2-40B4-BE49-F238E27FC236}">
                  <a16:creationId xmlns:a16="http://schemas.microsoft.com/office/drawing/2014/main" id="{AD665AB4-0570-EDC8-87DB-197631FE090C}"/>
                </a:ext>
              </a:extLst>
            </p:cNvPr>
            <p:cNvGrpSpPr/>
            <p:nvPr/>
          </p:nvGrpSpPr>
          <p:grpSpPr>
            <a:xfrm>
              <a:off x="7304291" y="3033197"/>
              <a:ext cx="1797652" cy="2422322"/>
              <a:chOff x="7304291" y="3033197"/>
              <a:chExt cx="1797652" cy="2422322"/>
            </a:xfrm>
          </p:grpSpPr>
          <p:grpSp>
            <p:nvGrpSpPr>
              <p:cNvPr id="26" name="Group 17">
                <a:extLst>
                  <a:ext uri="{FF2B5EF4-FFF2-40B4-BE49-F238E27FC236}">
                    <a16:creationId xmlns:a16="http://schemas.microsoft.com/office/drawing/2014/main" id="{C421803D-4DF2-3F08-D23C-63536B9E751C}"/>
                  </a:ext>
                </a:extLst>
              </p:cNvPr>
              <p:cNvGrpSpPr/>
              <p:nvPr/>
            </p:nvGrpSpPr>
            <p:grpSpPr>
              <a:xfrm>
                <a:off x="7367812" y="3033197"/>
                <a:ext cx="1678810" cy="2422322"/>
                <a:chOff x="7367812" y="3033197"/>
                <a:chExt cx="1678810" cy="2422322"/>
              </a:xfrm>
            </p:grpSpPr>
            <p:sp>
              <p:nvSpPr>
                <p:cNvPr id="38" name="Freeform 19">
                  <a:extLst>
                    <a:ext uri="{FF2B5EF4-FFF2-40B4-BE49-F238E27FC236}">
                      <a16:creationId xmlns:a16="http://schemas.microsoft.com/office/drawing/2014/main" id="{874E9D32-B89B-71FF-936F-A6F2AB0C20F4}"/>
                    </a:ext>
                  </a:extLst>
                </p:cNvPr>
                <p:cNvSpPr/>
                <p:nvPr/>
              </p:nvSpPr>
              <p:spPr>
                <a:xfrm>
                  <a:off x="7367812" y="3842165"/>
                  <a:ext cx="1678810" cy="1613354"/>
                </a:xfrm>
                <a:custGeom>
                  <a:avLst/>
                  <a:gdLst>
                    <a:gd name="connsiteX0" fmla="*/ 75934 w 159404"/>
                    <a:gd name="connsiteY0" fmla="*/ 152102 h 153189"/>
                    <a:gd name="connsiteX1" fmla="*/ 3768 w 159404"/>
                    <a:gd name="connsiteY1" fmla="*/ 110363 h 153189"/>
                    <a:gd name="connsiteX2" fmla="*/ 0 w 159404"/>
                    <a:gd name="connsiteY2" fmla="*/ 103696 h 153189"/>
                    <a:gd name="connsiteX3" fmla="*/ 0 w 159404"/>
                    <a:gd name="connsiteY3" fmla="*/ 20217 h 153189"/>
                    <a:gd name="connsiteX4" fmla="*/ 3768 w 159404"/>
                    <a:gd name="connsiteY4" fmla="*/ 13551 h 153189"/>
                    <a:gd name="connsiteX5" fmla="*/ 25215 w 159404"/>
                    <a:gd name="connsiteY5" fmla="*/ 1087 h 153189"/>
                    <a:gd name="connsiteX6" fmla="*/ 32750 w 159404"/>
                    <a:gd name="connsiteY6" fmla="*/ 1087 h 153189"/>
                    <a:gd name="connsiteX7" fmla="*/ 75934 w 159404"/>
                    <a:gd name="connsiteY7" fmla="*/ 26015 h 153189"/>
                    <a:gd name="connsiteX8" fmla="*/ 83470 w 159404"/>
                    <a:gd name="connsiteY8" fmla="*/ 26015 h 153189"/>
                    <a:gd name="connsiteX9" fmla="*/ 126654 w 159404"/>
                    <a:gd name="connsiteY9" fmla="*/ 1087 h 153189"/>
                    <a:gd name="connsiteX10" fmla="*/ 134189 w 159404"/>
                    <a:gd name="connsiteY10" fmla="*/ 1087 h 153189"/>
                    <a:gd name="connsiteX11" fmla="*/ 155636 w 159404"/>
                    <a:gd name="connsiteY11" fmla="*/ 13551 h 153189"/>
                    <a:gd name="connsiteX12" fmla="*/ 159404 w 159404"/>
                    <a:gd name="connsiteY12" fmla="*/ 20217 h 153189"/>
                    <a:gd name="connsiteX13" fmla="*/ 159404 w 159404"/>
                    <a:gd name="connsiteY13" fmla="*/ 103696 h 153189"/>
                    <a:gd name="connsiteX14" fmla="*/ 155636 w 159404"/>
                    <a:gd name="connsiteY14" fmla="*/ 110363 h 153189"/>
                    <a:gd name="connsiteX15" fmla="*/ 83470 w 159404"/>
                    <a:gd name="connsiteY15" fmla="*/ 152102 h 153189"/>
                    <a:gd name="connsiteX16" fmla="*/ 75934 w 159404"/>
                    <a:gd name="connsiteY16" fmla="*/ 152102 h 15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9404" h="153189">
                      <a:moveTo>
                        <a:pt x="75934" y="152102"/>
                      </a:moveTo>
                      <a:lnTo>
                        <a:pt x="3768" y="110363"/>
                      </a:lnTo>
                      <a:cubicBezTo>
                        <a:pt x="1449" y="108914"/>
                        <a:pt x="0" y="106595"/>
                        <a:pt x="0" y="103696"/>
                      </a:cubicBezTo>
                      <a:lnTo>
                        <a:pt x="0" y="20217"/>
                      </a:lnTo>
                      <a:cubicBezTo>
                        <a:pt x="0" y="17609"/>
                        <a:pt x="1449" y="15000"/>
                        <a:pt x="3768" y="13551"/>
                      </a:cubicBezTo>
                      <a:lnTo>
                        <a:pt x="25215" y="1087"/>
                      </a:lnTo>
                      <a:cubicBezTo>
                        <a:pt x="27533" y="-362"/>
                        <a:pt x="30432" y="-362"/>
                        <a:pt x="32750" y="1087"/>
                      </a:cubicBezTo>
                      <a:lnTo>
                        <a:pt x="75934" y="26015"/>
                      </a:lnTo>
                      <a:cubicBezTo>
                        <a:pt x="78253" y="27464"/>
                        <a:pt x="81151" y="27464"/>
                        <a:pt x="83470" y="26015"/>
                      </a:cubicBezTo>
                      <a:lnTo>
                        <a:pt x="126654" y="1087"/>
                      </a:lnTo>
                      <a:cubicBezTo>
                        <a:pt x="128973" y="-362"/>
                        <a:pt x="131871" y="-362"/>
                        <a:pt x="134189" y="1087"/>
                      </a:cubicBezTo>
                      <a:lnTo>
                        <a:pt x="155636" y="13551"/>
                      </a:lnTo>
                      <a:cubicBezTo>
                        <a:pt x="157955" y="15000"/>
                        <a:pt x="159404" y="17319"/>
                        <a:pt x="159404" y="20217"/>
                      </a:cubicBezTo>
                      <a:lnTo>
                        <a:pt x="159404" y="103696"/>
                      </a:lnTo>
                      <a:cubicBezTo>
                        <a:pt x="159404" y="106305"/>
                        <a:pt x="157955" y="108914"/>
                        <a:pt x="155636" y="110363"/>
                      </a:cubicBezTo>
                      <a:lnTo>
                        <a:pt x="83470" y="152102"/>
                      </a:lnTo>
                      <a:cubicBezTo>
                        <a:pt x="81151" y="153551"/>
                        <a:pt x="78253" y="153551"/>
                        <a:pt x="75934" y="152102"/>
                      </a:cubicBezTo>
                      <a:close/>
                    </a:path>
                  </a:pathLst>
                </a:custGeom>
                <a:solidFill>
                  <a:srgbClr val="FFCC5E"/>
                </a:solidFill>
                <a:ln w="0" cap="flat">
                  <a:noFill/>
                  <a:prstDash val="solid"/>
                  <a:miter/>
                </a:ln>
              </p:spPr>
              <p:txBody>
                <a:bodyPr rtlCol="0" anchor="ctr"/>
                <a:lstStyle/>
                <a:p>
                  <a:endParaRPr lang="en-US" sz="1400"/>
                </a:p>
              </p:txBody>
            </p:sp>
            <p:sp>
              <p:nvSpPr>
                <p:cNvPr id="39" name="Freeform 20">
                  <a:extLst>
                    <a:ext uri="{FF2B5EF4-FFF2-40B4-BE49-F238E27FC236}">
                      <a16:creationId xmlns:a16="http://schemas.microsoft.com/office/drawing/2014/main" id="{79D40670-C9A0-4DC3-D5FB-78981EB1B2F7}"/>
                    </a:ext>
                  </a:extLst>
                </p:cNvPr>
                <p:cNvSpPr/>
                <p:nvPr/>
              </p:nvSpPr>
              <p:spPr>
                <a:xfrm>
                  <a:off x="7772256" y="3033197"/>
                  <a:ext cx="869926" cy="979151"/>
                </a:xfrm>
                <a:custGeom>
                  <a:avLst/>
                  <a:gdLst>
                    <a:gd name="connsiteX0" fmla="*/ 41156 w 82600"/>
                    <a:gd name="connsiteY0" fmla="*/ 92971 h 92971"/>
                    <a:gd name="connsiteX1" fmla="*/ 36808 w 82600"/>
                    <a:gd name="connsiteY1" fmla="*/ 91812 h 92971"/>
                    <a:gd name="connsiteX2" fmla="*/ 4347 w 82600"/>
                    <a:gd name="connsiteY2" fmla="*/ 72971 h 92971"/>
                    <a:gd name="connsiteX3" fmla="*/ 0 w 82600"/>
                    <a:gd name="connsiteY3" fmla="*/ 65145 h 92971"/>
                    <a:gd name="connsiteX4" fmla="*/ 0 w 82600"/>
                    <a:gd name="connsiteY4" fmla="*/ 27754 h 92971"/>
                    <a:gd name="connsiteX5" fmla="*/ 4347 w 82600"/>
                    <a:gd name="connsiteY5" fmla="*/ 19928 h 92971"/>
                    <a:gd name="connsiteX6" fmla="*/ 36808 w 82600"/>
                    <a:gd name="connsiteY6" fmla="*/ 1087 h 92971"/>
                    <a:gd name="connsiteX7" fmla="*/ 45793 w 82600"/>
                    <a:gd name="connsiteY7" fmla="*/ 1087 h 92971"/>
                    <a:gd name="connsiteX8" fmla="*/ 78253 w 82600"/>
                    <a:gd name="connsiteY8" fmla="*/ 19928 h 92971"/>
                    <a:gd name="connsiteX9" fmla="*/ 82600 w 82600"/>
                    <a:gd name="connsiteY9" fmla="*/ 27754 h 92971"/>
                    <a:gd name="connsiteX10" fmla="*/ 82600 w 82600"/>
                    <a:gd name="connsiteY10" fmla="*/ 65145 h 92971"/>
                    <a:gd name="connsiteX11" fmla="*/ 78253 w 82600"/>
                    <a:gd name="connsiteY11" fmla="*/ 72971 h 92971"/>
                    <a:gd name="connsiteX12" fmla="*/ 45793 w 82600"/>
                    <a:gd name="connsiteY12" fmla="*/ 91812 h 92971"/>
                    <a:gd name="connsiteX13" fmla="*/ 41445 w 82600"/>
                    <a:gd name="connsiteY13" fmla="*/ 92971 h 92971"/>
                    <a:gd name="connsiteX14" fmla="*/ 41156 w 82600"/>
                    <a:gd name="connsiteY14" fmla="*/ 2536 h 92971"/>
                    <a:gd name="connsiteX15" fmla="*/ 37677 w 82600"/>
                    <a:gd name="connsiteY15" fmla="*/ 3406 h 92971"/>
                    <a:gd name="connsiteX16" fmla="*/ 5217 w 82600"/>
                    <a:gd name="connsiteY16" fmla="*/ 22246 h 92971"/>
                    <a:gd name="connsiteX17" fmla="*/ 1739 w 82600"/>
                    <a:gd name="connsiteY17" fmla="*/ 28044 h 92971"/>
                    <a:gd name="connsiteX18" fmla="*/ 1739 w 82600"/>
                    <a:gd name="connsiteY18" fmla="*/ 65435 h 92971"/>
                    <a:gd name="connsiteX19" fmla="*/ 5217 w 82600"/>
                    <a:gd name="connsiteY19" fmla="*/ 71232 h 92971"/>
                    <a:gd name="connsiteX20" fmla="*/ 37677 w 82600"/>
                    <a:gd name="connsiteY20" fmla="*/ 90073 h 92971"/>
                    <a:gd name="connsiteX21" fmla="*/ 44344 w 82600"/>
                    <a:gd name="connsiteY21" fmla="*/ 90073 h 92971"/>
                    <a:gd name="connsiteX22" fmla="*/ 76804 w 82600"/>
                    <a:gd name="connsiteY22" fmla="*/ 71232 h 92971"/>
                    <a:gd name="connsiteX23" fmla="*/ 80282 w 82600"/>
                    <a:gd name="connsiteY23" fmla="*/ 65435 h 92971"/>
                    <a:gd name="connsiteX24" fmla="*/ 80282 w 82600"/>
                    <a:gd name="connsiteY24" fmla="*/ 28044 h 92971"/>
                    <a:gd name="connsiteX25" fmla="*/ 76804 w 82600"/>
                    <a:gd name="connsiteY25" fmla="*/ 22246 h 92971"/>
                    <a:gd name="connsiteX26" fmla="*/ 44344 w 82600"/>
                    <a:gd name="connsiteY26" fmla="*/ 3406 h 92971"/>
                    <a:gd name="connsiteX27" fmla="*/ 40865 w 82600"/>
                    <a:gd name="connsiteY27" fmla="*/ 2536 h 9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600" h="92971">
                      <a:moveTo>
                        <a:pt x="41156" y="92971"/>
                      </a:moveTo>
                      <a:cubicBezTo>
                        <a:pt x="39706" y="92971"/>
                        <a:pt x="37967" y="92682"/>
                        <a:pt x="36808" y="91812"/>
                      </a:cubicBezTo>
                      <a:lnTo>
                        <a:pt x="4347" y="72971"/>
                      </a:lnTo>
                      <a:cubicBezTo>
                        <a:pt x="1739" y="71522"/>
                        <a:pt x="0" y="68334"/>
                        <a:pt x="0" y="65145"/>
                      </a:cubicBezTo>
                      <a:lnTo>
                        <a:pt x="0" y="27754"/>
                      </a:lnTo>
                      <a:cubicBezTo>
                        <a:pt x="0" y="24565"/>
                        <a:pt x="1739" y="21667"/>
                        <a:pt x="4347" y="19928"/>
                      </a:cubicBezTo>
                      <a:lnTo>
                        <a:pt x="36808" y="1087"/>
                      </a:lnTo>
                      <a:cubicBezTo>
                        <a:pt x="39416" y="-362"/>
                        <a:pt x="42894" y="-362"/>
                        <a:pt x="45793" y="1087"/>
                      </a:cubicBezTo>
                      <a:lnTo>
                        <a:pt x="78253" y="19928"/>
                      </a:lnTo>
                      <a:cubicBezTo>
                        <a:pt x="80862" y="21377"/>
                        <a:pt x="82600" y="24565"/>
                        <a:pt x="82600" y="27754"/>
                      </a:cubicBezTo>
                      <a:lnTo>
                        <a:pt x="82600" y="65145"/>
                      </a:lnTo>
                      <a:cubicBezTo>
                        <a:pt x="82600" y="68334"/>
                        <a:pt x="80862" y="71232"/>
                        <a:pt x="78253" y="72971"/>
                      </a:cubicBezTo>
                      <a:lnTo>
                        <a:pt x="45793" y="91812"/>
                      </a:lnTo>
                      <a:cubicBezTo>
                        <a:pt x="44344" y="92682"/>
                        <a:pt x="42894" y="92971"/>
                        <a:pt x="41445" y="92971"/>
                      </a:cubicBezTo>
                      <a:close/>
                      <a:moveTo>
                        <a:pt x="41156" y="2536"/>
                      </a:moveTo>
                      <a:cubicBezTo>
                        <a:pt x="39996" y="2536"/>
                        <a:pt x="38837" y="2826"/>
                        <a:pt x="37677" y="3406"/>
                      </a:cubicBezTo>
                      <a:lnTo>
                        <a:pt x="5217" y="22246"/>
                      </a:lnTo>
                      <a:cubicBezTo>
                        <a:pt x="3188" y="23406"/>
                        <a:pt x="1739" y="25725"/>
                        <a:pt x="1739" y="28044"/>
                      </a:cubicBezTo>
                      <a:lnTo>
                        <a:pt x="1739" y="65435"/>
                      </a:lnTo>
                      <a:cubicBezTo>
                        <a:pt x="1739" y="67754"/>
                        <a:pt x="2898" y="70073"/>
                        <a:pt x="5217" y="71232"/>
                      </a:cubicBezTo>
                      <a:lnTo>
                        <a:pt x="37677" y="90073"/>
                      </a:lnTo>
                      <a:cubicBezTo>
                        <a:pt x="39706" y="91232"/>
                        <a:pt x="42315" y="91232"/>
                        <a:pt x="44344" y="90073"/>
                      </a:cubicBezTo>
                      <a:lnTo>
                        <a:pt x="76804" y="71232"/>
                      </a:lnTo>
                      <a:cubicBezTo>
                        <a:pt x="78833" y="70073"/>
                        <a:pt x="80282" y="67754"/>
                        <a:pt x="80282" y="65435"/>
                      </a:cubicBezTo>
                      <a:lnTo>
                        <a:pt x="80282" y="28044"/>
                      </a:lnTo>
                      <a:cubicBezTo>
                        <a:pt x="80282" y="25725"/>
                        <a:pt x="79123" y="23406"/>
                        <a:pt x="76804" y="22246"/>
                      </a:cubicBezTo>
                      <a:lnTo>
                        <a:pt x="44344" y="3406"/>
                      </a:lnTo>
                      <a:cubicBezTo>
                        <a:pt x="43184" y="2826"/>
                        <a:pt x="42025" y="2536"/>
                        <a:pt x="40865" y="2536"/>
                      </a:cubicBezTo>
                      <a:close/>
                    </a:path>
                  </a:pathLst>
                </a:custGeom>
                <a:solidFill>
                  <a:srgbClr val="6CB4B8"/>
                </a:solidFill>
                <a:ln w="0" cap="flat">
                  <a:solidFill>
                    <a:srgbClr val="3D8E92"/>
                  </a:solidFill>
                  <a:prstDash val="solid"/>
                  <a:miter/>
                </a:ln>
              </p:spPr>
              <p:txBody>
                <a:bodyPr rtlCol="0" anchor="ctr"/>
                <a:lstStyle/>
                <a:p>
                  <a:endParaRPr lang="en-US" sz="1400"/>
                </a:p>
              </p:txBody>
            </p:sp>
          </p:grpSp>
          <p:sp>
            <p:nvSpPr>
              <p:cNvPr id="37" name="TextBox 18">
                <a:extLst>
                  <a:ext uri="{FF2B5EF4-FFF2-40B4-BE49-F238E27FC236}">
                    <a16:creationId xmlns:a16="http://schemas.microsoft.com/office/drawing/2014/main" id="{EF20D8EF-7765-1B4F-A8E9-3EDF9DDDDB39}"/>
                  </a:ext>
                </a:extLst>
              </p:cNvPr>
              <p:cNvSpPr txBox="1"/>
              <p:nvPr/>
            </p:nvSpPr>
            <p:spPr>
              <a:xfrm>
                <a:off x="7304291" y="4270323"/>
                <a:ext cx="1797652" cy="517065"/>
              </a:xfrm>
              <a:prstGeom prst="rect">
                <a:avLst/>
              </a:prstGeom>
              <a:noFill/>
            </p:spPr>
            <p:txBody>
              <a:bodyPr wrap="square">
                <a:spAutoFit/>
              </a:bodyPr>
              <a:lstStyle/>
              <a:p>
                <a:pPr algn="ctr" rtl="1">
                  <a:lnSpc>
                    <a:spcPct val="115000"/>
                  </a:lnSpc>
                </a:pPr>
                <a:r>
                  <a:rPr lang="ar-SA" sz="2400" b="1" dirty="0">
                    <a:latin typeface="Adobe Arabic" panose="02040503050201020203" pitchFamily="18" charset="-78"/>
                    <a:ea typeface="Calibri" panose="020F0502020204030204" pitchFamily="34" charset="0"/>
                    <a:cs typeface="Adobe Arabic" panose="02040503050201020203" pitchFamily="18" charset="-78"/>
                  </a:rPr>
                  <a:t>إعادة صياغة السؤال</a:t>
                </a:r>
                <a:endParaRPr lang="en-US" sz="2400"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4" name="TextBox 16">
              <a:extLst>
                <a:ext uri="{FF2B5EF4-FFF2-40B4-BE49-F238E27FC236}">
                  <a16:creationId xmlns:a16="http://schemas.microsoft.com/office/drawing/2014/main" id="{85381589-2BD4-759E-3143-78040EC3EFDF}"/>
                </a:ext>
              </a:extLst>
            </p:cNvPr>
            <p:cNvSpPr txBox="1"/>
            <p:nvPr/>
          </p:nvSpPr>
          <p:spPr>
            <a:xfrm>
              <a:off x="7970182" y="3312652"/>
              <a:ext cx="445755" cy="507831"/>
            </a:xfrm>
            <a:prstGeom prst="rect">
              <a:avLst/>
            </a:prstGeom>
            <a:noFill/>
          </p:spPr>
          <p:txBody>
            <a:bodyPr wrap="square" lIns="0" rIns="0" rtlCol="0" anchor="ctr">
              <a:spAutoFit/>
            </a:bodyPr>
            <a:lstStyle/>
            <a:p>
              <a:pPr algn="ctr">
                <a:defRPr/>
              </a:pPr>
              <a:r>
                <a:rPr lang="en-US" sz="2700" b="1" kern="0" noProof="1">
                  <a:solidFill>
                    <a:srgbClr val="001F33"/>
                  </a:solidFill>
                </a:rPr>
                <a:t>02</a:t>
              </a:r>
            </a:p>
          </p:txBody>
        </p:sp>
      </p:grpSp>
      <p:grpSp>
        <p:nvGrpSpPr>
          <p:cNvPr id="40" name="Group 27">
            <a:extLst>
              <a:ext uri="{FF2B5EF4-FFF2-40B4-BE49-F238E27FC236}">
                <a16:creationId xmlns:a16="http://schemas.microsoft.com/office/drawing/2014/main" id="{3AA1E008-5322-08BA-AF6B-AFF5C19D68F0}"/>
              </a:ext>
            </a:extLst>
          </p:cNvPr>
          <p:cNvGrpSpPr/>
          <p:nvPr/>
        </p:nvGrpSpPr>
        <p:grpSpPr>
          <a:xfrm>
            <a:off x="4196989" y="2521618"/>
            <a:ext cx="1678810" cy="2420037"/>
            <a:chOff x="5956767" y="2285282"/>
            <a:chExt cx="1678810" cy="2420037"/>
          </a:xfrm>
        </p:grpSpPr>
        <p:grpSp>
          <p:nvGrpSpPr>
            <p:cNvPr id="41" name="Group 28">
              <a:extLst>
                <a:ext uri="{FF2B5EF4-FFF2-40B4-BE49-F238E27FC236}">
                  <a16:creationId xmlns:a16="http://schemas.microsoft.com/office/drawing/2014/main" id="{BC43B583-2853-4281-FBD9-710B497EA8A5}"/>
                </a:ext>
              </a:extLst>
            </p:cNvPr>
            <p:cNvGrpSpPr/>
            <p:nvPr/>
          </p:nvGrpSpPr>
          <p:grpSpPr>
            <a:xfrm>
              <a:off x="5956767" y="2285282"/>
              <a:ext cx="1678810" cy="2420037"/>
              <a:chOff x="5956767" y="2285282"/>
              <a:chExt cx="1678810" cy="2420037"/>
            </a:xfrm>
          </p:grpSpPr>
          <p:sp>
            <p:nvSpPr>
              <p:cNvPr id="43" name="Freeform 17">
                <a:extLst>
                  <a:ext uri="{FF2B5EF4-FFF2-40B4-BE49-F238E27FC236}">
                    <a16:creationId xmlns:a16="http://schemas.microsoft.com/office/drawing/2014/main" id="{E3A22C0E-0FAC-7A54-DA26-507F4FCE4121}"/>
                  </a:ext>
                </a:extLst>
              </p:cNvPr>
              <p:cNvSpPr/>
              <p:nvPr/>
            </p:nvSpPr>
            <p:spPr>
              <a:xfrm>
                <a:off x="5956767" y="2285282"/>
                <a:ext cx="1678810" cy="1613354"/>
              </a:xfrm>
              <a:custGeom>
                <a:avLst/>
                <a:gdLst>
                  <a:gd name="connsiteX0" fmla="*/ 83470 w 159404"/>
                  <a:gd name="connsiteY0" fmla="*/ 1087 h 153189"/>
                  <a:gd name="connsiteX1" fmla="*/ 155637 w 159404"/>
                  <a:gd name="connsiteY1" fmla="*/ 42826 h 153189"/>
                  <a:gd name="connsiteX2" fmla="*/ 159404 w 159404"/>
                  <a:gd name="connsiteY2" fmla="*/ 49493 h 153189"/>
                  <a:gd name="connsiteX3" fmla="*/ 159404 w 159404"/>
                  <a:gd name="connsiteY3" fmla="*/ 132972 h 153189"/>
                  <a:gd name="connsiteX4" fmla="*/ 155637 w 159404"/>
                  <a:gd name="connsiteY4" fmla="*/ 139638 h 153189"/>
                  <a:gd name="connsiteX5" fmla="*/ 134190 w 159404"/>
                  <a:gd name="connsiteY5" fmla="*/ 152102 h 153189"/>
                  <a:gd name="connsiteX6" fmla="*/ 126654 w 159404"/>
                  <a:gd name="connsiteY6" fmla="*/ 152102 h 153189"/>
                  <a:gd name="connsiteX7" fmla="*/ 83470 w 159404"/>
                  <a:gd name="connsiteY7" fmla="*/ 127174 h 153189"/>
                  <a:gd name="connsiteX8" fmla="*/ 75935 w 159404"/>
                  <a:gd name="connsiteY8" fmla="*/ 127174 h 153189"/>
                  <a:gd name="connsiteX9" fmla="*/ 32750 w 159404"/>
                  <a:gd name="connsiteY9" fmla="*/ 152102 h 153189"/>
                  <a:gd name="connsiteX10" fmla="*/ 25215 w 159404"/>
                  <a:gd name="connsiteY10" fmla="*/ 152102 h 153189"/>
                  <a:gd name="connsiteX11" fmla="*/ 3768 w 159404"/>
                  <a:gd name="connsiteY11" fmla="*/ 139638 h 153189"/>
                  <a:gd name="connsiteX12" fmla="*/ 0 w 159404"/>
                  <a:gd name="connsiteY12" fmla="*/ 132972 h 153189"/>
                  <a:gd name="connsiteX13" fmla="*/ 0 w 159404"/>
                  <a:gd name="connsiteY13" fmla="*/ 49493 h 153189"/>
                  <a:gd name="connsiteX14" fmla="*/ 3768 w 159404"/>
                  <a:gd name="connsiteY14" fmla="*/ 42826 h 153189"/>
                  <a:gd name="connsiteX15" fmla="*/ 75935 w 159404"/>
                  <a:gd name="connsiteY15" fmla="*/ 1087 h 153189"/>
                  <a:gd name="connsiteX16" fmla="*/ 83470 w 159404"/>
                  <a:gd name="connsiteY16" fmla="*/ 1087 h 15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9404" h="153189">
                    <a:moveTo>
                      <a:pt x="83470" y="1087"/>
                    </a:moveTo>
                    <a:lnTo>
                      <a:pt x="155637" y="42826"/>
                    </a:lnTo>
                    <a:cubicBezTo>
                      <a:pt x="157955" y="44276"/>
                      <a:pt x="159404" y="46594"/>
                      <a:pt x="159404" y="49493"/>
                    </a:cubicBezTo>
                    <a:lnTo>
                      <a:pt x="159404" y="132972"/>
                    </a:lnTo>
                    <a:cubicBezTo>
                      <a:pt x="159404" y="135580"/>
                      <a:pt x="157955" y="138189"/>
                      <a:pt x="155637" y="139638"/>
                    </a:cubicBezTo>
                    <a:lnTo>
                      <a:pt x="134190" y="152102"/>
                    </a:lnTo>
                    <a:cubicBezTo>
                      <a:pt x="131871" y="153551"/>
                      <a:pt x="128973" y="153551"/>
                      <a:pt x="126654" y="152102"/>
                    </a:cubicBezTo>
                    <a:lnTo>
                      <a:pt x="83470" y="127174"/>
                    </a:lnTo>
                    <a:cubicBezTo>
                      <a:pt x="81151" y="125725"/>
                      <a:pt x="78253" y="125725"/>
                      <a:pt x="75935" y="127174"/>
                    </a:cubicBezTo>
                    <a:lnTo>
                      <a:pt x="32750" y="152102"/>
                    </a:lnTo>
                    <a:cubicBezTo>
                      <a:pt x="30432" y="153551"/>
                      <a:pt x="27533" y="153551"/>
                      <a:pt x="25215" y="152102"/>
                    </a:cubicBezTo>
                    <a:lnTo>
                      <a:pt x="3768" y="139638"/>
                    </a:lnTo>
                    <a:cubicBezTo>
                      <a:pt x="1449" y="138189"/>
                      <a:pt x="0" y="135870"/>
                      <a:pt x="0" y="132972"/>
                    </a:cubicBezTo>
                    <a:lnTo>
                      <a:pt x="0" y="49493"/>
                    </a:lnTo>
                    <a:cubicBezTo>
                      <a:pt x="0" y="46884"/>
                      <a:pt x="1449" y="44276"/>
                      <a:pt x="3768" y="42826"/>
                    </a:cubicBezTo>
                    <a:lnTo>
                      <a:pt x="75935" y="1087"/>
                    </a:lnTo>
                    <a:cubicBezTo>
                      <a:pt x="78253" y="-362"/>
                      <a:pt x="81151" y="-362"/>
                      <a:pt x="83470" y="1087"/>
                    </a:cubicBezTo>
                    <a:close/>
                  </a:path>
                </a:pathLst>
              </a:custGeom>
              <a:solidFill>
                <a:srgbClr val="3D8E92"/>
              </a:solidFill>
              <a:ln w="0" cap="flat">
                <a:noFill/>
                <a:prstDash val="solid"/>
                <a:miter/>
              </a:ln>
            </p:spPr>
            <p:txBody>
              <a:bodyPr rtlCol="0" anchor="ctr"/>
              <a:lstStyle/>
              <a:p>
                <a:endParaRPr lang="en-US" sz="1400"/>
              </a:p>
            </p:txBody>
          </p:sp>
          <p:sp>
            <p:nvSpPr>
              <p:cNvPr id="44" name="Freeform 18">
                <a:extLst>
                  <a:ext uri="{FF2B5EF4-FFF2-40B4-BE49-F238E27FC236}">
                    <a16:creationId xmlns:a16="http://schemas.microsoft.com/office/drawing/2014/main" id="{D677740C-8213-0A82-369C-A116B488EBAD}"/>
                  </a:ext>
                </a:extLst>
              </p:cNvPr>
              <p:cNvSpPr/>
              <p:nvPr/>
            </p:nvSpPr>
            <p:spPr>
              <a:xfrm>
                <a:off x="6361210" y="3726168"/>
                <a:ext cx="869926" cy="979151"/>
              </a:xfrm>
              <a:custGeom>
                <a:avLst/>
                <a:gdLst>
                  <a:gd name="connsiteX0" fmla="*/ 41155 w 82600"/>
                  <a:gd name="connsiteY0" fmla="*/ 92971 h 92971"/>
                  <a:gd name="connsiteX1" fmla="*/ 36808 w 82600"/>
                  <a:gd name="connsiteY1" fmla="*/ 91812 h 92971"/>
                  <a:gd name="connsiteX2" fmla="*/ 4347 w 82600"/>
                  <a:gd name="connsiteY2" fmla="*/ 72971 h 92971"/>
                  <a:gd name="connsiteX3" fmla="*/ 0 w 82600"/>
                  <a:gd name="connsiteY3" fmla="*/ 65145 h 92971"/>
                  <a:gd name="connsiteX4" fmla="*/ 0 w 82600"/>
                  <a:gd name="connsiteY4" fmla="*/ 27754 h 92971"/>
                  <a:gd name="connsiteX5" fmla="*/ 4347 w 82600"/>
                  <a:gd name="connsiteY5" fmla="*/ 19928 h 92971"/>
                  <a:gd name="connsiteX6" fmla="*/ 36808 w 82600"/>
                  <a:gd name="connsiteY6" fmla="*/ 1087 h 92971"/>
                  <a:gd name="connsiteX7" fmla="*/ 45792 w 82600"/>
                  <a:gd name="connsiteY7" fmla="*/ 1087 h 92971"/>
                  <a:gd name="connsiteX8" fmla="*/ 78253 w 82600"/>
                  <a:gd name="connsiteY8" fmla="*/ 19928 h 92971"/>
                  <a:gd name="connsiteX9" fmla="*/ 82600 w 82600"/>
                  <a:gd name="connsiteY9" fmla="*/ 27754 h 92971"/>
                  <a:gd name="connsiteX10" fmla="*/ 82600 w 82600"/>
                  <a:gd name="connsiteY10" fmla="*/ 65145 h 92971"/>
                  <a:gd name="connsiteX11" fmla="*/ 78253 w 82600"/>
                  <a:gd name="connsiteY11" fmla="*/ 72971 h 92971"/>
                  <a:gd name="connsiteX12" fmla="*/ 45792 w 82600"/>
                  <a:gd name="connsiteY12" fmla="*/ 91812 h 92971"/>
                  <a:gd name="connsiteX13" fmla="*/ 41445 w 82600"/>
                  <a:gd name="connsiteY13" fmla="*/ 92971 h 92971"/>
                  <a:gd name="connsiteX14" fmla="*/ 41155 w 82600"/>
                  <a:gd name="connsiteY14" fmla="*/ 2246 h 92971"/>
                  <a:gd name="connsiteX15" fmla="*/ 37677 w 82600"/>
                  <a:gd name="connsiteY15" fmla="*/ 3116 h 92971"/>
                  <a:gd name="connsiteX16" fmla="*/ 5217 w 82600"/>
                  <a:gd name="connsiteY16" fmla="*/ 21957 h 92971"/>
                  <a:gd name="connsiteX17" fmla="*/ 1739 w 82600"/>
                  <a:gd name="connsiteY17" fmla="*/ 27754 h 92971"/>
                  <a:gd name="connsiteX18" fmla="*/ 1739 w 82600"/>
                  <a:gd name="connsiteY18" fmla="*/ 65145 h 92971"/>
                  <a:gd name="connsiteX19" fmla="*/ 5217 w 82600"/>
                  <a:gd name="connsiteY19" fmla="*/ 70942 h 92971"/>
                  <a:gd name="connsiteX20" fmla="*/ 37677 w 82600"/>
                  <a:gd name="connsiteY20" fmla="*/ 89783 h 92971"/>
                  <a:gd name="connsiteX21" fmla="*/ 44343 w 82600"/>
                  <a:gd name="connsiteY21" fmla="*/ 89783 h 92971"/>
                  <a:gd name="connsiteX22" fmla="*/ 76804 w 82600"/>
                  <a:gd name="connsiteY22" fmla="*/ 70942 h 92971"/>
                  <a:gd name="connsiteX23" fmla="*/ 80282 w 82600"/>
                  <a:gd name="connsiteY23" fmla="*/ 65145 h 92971"/>
                  <a:gd name="connsiteX24" fmla="*/ 80282 w 82600"/>
                  <a:gd name="connsiteY24" fmla="*/ 27754 h 92971"/>
                  <a:gd name="connsiteX25" fmla="*/ 76804 w 82600"/>
                  <a:gd name="connsiteY25" fmla="*/ 21957 h 92971"/>
                  <a:gd name="connsiteX26" fmla="*/ 44343 w 82600"/>
                  <a:gd name="connsiteY26" fmla="*/ 3116 h 92971"/>
                  <a:gd name="connsiteX27" fmla="*/ 40865 w 82600"/>
                  <a:gd name="connsiteY27" fmla="*/ 2246 h 9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600" h="92971">
                    <a:moveTo>
                      <a:pt x="41155" y="92971"/>
                    </a:moveTo>
                    <a:cubicBezTo>
                      <a:pt x="39706" y="92971"/>
                      <a:pt x="37967" y="92681"/>
                      <a:pt x="36808" y="91812"/>
                    </a:cubicBezTo>
                    <a:lnTo>
                      <a:pt x="4347" y="72971"/>
                    </a:lnTo>
                    <a:cubicBezTo>
                      <a:pt x="1739" y="71522"/>
                      <a:pt x="0" y="68334"/>
                      <a:pt x="0" y="65145"/>
                    </a:cubicBezTo>
                    <a:lnTo>
                      <a:pt x="0" y="27754"/>
                    </a:lnTo>
                    <a:cubicBezTo>
                      <a:pt x="0" y="24565"/>
                      <a:pt x="1739" y="21667"/>
                      <a:pt x="4347" y="19928"/>
                    </a:cubicBezTo>
                    <a:lnTo>
                      <a:pt x="36808" y="1087"/>
                    </a:lnTo>
                    <a:cubicBezTo>
                      <a:pt x="39416" y="-362"/>
                      <a:pt x="42894" y="-362"/>
                      <a:pt x="45792" y="1087"/>
                    </a:cubicBezTo>
                    <a:lnTo>
                      <a:pt x="78253" y="19928"/>
                    </a:lnTo>
                    <a:cubicBezTo>
                      <a:pt x="80861" y="21377"/>
                      <a:pt x="82600" y="24565"/>
                      <a:pt x="82600" y="27754"/>
                    </a:cubicBezTo>
                    <a:lnTo>
                      <a:pt x="82600" y="65145"/>
                    </a:lnTo>
                    <a:cubicBezTo>
                      <a:pt x="82600" y="68334"/>
                      <a:pt x="80861" y="71232"/>
                      <a:pt x="78253" y="72971"/>
                    </a:cubicBezTo>
                    <a:lnTo>
                      <a:pt x="45792" y="91812"/>
                    </a:lnTo>
                    <a:cubicBezTo>
                      <a:pt x="44343" y="92681"/>
                      <a:pt x="42894" y="92971"/>
                      <a:pt x="41445" y="92971"/>
                    </a:cubicBezTo>
                    <a:close/>
                    <a:moveTo>
                      <a:pt x="41155" y="2246"/>
                    </a:moveTo>
                    <a:cubicBezTo>
                      <a:pt x="39996" y="2246"/>
                      <a:pt x="38836" y="2536"/>
                      <a:pt x="37677" y="3116"/>
                    </a:cubicBezTo>
                    <a:lnTo>
                      <a:pt x="5217" y="21957"/>
                    </a:lnTo>
                    <a:cubicBezTo>
                      <a:pt x="3188" y="23116"/>
                      <a:pt x="1739" y="25435"/>
                      <a:pt x="1739" y="27754"/>
                    </a:cubicBezTo>
                    <a:lnTo>
                      <a:pt x="1739" y="65145"/>
                    </a:lnTo>
                    <a:cubicBezTo>
                      <a:pt x="1739" y="67464"/>
                      <a:pt x="2898" y="69783"/>
                      <a:pt x="5217" y="70942"/>
                    </a:cubicBezTo>
                    <a:lnTo>
                      <a:pt x="37677" y="89783"/>
                    </a:lnTo>
                    <a:cubicBezTo>
                      <a:pt x="39706" y="90942"/>
                      <a:pt x="42315" y="90942"/>
                      <a:pt x="44343" y="89783"/>
                    </a:cubicBezTo>
                    <a:lnTo>
                      <a:pt x="76804" y="70942"/>
                    </a:lnTo>
                    <a:cubicBezTo>
                      <a:pt x="78833" y="69783"/>
                      <a:pt x="80282" y="67464"/>
                      <a:pt x="80282" y="65145"/>
                    </a:cubicBezTo>
                    <a:lnTo>
                      <a:pt x="80282" y="27754"/>
                    </a:lnTo>
                    <a:cubicBezTo>
                      <a:pt x="80282" y="25435"/>
                      <a:pt x="79122" y="23116"/>
                      <a:pt x="76804" y="21957"/>
                    </a:cubicBezTo>
                    <a:lnTo>
                      <a:pt x="44343" y="3116"/>
                    </a:lnTo>
                    <a:cubicBezTo>
                      <a:pt x="43184" y="2536"/>
                      <a:pt x="42025" y="2246"/>
                      <a:pt x="40865" y="2246"/>
                    </a:cubicBezTo>
                    <a:close/>
                  </a:path>
                </a:pathLst>
              </a:custGeom>
              <a:solidFill>
                <a:srgbClr val="6CB4B8"/>
              </a:solidFill>
              <a:ln w="0" cap="flat">
                <a:noFill/>
                <a:prstDash val="solid"/>
                <a:miter/>
              </a:ln>
            </p:spPr>
            <p:txBody>
              <a:bodyPr rtlCol="0" anchor="ctr"/>
              <a:lstStyle/>
              <a:p>
                <a:endParaRPr lang="en-US" sz="1400" dirty="0"/>
              </a:p>
            </p:txBody>
          </p:sp>
          <p:sp>
            <p:nvSpPr>
              <p:cNvPr id="45" name="TextBox 32">
                <a:extLst>
                  <a:ext uri="{FF2B5EF4-FFF2-40B4-BE49-F238E27FC236}">
                    <a16:creationId xmlns:a16="http://schemas.microsoft.com/office/drawing/2014/main" id="{F79717F2-222C-3C57-0BEC-03A373783E6A}"/>
                  </a:ext>
                </a:extLst>
              </p:cNvPr>
              <p:cNvSpPr txBox="1"/>
              <p:nvPr/>
            </p:nvSpPr>
            <p:spPr>
              <a:xfrm>
                <a:off x="6252847" y="2575648"/>
                <a:ext cx="1065225" cy="941796"/>
              </a:xfrm>
              <a:prstGeom prst="rect">
                <a:avLst/>
              </a:prstGeom>
              <a:noFill/>
            </p:spPr>
            <p:txBody>
              <a:bodyPr wrap="square">
                <a:spAutoFit/>
              </a:bodyPr>
              <a:lstStyle/>
              <a:p>
                <a:pPr algn="ctr" rtl="1">
                  <a:lnSpc>
                    <a:spcPct val="115000"/>
                  </a:lnSpc>
                </a:pPr>
                <a:r>
                  <a:rPr lang="ar-SA" sz="24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إشراك المجموعة</a:t>
                </a:r>
                <a:endParaRPr lang="en-US" sz="24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2" name="TextBox 29">
              <a:extLst>
                <a:ext uri="{FF2B5EF4-FFF2-40B4-BE49-F238E27FC236}">
                  <a16:creationId xmlns:a16="http://schemas.microsoft.com/office/drawing/2014/main" id="{E07A8721-9200-355C-8801-A5574373F972}"/>
                </a:ext>
              </a:extLst>
            </p:cNvPr>
            <p:cNvSpPr txBox="1"/>
            <p:nvPr/>
          </p:nvSpPr>
          <p:spPr>
            <a:xfrm>
              <a:off x="6569106" y="3977090"/>
              <a:ext cx="445755" cy="507831"/>
            </a:xfrm>
            <a:prstGeom prst="rect">
              <a:avLst/>
            </a:prstGeom>
            <a:noFill/>
          </p:spPr>
          <p:txBody>
            <a:bodyPr wrap="square" lIns="0" rIns="0" rtlCol="0" anchor="ctr">
              <a:spAutoFit/>
            </a:bodyPr>
            <a:lstStyle/>
            <a:p>
              <a:pPr algn="ctr">
                <a:defRPr/>
              </a:pPr>
              <a:r>
                <a:rPr lang="en-US" sz="2700" b="1" kern="0" noProof="1">
                  <a:solidFill>
                    <a:srgbClr val="001F33"/>
                  </a:solidFill>
                </a:rPr>
                <a:t>03</a:t>
              </a:r>
            </a:p>
          </p:txBody>
        </p:sp>
      </p:grpSp>
      <p:grpSp>
        <p:nvGrpSpPr>
          <p:cNvPr id="46" name="Group 33">
            <a:extLst>
              <a:ext uri="{FF2B5EF4-FFF2-40B4-BE49-F238E27FC236}">
                <a16:creationId xmlns:a16="http://schemas.microsoft.com/office/drawing/2014/main" id="{8B7FBAC8-1C8E-C45D-3B53-25ED94292DED}"/>
              </a:ext>
            </a:extLst>
          </p:cNvPr>
          <p:cNvGrpSpPr/>
          <p:nvPr/>
        </p:nvGrpSpPr>
        <p:grpSpPr>
          <a:xfrm>
            <a:off x="2669643" y="3269531"/>
            <a:ext cx="1945847" cy="2422322"/>
            <a:chOff x="4429419" y="3033197"/>
            <a:chExt cx="1945847" cy="2422322"/>
          </a:xfrm>
        </p:grpSpPr>
        <p:grpSp>
          <p:nvGrpSpPr>
            <p:cNvPr id="47" name="Group 34">
              <a:extLst>
                <a:ext uri="{FF2B5EF4-FFF2-40B4-BE49-F238E27FC236}">
                  <a16:creationId xmlns:a16="http://schemas.microsoft.com/office/drawing/2014/main" id="{0634E493-611C-A170-F0B5-033B33DC1A78}"/>
                </a:ext>
              </a:extLst>
            </p:cNvPr>
            <p:cNvGrpSpPr/>
            <p:nvPr/>
          </p:nvGrpSpPr>
          <p:grpSpPr>
            <a:xfrm>
              <a:off x="4429419" y="3033197"/>
              <a:ext cx="1945847" cy="2422322"/>
              <a:chOff x="4429419" y="3033197"/>
              <a:chExt cx="1945847" cy="2422322"/>
            </a:xfrm>
          </p:grpSpPr>
          <p:sp>
            <p:nvSpPr>
              <p:cNvPr id="49" name="Freeform 19">
                <a:extLst>
                  <a:ext uri="{FF2B5EF4-FFF2-40B4-BE49-F238E27FC236}">
                    <a16:creationId xmlns:a16="http://schemas.microsoft.com/office/drawing/2014/main" id="{BAEA910F-8D79-730A-09BA-ED2648411D09}"/>
                  </a:ext>
                </a:extLst>
              </p:cNvPr>
              <p:cNvSpPr/>
              <p:nvPr/>
            </p:nvSpPr>
            <p:spPr>
              <a:xfrm>
                <a:off x="4574037" y="3842165"/>
                <a:ext cx="1678810" cy="1613354"/>
              </a:xfrm>
              <a:custGeom>
                <a:avLst/>
                <a:gdLst>
                  <a:gd name="connsiteX0" fmla="*/ 75934 w 159404"/>
                  <a:gd name="connsiteY0" fmla="*/ 152102 h 153189"/>
                  <a:gd name="connsiteX1" fmla="*/ 3768 w 159404"/>
                  <a:gd name="connsiteY1" fmla="*/ 110363 h 153189"/>
                  <a:gd name="connsiteX2" fmla="*/ 0 w 159404"/>
                  <a:gd name="connsiteY2" fmla="*/ 103696 h 153189"/>
                  <a:gd name="connsiteX3" fmla="*/ 0 w 159404"/>
                  <a:gd name="connsiteY3" fmla="*/ 20217 h 153189"/>
                  <a:gd name="connsiteX4" fmla="*/ 3768 w 159404"/>
                  <a:gd name="connsiteY4" fmla="*/ 13551 h 153189"/>
                  <a:gd name="connsiteX5" fmla="*/ 25215 w 159404"/>
                  <a:gd name="connsiteY5" fmla="*/ 1087 h 153189"/>
                  <a:gd name="connsiteX6" fmla="*/ 32750 w 159404"/>
                  <a:gd name="connsiteY6" fmla="*/ 1087 h 153189"/>
                  <a:gd name="connsiteX7" fmla="*/ 75934 w 159404"/>
                  <a:gd name="connsiteY7" fmla="*/ 26015 h 153189"/>
                  <a:gd name="connsiteX8" fmla="*/ 83470 w 159404"/>
                  <a:gd name="connsiteY8" fmla="*/ 26015 h 153189"/>
                  <a:gd name="connsiteX9" fmla="*/ 126654 w 159404"/>
                  <a:gd name="connsiteY9" fmla="*/ 1087 h 153189"/>
                  <a:gd name="connsiteX10" fmla="*/ 134189 w 159404"/>
                  <a:gd name="connsiteY10" fmla="*/ 1087 h 153189"/>
                  <a:gd name="connsiteX11" fmla="*/ 155636 w 159404"/>
                  <a:gd name="connsiteY11" fmla="*/ 13551 h 153189"/>
                  <a:gd name="connsiteX12" fmla="*/ 159404 w 159404"/>
                  <a:gd name="connsiteY12" fmla="*/ 20217 h 153189"/>
                  <a:gd name="connsiteX13" fmla="*/ 159404 w 159404"/>
                  <a:gd name="connsiteY13" fmla="*/ 103696 h 153189"/>
                  <a:gd name="connsiteX14" fmla="*/ 155636 w 159404"/>
                  <a:gd name="connsiteY14" fmla="*/ 110363 h 153189"/>
                  <a:gd name="connsiteX15" fmla="*/ 83470 w 159404"/>
                  <a:gd name="connsiteY15" fmla="*/ 152102 h 153189"/>
                  <a:gd name="connsiteX16" fmla="*/ 75934 w 159404"/>
                  <a:gd name="connsiteY16" fmla="*/ 152102 h 15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9404" h="153189">
                    <a:moveTo>
                      <a:pt x="75934" y="152102"/>
                    </a:moveTo>
                    <a:lnTo>
                      <a:pt x="3768" y="110363"/>
                    </a:lnTo>
                    <a:cubicBezTo>
                      <a:pt x="1449" y="108914"/>
                      <a:pt x="0" y="106595"/>
                      <a:pt x="0" y="103696"/>
                    </a:cubicBezTo>
                    <a:lnTo>
                      <a:pt x="0" y="20217"/>
                    </a:lnTo>
                    <a:cubicBezTo>
                      <a:pt x="0" y="17609"/>
                      <a:pt x="1449" y="15000"/>
                      <a:pt x="3768" y="13551"/>
                    </a:cubicBezTo>
                    <a:lnTo>
                      <a:pt x="25215" y="1087"/>
                    </a:lnTo>
                    <a:cubicBezTo>
                      <a:pt x="27533" y="-362"/>
                      <a:pt x="30432" y="-362"/>
                      <a:pt x="32750" y="1087"/>
                    </a:cubicBezTo>
                    <a:lnTo>
                      <a:pt x="75934" y="26015"/>
                    </a:lnTo>
                    <a:cubicBezTo>
                      <a:pt x="78253" y="27464"/>
                      <a:pt x="81151" y="27464"/>
                      <a:pt x="83470" y="26015"/>
                    </a:cubicBezTo>
                    <a:lnTo>
                      <a:pt x="126654" y="1087"/>
                    </a:lnTo>
                    <a:cubicBezTo>
                      <a:pt x="128973" y="-362"/>
                      <a:pt x="131871" y="-362"/>
                      <a:pt x="134189" y="1087"/>
                    </a:cubicBezTo>
                    <a:lnTo>
                      <a:pt x="155636" y="13551"/>
                    </a:lnTo>
                    <a:cubicBezTo>
                      <a:pt x="157955" y="15000"/>
                      <a:pt x="159404" y="17319"/>
                      <a:pt x="159404" y="20217"/>
                    </a:cubicBezTo>
                    <a:lnTo>
                      <a:pt x="159404" y="103696"/>
                    </a:lnTo>
                    <a:cubicBezTo>
                      <a:pt x="159404" y="106305"/>
                      <a:pt x="157955" y="108914"/>
                      <a:pt x="155636" y="110363"/>
                    </a:cubicBezTo>
                    <a:lnTo>
                      <a:pt x="83470" y="152102"/>
                    </a:lnTo>
                    <a:cubicBezTo>
                      <a:pt x="81151" y="153551"/>
                      <a:pt x="78253" y="153551"/>
                      <a:pt x="75934" y="152102"/>
                    </a:cubicBezTo>
                    <a:close/>
                  </a:path>
                </a:pathLst>
              </a:custGeom>
              <a:solidFill>
                <a:srgbClr val="6CB4B8"/>
              </a:solidFill>
              <a:ln w="0" cap="flat">
                <a:noFill/>
                <a:prstDash val="solid"/>
                <a:miter/>
              </a:ln>
            </p:spPr>
            <p:txBody>
              <a:bodyPr rtlCol="0" anchor="ctr"/>
              <a:lstStyle/>
              <a:p>
                <a:endParaRPr lang="en-US" sz="1400"/>
              </a:p>
            </p:txBody>
          </p:sp>
          <p:sp>
            <p:nvSpPr>
              <p:cNvPr id="50" name="Freeform 20">
                <a:extLst>
                  <a:ext uri="{FF2B5EF4-FFF2-40B4-BE49-F238E27FC236}">
                    <a16:creationId xmlns:a16="http://schemas.microsoft.com/office/drawing/2014/main" id="{4EF6B04F-209F-446F-7AE2-E630E91060E6}"/>
                  </a:ext>
                </a:extLst>
              </p:cNvPr>
              <p:cNvSpPr/>
              <p:nvPr/>
            </p:nvSpPr>
            <p:spPr>
              <a:xfrm>
                <a:off x="4978481" y="3033197"/>
                <a:ext cx="869926" cy="979151"/>
              </a:xfrm>
              <a:custGeom>
                <a:avLst/>
                <a:gdLst>
                  <a:gd name="connsiteX0" fmla="*/ 41156 w 82600"/>
                  <a:gd name="connsiteY0" fmla="*/ 92971 h 92971"/>
                  <a:gd name="connsiteX1" fmla="*/ 36808 w 82600"/>
                  <a:gd name="connsiteY1" fmla="*/ 91812 h 92971"/>
                  <a:gd name="connsiteX2" fmla="*/ 4347 w 82600"/>
                  <a:gd name="connsiteY2" fmla="*/ 72971 h 92971"/>
                  <a:gd name="connsiteX3" fmla="*/ 0 w 82600"/>
                  <a:gd name="connsiteY3" fmla="*/ 65145 h 92971"/>
                  <a:gd name="connsiteX4" fmla="*/ 0 w 82600"/>
                  <a:gd name="connsiteY4" fmla="*/ 27754 h 92971"/>
                  <a:gd name="connsiteX5" fmla="*/ 4347 w 82600"/>
                  <a:gd name="connsiteY5" fmla="*/ 19928 h 92971"/>
                  <a:gd name="connsiteX6" fmla="*/ 36808 w 82600"/>
                  <a:gd name="connsiteY6" fmla="*/ 1087 h 92971"/>
                  <a:gd name="connsiteX7" fmla="*/ 45793 w 82600"/>
                  <a:gd name="connsiteY7" fmla="*/ 1087 h 92971"/>
                  <a:gd name="connsiteX8" fmla="*/ 78253 w 82600"/>
                  <a:gd name="connsiteY8" fmla="*/ 19928 h 92971"/>
                  <a:gd name="connsiteX9" fmla="*/ 82600 w 82600"/>
                  <a:gd name="connsiteY9" fmla="*/ 27754 h 92971"/>
                  <a:gd name="connsiteX10" fmla="*/ 82600 w 82600"/>
                  <a:gd name="connsiteY10" fmla="*/ 65145 h 92971"/>
                  <a:gd name="connsiteX11" fmla="*/ 78253 w 82600"/>
                  <a:gd name="connsiteY11" fmla="*/ 72971 h 92971"/>
                  <a:gd name="connsiteX12" fmla="*/ 45793 w 82600"/>
                  <a:gd name="connsiteY12" fmla="*/ 91812 h 92971"/>
                  <a:gd name="connsiteX13" fmla="*/ 41445 w 82600"/>
                  <a:gd name="connsiteY13" fmla="*/ 92971 h 92971"/>
                  <a:gd name="connsiteX14" fmla="*/ 41156 w 82600"/>
                  <a:gd name="connsiteY14" fmla="*/ 2536 h 92971"/>
                  <a:gd name="connsiteX15" fmla="*/ 37677 w 82600"/>
                  <a:gd name="connsiteY15" fmla="*/ 3406 h 92971"/>
                  <a:gd name="connsiteX16" fmla="*/ 5217 w 82600"/>
                  <a:gd name="connsiteY16" fmla="*/ 22246 h 92971"/>
                  <a:gd name="connsiteX17" fmla="*/ 1739 w 82600"/>
                  <a:gd name="connsiteY17" fmla="*/ 28044 h 92971"/>
                  <a:gd name="connsiteX18" fmla="*/ 1739 w 82600"/>
                  <a:gd name="connsiteY18" fmla="*/ 65435 h 92971"/>
                  <a:gd name="connsiteX19" fmla="*/ 5217 w 82600"/>
                  <a:gd name="connsiteY19" fmla="*/ 71232 h 92971"/>
                  <a:gd name="connsiteX20" fmla="*/ 37677 w 82600"/>
                  <a:gd name="connsiteY20" fmla="*/ 90073 h 92971"/>
                  <a:gd name="connsiteX21" fmla="*/ 44344 w 82600"/>
                  <a:gd name="connsiteY21" fmla="*/ 90073 h 92971"/>
                  <a:gd name="connsiteX22" fmla="*/ 76804 w 82600"/>
                  <a:gd name="connsiteY22" fmla="*/ 71232 h 92971"/>
                  <a:gd name="connsiteX23" fmla="*/ 80282 w 82600"/>
                  <a:gd name="connsiteY23" fmla="*/ 65435 h 92971"/>
                  <a:gd name="connsiteX24" fmla="*/ 80282 w 82600"/>
                  <a:gd name="connsiteY24" fmla="*/ 28044 h 92971"/>
                  <a:gd name="connsiteX25" fmla="*/ 76804 w 82600"/>
                  <a:gd name="connsiteY25" fmla="*/ 22246 h 92971"/>
                  <a:gd name="connsiteX26" fmla="*/ 44344 w 82600"/>
                  <a:gd name="connsiteY26" fmla="*/ 3406 h 92971"/>
                  <a:gd name="connsiteX27" fmla="*/ 40865 w 82600"/>
                  <a:gd name="connsiteY27" fmla="*/ 2536 h 9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600" h="92971">
                    <a:moveTo>
                      <a:pt x="41156" y="92971"/>
                    </a:moveTo>
                    <a:cubicBezTo>
                      <a:pt x="39706" y="92971"/>
                      <a:pt x="37967" y="92682"/>
                      <a:pt x="36808" y="91812"/>
                    </a:cubicBezTo>
                    <a:lnTo>
                      <a:pt x="4347" y="72971"/>
                    </a:lnTo>
                    <a:cubicBezTo>
                      <a:pt x="1739" y="71522"/>
                      <a:pt x="0" y="68334"/>
                      <a:pt x="0" y="65145"/>
                    </a:cubicBezTo>
                    <a:lnTo>
                      <a:pt x="0" y="27754"/>
                    </a:lnTo>
                    <a:cubicBezTo>
                      <a:pt x="0" y="24565"/>
                      <a:pt x="1739" y="21667"/>
                      <a:pt x="4347" y="19928"/>
                    </a:cubicBezTo>
                    <a:lnTo>
                      <a:pt x="36808" y="1087"/>
                    </a:lnTo>
                    <a:cubicBezTo>
                      <a:pt x="39416" y="-362"/>
                      <a:pt x="42894" y="-362"/>
                      <a:pt x="45793" y="1087"/>
                    </a:cubicBezTo>
                    <a:lnTo>
                      <a:pt x="78253" y="19928"/>
                    </a:lnTo>
                    <a:cubicBezTo>
                      <a:pt x="80862" y="21377"/>
                      <a:pt x="82600" y="24565"/>
                      <a:pt x="82600" y="27754"/>
                    </a:cubicBezTo>
                    <a:lnTo>
                      <a:pt x="82600" y="65145"/>
                    </a:lnTo>
                    <a:cubicBezTo>
                      <a:pt x="82600" y="68334"/>
                      <a:pt x="80862" y="71232"/>
                      <a:pt x="78253" y="72971"/>
                    </a:cubicBezTo>
                    <a:lnTo>
                      <a:pt x="45793" y="91812"/>
                    </a:lnTo>
                    <a:cubicBezTo>
                      <a:pt x="44344" y="92682"/>
                      <a:pt x="42894" y="92971"/>
                      <a:pt x="41445" y="92971"/>
                    </a:cubicBezTo>
                    <a:close/>
                    <a:moveTo>
                      <a:pt x="41156" y="2536"/>
                    </a:moveTo>
                    <a:cubicBezTo>
                      <a:pt x="39996" y="2536"/>
                      <a:pt x="38837" y="2826"/>
                      <a:pt x="37677" y="3406"/>
                    </a:cubicBezTo>
                    <a:lnTo>
                      <a:pt x="5217" y="22246"/>
                    </a:lnTo>
                    <a:cubicBezTo>
                      <a:pt x="3188" y="23406"/>
                      <a:pt x="1739" y="25725"/>
                      <a:pt x="1739" y="28044"/>
                    </a:cubicBezTo>
                    <a:lnTo>
                      <a:pt x="1739" y="65435"/>
                    </a:lnTo>
                    <a:cubicBezTo>
                      <a:pt x="1739" y="67754"/>
                      <a:pt x="2898" y="70073"/>
                      <a:pt x="5217" y="71232"/>
                    </a:cubicBezTo>
                    <a:lnTo>
                      <a:pt x="37677" y="90073"/>
                    </a:lnTo>
                    <a:cubicBezTo>
                      <a:pt x="39706" y="91232"/>
                      <a:pt x="42315" y="91232"/>
                      <a:pt x="44344" y="90073"/>
                    </a:cubicBezTo>
                    <a:lnTo>
                      <a:pt x="76804" y="71232"/>
                    </a:lnTo>
                    <a:cubicBezTo>
                      <a:pt x="78833" y="70073"/>
                      <a:pt x="80282" y="67754"/>
                      <a:pt x="80282" y="65435"/>
                    </a:cubicBezTo>
                    <a:lnTo>
                      <a:pt x="80282" y="28044"/>
                    </a:lnTo>
                    <a:cubicBezTo>
                      <a:pt x="80282" y="25725"/>
                      <a:pt x="79123" y="23406"/>
                      <a:pt x="76804" y="22246"/>
                    </a:cubicBezTo>
                    <a:lnTo>
                      <a:pt x="44344" y="3406"/>
                    </a:lnTo>
                    <a:cubicBezTo>
                      <a:pt x="43184" y="2826"/>
                      <a:pt x="42025" y="2536"/>
                      <a:pt x="40865" y="2536"/>
                    </a:cubicBezTo>
                    <a:close/>
                  </a:path>
                </a:pathLst>
              </a:custGeom>
              <a:solidFill>
                <a:srgbClr val="6CB4B8"/>
              </a:solidFill>
              <a:ln w="0" cap="flat">
                <a:noFill/>
                <a:prstDash val="solid"/>
                <a:miter/>
              </a:ln>
            </p:spPr>
            <p:txBody>
              <a:bodyPr rtlCol="0" anchor="ctr"/>
              <a:lstStyle/>
              <a:p>
                <a:endParaRPr lang="en-US" sz="1400"/>
              </a:p>
            </p:txBody>
          </p:sp>
          <p:sp>
            <p:nvSpPr>
              <p:cNvPr id="51" name="TextBox 38">
                <a:extLst>
                  <a:ext uri="{FF2B5EF4-FFF2-40B4-BE49-F238E27FC236}">
                    <a16:creationId xmlns:a16="http://schemas.microsoft.com/office/drawing/2014/main" id="{43219C42-A3CA-7F62-52F7-D16B09B9B793}"/>
                  </a:ext>
                </a:extLst>
              </p:cNvPr>
              <p:cNvSpPr txBox="1"/>
              <p:nvPr/>
            </p:nvSpPr>
            <p:spPr>
              <a:xfrm>
                <a:off x="4429419" y="4217122"/>
                <a:ext cx="1945847" cy="517065"/>
              </a:xfrm>
              <a:prstGeom prst="rect">
                <a:avLst/>
              </a:prstGeom>
              <a:noFill/>
            </p:spPr>
            <p:txBody>
              <a:bodyPr wrap="square">
                <a:spAutoFit/>
              </a:bodyPr>
              <a:lstStyle/>
              <a:p>
                <a:pPr algn="ctr" rtl="1">
                  <a:lnSpc>
                    <a:spcPct val="115000"/>
                  </a:lnSpc>
                </a:pPr>
                <a:r>
                  <a:rPr lang="ar-SA" sz="24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الاستناد إلى الحقائق</a:t>
                </a:r>
                <a:endParaRPr lang="en-US" sz="2400" b="1"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8" name="TextBox 35">
              <a:extLst>
                <a:ext uri="{FF2B5EF4-FFF2-40B4-BE49-F238E27FC236}">
                  <a16:creationId xmlns:a16="http://schemas.microsoft.com/office/drawing/2014/main" id="{888FBEF2-9B68-5A28-4CC7-F98F087A21FD}"/>
                </a:ext>
              </a:extLst>
            </p:cNvPr>
            <p:cNvSpPr txBox="1"/>
            <p:nvPr/>
          </p:nvSpPr>
          <p:spPr>
            <a:xfrm>
              <a:off x="5179465" y="3268856"/>
              <a:ext cx="445755" cy="507831"/>
            </a:xfrm>
            <a:prstGeom prst="rect">
              <a:avLst/>
            </a:prstGeom>
            <a:noFill/>
          </p:spPr>
          <p:txBody>
            <a:bodyPr wrap="square" lIns="0" rIns="0" rtlCol="0" anchor="ctr">
              <a:spAutoFit/>
            </a:bodyPr>
            <a:lstStyle/>
            <a:p>
              <a:pPr algn="ctr">
                <a:defRPr/>
              </a:pPr>
              <a:r>
                <a:rPr lang="en-US" sz="2700" b="1" kern="0" noProof="1">
                  <a:solidFill>
                    <a:srgbClr val="001F33"/>
                  </a:solidFill>
                </a:rPr>
                <a:t>04</a:t>
              </a:r>
            </a:p>
          </p:txBody>
        </p:sp>
      </p:grpSp>
    </p:spTree>
    <p:extLst>
      <p:ext uri="{BB962C8B-B14F-4D97-AF65-F5344CB8AC3E}">
        <p14:creationId xmlns:p14="http://schemas.microsoft.com/office/powerpoint/2010/main" val="3057343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1000"/>
                                        <p:tgtEl>
                                          <p:spTgt spid="46"/>
                                        </p:tgtEl>
                                      </p:cBhvr>
                                    </p:animEffect>
                                    <p:anim calcmode="lin" valueType="num">
                                      <p:cBhvr>
                                        <p:cTn id="29" dur="1000" fill="hold"/>
                                        <p:tgtEl>
                                          <p:spTgt spid="46"/>
                                        </p:tgtEl>
                                        <p:attrNameLst>
                                          <p:attrName>ppt_x</p:attrName>
                                        </p:attrNameLst>
                                      </p:cBhvr>
                                      <p:tavLst>
                                        <p:tav tm="0">
                                          <p:val>
                                            <p:strVal val="#ppt_x"/>
                                          </p:val>
                                        </p:tav>
                                        <p:tav tm="100000">
                                          <p:val>
                                            <p:strVal val="#ppt_x"/>
                                          </p:val>
                                        </p:tav>
                                      </p:tavLst>
                                    </p:anim>
                                    <p:anim calcmode="lin" valueType="num">
                                      <p:cBhvr>
                                        <p:cTn id="3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C1C90-7FA0-7411-6FF2-B516082341F3}"/>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31AC9EFA-7C8F-00E5-4C0A-37E8B8F6F882}"/>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62D50E38-DDA3-4546-62B5-CC12C4987678}"/>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4D724BE2-3029-F277-009B-202764A7C2C7}"/>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37ABA5A9-BEF8-B50A-F880-FE166BC6075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97073CFB-03A3-954D-C77D-9511A448D67E}"/>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59C2C829-DD56-611D-E482-DA94FFA7EDE1}"/>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5003ACB2-33F5-7BC5-95E8-58E28E78CCA3}"/>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1423036F-573F-08E8-7207-691AD593684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B32DD8D2-860F-53F8-5B81-D67AEE6C4473}"/>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2E2EE792-A454-0016-F708-A654803D07F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9977C472-39DC-4140-14E4-97F2A67EF969}"/>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7B92DF76-84CA-26AC-870F-C57EA673F91E}"/>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49A3B92E-4B7B-EDD2-D628-5F3447EE0851}"/>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مواجهة المواقف غير المتوقعة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0" name="Group 29">
            <a:extLst>
              <a:ext uri="{FF2B5EF4-FFF2-40B4-BE49-F238E27FC236}">
                <a16:creationId xmlns:a16="http://schemas.microsoft.com/office/drawing/2014/main" id="{E86D1DBB-B327-9F63-7B8D-F2D26B6D57C3}"/>
              </a:ext>
            </a:extLst>
          </p:cNvPr>
          <p:cNvGrpSpPr/>
          <p:nvPr/>
        </p:nvGrpSpPr>
        <p:grpSpPr>
          <a:xfrm>
            <a:off x="2260854" y="2688983"/>
            <a:ext cx="1948476" cy="2537210"/>
            <a:chOff x="2271014" y="2831223"/>
            <a:chExt cx="1948476" cy="2537210"/>
          </a:xfrm>
        </p:grpSpPr>
        <p:sp>
          <p:nvSpPr>
            <p:cNvPr id="25" name="Freeform 3">
              <a:extLst>
                <a:ext uri="{FF2B5EF4-FFF2-40B4-BE49-F238E27FC236}">
                  <a16:creationId xmlns:a16="http://schemas.microsoft.com/office/drawing/2014/main" id="{09501BA0-6555-365E-C286-3762D3BDE6EF}"/>
                </a:ext>
              </a:extLst>
            </p:cNvPr>
            <p:cNvSpPr/>
            <p:nvPr/>
          </p:nvSpPr>
          <p:spPr>
            <a:xfrm>
              <a:off x="2271014" y="3745739"/>
              <a:ext cx="1913368" cy="1622694"/>
            </a:xfrm>
            <a:custGeom>
              <a:avLst/>
              <a:gdLst>
                <a:gd name="connsiteX0" fmla="*/ 249649 w 250340"/>
                <a:gd name="connsiteY0" fmla="*/ 85639 h 212309"/>
                <a:gd name="connsiteX1" fmla="*/ 249649 w 250340"/>
                <a:gd name="connsiteY1" fmla="*/ 88174 h 212309"/>
                <a:gd name="connsiteX2" fmla="*/ 249534 w 250340"/>
                <a:gd name="connsiteY2" fmla="*/ 90019 h 212309"/>
                <a:gd name="connsiteX3" fmla="*/ 249534 w 250340"/>
                <a:gd name="connsiteY3" fmla="*/ 90019 h 212309"/>
                <a:gd name="connsiteX4" fmla="*/ 245615 w 250340"/>
                <a:gd name="connsiteY4" fmla="*/ 109382 h 212309"/>
                <a:gd name="connsiteX5" fmla="*/ 245615 w 250340"/>
                <a:gd name="connsiteY5" fmla="*/ 109382 h 212309"/>
                <a:gd name="connsiteX6" fmla="*/ 245039 w 250340"/>
                <a:gd name="connsiteY6" fmla="*/ 110996 h 212309"/>
                <a:gd name="connsiteX7" fmla="*/ 245039 w 250340"/>
                <a:gd name="connsiteY7" fmla="*/ 111226 h 212309"/>
                <a:gd name="connsiteX8" fmla="*/ 244463 w 250340"/>
                <a:gd name="connsiteY8" fmla="*/ 112725 h 212309"/>
                <a:gd name="connsiteX9" fmla="*/ 244347 w 250340"/>
                <a:gd name="connsiteY9" fmla="*/ 113071 h 212309"/>
                <a:gd name="connsiteX10" fmla="*/ 243771 w 250340"/>
                <a:gd name="connsiteY10" fmla="*/ 114454 h 212309"/>
                <a:gd name="connsiteX11" fmla="*/ 243656 w 250340"/>
                <a:gd name="connsiteY11" fmla="*/ 114800 h 212309"/>
                <a:gd name="connsiteX12" fmla="*/ 243080 w 250340"/>
                <a:gd name="connsiteY12" fmla="*/ 116183 h 212309"/>
                <a:gd name="connsiteX13" fmla="*/ 242849 w 250340"/>
                <a:gd name="connsiteY13" fmla="*/ 116644 h 212309"/>
                <a:gd name="connsiteX14" fmla="*/ 242273 w 250340"/>
                <a:gd name="connsiteY14" fmla="*/ 117912 h 212309"/>
                <a:gd name="connsiteX15" fmla="*/ 242042 w 250340"/>
                <a:gd name="connsiteY15" fmla="*/ 118372 h 212309"/>
                <a:gd name="connsiteX16" fmla="*/ 241466 w 250340"/>
                <a:gd name="connsiteY16" fmla="*/ 119640 h 212309"/>
                <a:gd name="connsiteX17" fmla="*/ 241236 w 250340"/>
                <a:gd name="connsiteY17" fmla="*/ 120101 h 212309"/>
                <a:gd name="connsiteX18" fmla="*/ 240659 w 250340"/>
                <a:gd name="connsiteY18" fmla="*/ 121254 h 212309"/>
                <a:gd name="connsiteX19" fmla="*/ 240429 w 250340"/>
                <a:gd name="connsiteY19" fmla="*/ 121830 h 212309"/>
                <a:gd name="connsiteX20" fmla="*/ 239852 w 250340"/>
                <a:gd name="connsiteY20" fmla="*/ 122983 h 212309"/>
                <a:gd name="connsiteX21" fmla="*/ 239507 w 250340"/>
                <a:gd name="connsiteY21" fmla="*/ 123559 h 212309"/>
                <a:gd name="connsiteX22" fmla="*/ 238815 w 250340"/>
                <a:gd name="connsiteY22" fmla="*/ 124712 h 212309"/>
                <a:gd name="connsiteX23" fmla="*/ 238469 w 250340"/>
                <a:gd name="connsiteY23" fmla="*/ 125288 h 212309"/>
                <a:gd name="connsiteX24" fmla="*/ 237778 w 250340"/>
                <a:gd name="connsiteY24" fmla="*/ 126326 h 212309"/>
                <a:gd name="connsiteX25" fmla="*/ 237432 w 250340"/>
                <a:gd name="connsiteY25" fmla="*/ 126902 h 212309"/>
                <a:gd name="connsiteX26" fmla="*/ 236741 w 250340"/>
                <a:gd name="connsiteY26" fmla="*/ 127939 h 212309"/>
                <a:gd name="connsiteX27" fmla="*/ 236395 w 250340"/>
                <a:gd name="connsiteY27" fmla="*/ 128515 h 212309"/>
                <a:gd name="connsiteX28" fmla="*/ 235703 w 250340"/>
                <a:gd name="connsiteY28" fmla="*/ 129553 h 212309"/>
                <a:gd name="connsiteX29" fmla="*/ 235242 w 250340"/>
                <a:gd name="connsiteY29" fmla="*/ 130129 h 212309"/>
                <a:gd name="connsiteX30" fmla="*/ 234550 w 250340"/>
                <a:gd name="connsiteY30" fmla="*/ 131051 h 212309"/>
                <a:gd name="connsiteX31" fmla="*/ 234090 w 250340"/>
                <a:gd name="connsiteY31" fmla="*/ 131627 h 212309"/>
                <a:gd name="connsiteX32" fmla="*/ 233398 w 250340"/>
                <a:gd name="connsiteY32" fmla="*/ 132550 h 212309"/>
                <a:gd name="connsiteX33" fmla="*/ 232937 w 250340"/>
                <a:gd name="connsiteY33" fmla="*/ 133126 h 212309"/>
                <a:gd name="connsiteX34" fmla="*/ 232245 w 250340"/>
                <a:gd name="connsiteY34" fmla="*/ 134048 h 212309"/>
                <a:gd name="connsiteX35" fmla="*/ 231784 w 250340"/>
                <a:gd name="connsiteY35" fmla="*/ 134624 h 212309"/>
                <a:gd name="connsiteX36" fmla="*/ 231093 w 250340"/>
                <a:gd name="connsiteY36" fmla="*/ 135546 h 212309"/>
                <a:gd name="connsiteX37" fmla="*/ 230632 w 250340"/>
                <a:gd name="connsiteY37" fmla="*/ 136123 h 212309"/>
                <a:gd name="connsiteX38" fmla="*/ 229940 w 250340"/>
                <a:gd name="connsiteY38" fmla="*/ 136930 h 212309"/>
                <a:gd name="connsiteX39" fmla="*/ 229364 w 250340"/>
                <a:gd name="connsiteY39" fmla="*/ 137506 h 212309"/>
                <a:gd name="connsiteX40" fmla="*/ 228672 w 250340"/>
                <a:gd name="connsiteY40" fmla="*/ 138313 h 212309"/>
                <a:gd name="connsiteX41" fmla="*/ 228096 w 250340"/>
                <a:gd name="connsiteY41" fmla="*/ 138889 h 212309"/>
                <a:gd name="connsiteX42" fmla="*/ 227289 w 250340"/>
                <a:gd name="connsiteY42" fmla="*/ 139696 h 212309"/>
                <a:gd name="connsiteX43" fmla="*/ 226713 w 250340"/>
                <a:gd name="connsiteY43" fmla="*/ 140272 h 212309"/>
                <a:gd name="connsiteX44" fmla="*/ 225906 w 250340"/>
                <a:gd name="connsiteY44" fmla="*/ 141079 h 212309"/>
                <a:gd name="connsiteX45" fmla="*/ 225330 w 250340"/>
                <a:gd name="connsiteY45" fmla="*/ 141655 h 212309"/>
                <a:gd name="connsiteX46" fmla="*/ 224523 w 250340"/>
                <a:gd name="connsiteY46" fmla="*/ 142462 h 212309"/>
                <a:gd name="connsiteX47" fmla="*/ 223947 w 250340"/>
                <a:gd name="connsiteY47" fmla="*/ 143038 h 212309"/>
                <a:gd name="connsiteX48" fmla="*/ 223140 w 250340"/>
                <a:gd name="connsiteY48" fmla="*/ 143730 h 212309"/>
                <a:gd name="connsiteX49" fmla="*/ 222564 w 250340"/>
                <a:gd name="connsiteY49" fmla="*/ 144306 h 212309"/>
                <a:gd name="connsiteX50" fmla="*/ 221757 w 250340"/>
                <a:gd name="connsiteY50" fmla="*/ 144998 h 212309"/>
                <a:gd name="connsiteX51" fmla="*/ 221065 w 250340"/>
                <a:gd name="connsiteY51" fmla="*/ 145574 h 212309"/>
                <a:gd name="connsiteX52" fmla="*/ 220259 w 250340"/>
                <a:gd name="connsiteY52" fmla="*/ 146266 h 212309"/>
                <a:gd name="connsiteX53" fmla="*/ 219567 w 250340"/>
                <a:gd name="connsiteY53" fmla="*/ 146842 h 212309"/>
                <a:gd name="connsiteX54" fmla="*/ 218760 w 250340"/>
                <a:gd name="connsiteY54" fmla="*/ 147533 h 212309"/>
                <a:gd name="connsiteX55" fmla="*/ 218069 w 250340"/>
                <a:gd name="connsiteY55" fmla="*/ 148110 h 212309"/>
                <a:gd name="connsiteX56" fmla="*/ 217262 w 250340"/>
                <a:gd name="connsiteY56" fmla="*/ 148801 h 212309"/>
                <a:gd name="connsiteX57" fmla="*/ 216570 w 250340"/>
                <a:gd name="connsiteY57" fmla="*/ 149378 h 212309"/>
                <a:gd name="connsiteX58" fmla="*/ 215763 w 250340"/>
                <a:gd name="connsiteY58" fmla="*/ 149954 h 212309"/>
                <a:gd name="connsiteX59" fmla="*/ 215072 w 250340"/>
                <a:gd name="connsiteY59" fmla="*/ 150530 h 212309"/>
                <a:gd name="connsiteX60" fmla="*/ 214265 w 250340"/>
                <a:gd name="connsiteY60" fmla="*/ 151107 h 212309"/>
                <a:gd name="connsiteX61" fmla="*/ 213458 w 250340"/>
                <a:gd name="connsiteY61" fmla="*/ 151568 h 212309"/>
                <a:gd name="connsiteX62" fmla="*/ 212651 w 250340"/>
                <a:gd name="connsiteY62" fmla="*/ 152144 h 212309"/>
                <a:gd name="connsiteX63" fmla="*/ 211845 w 250340"/>
                <a:gd name="connsiteY63" fmla="*/ 152605 h 212309"/>
                <a:gd name="connsiteX64" fmla="*/ 210923 w 250340"/>
                <a:gd name="connsiteY64" fmla="*/ 153181 h 212309"/>
                <a:gd name="connsiteX65" fmla="*/ 210116 w 250340"/>
                <a:gd name="connsiteY65" fmla="*/ 153642 h 212309"/>
                <a:gd name="connsiteX66" fmla="*/ 209194 w 250340"/>
                <a:gd name="connsiteY66" fmla="*/ 154219 h 212309"/>
                <a:gd name="connsiteX67" fmla="*/ 208387 w 250340"/>
                <a:gd name="connsiteY67" fmla="*/ 154680 h 212309"/>
                <a:gd name="connsiteX68" fmla="*/ 207465 w 250340"/>
                <a:gd name="connsiteY68" fmla="*/ 155141 h 212309"/>
                <a:gd name="connsiteX69" fmla="*/ 206658 w 250340"/>
                <a:gd name="connsiteY69" fmla="*/ 155602 h 212309"/>
                <a:gd name="connsiteX70" fmla="*/ 205736 w 250340"/>
                <a:gd name="connsiteY70" fmla="*/ 156063 h 212309"/>
                <a:gd name="connsiteX71" fmla="*/ 204929 w 250340"/>
                <a:gd name="connsiteY71" fmla="*/ 156524 h 212309"/>
                <a:gd name="connsiteX72" fmla="*/ 204007 w 250340"/>
                <a:gd name="connsiteY72" fmla="*/ 156985 h 212309"/>
                <a:gd name="connsiteX73" fmla="*/ 203200 w 250340"/>
                <a:gd name="connsiteY73" fmla="*/ 157446 h 212309"/>
                <a:gd name="connsiteX74" fmla="*/ 202278 w 250340"/>
                <a:gd name="connsiteY74" fmla="*/ 157907 h 212309"/>
                <a:gd name="connsiteX75" fmla="*/ 201356 w 250340"/>
                <a:gd name="connsiteY75" fmla="*/ 158253 h 212309"/>
                <a:gd name="connsiteX76" fmla="*/ 200434 w 250340"/>
                <a:gd name="connsiteY76" fmla="*/ 158714 h 212309"/>
                <a:gd name="connsiteX77" fmla="*/ 199512 w 250340"/>
                <a:gd name="connsiteY77" fmla="*/ 159060 h 212309"/>
                <a:gd name="connsiteX78" fmla="*/ 198590 w 250340"/>
                <a:gd name="connsiteY78" fmla="*/ 159405 h 212309"/>
                <a:gd name="connsiteX79" fmla="*/ 197668 w 250340"/>
                <a:gd name="connsiteY79" fmla="*/ 159751 h 212309"/>
                <a:gd name="connsiteX80" fmla="*/ 196746 w 250340"/>
                <a:gd name="connsiteY80" fmla="*/ 160097 h 212309"/>
                <a:gd name="connsiteX81" fmla="*/ 195824 w 250340"/>
                <a:gd name="connsiteY81" fmla="*/ 160443 h 212309"/>
                <a:gd name="connsiteX82" fmla="*/ 194902 w 250340"/>
                <a:gd name="connsiteY82" fmla="*/ 160788 h 212309"/>
                <a:gd name="connsiteX83" fmla="*/ 193980 w 250340"/>
                <a:gd name="connsiteY83" fmla="*/ 161134 h 212309"/>
                <a:gd name="connsiteX84" fmla="*/ 193058 w 250340"/>
                <a:gd name="connsiteY84" fmla="*/ 161480 h 212309"/>
                <a:gd name="connsiteX85" fmla="*/ 192135 w 250340"/>
                <a:gd name="connsiteY85" fmla="*/ 161826 h 212309"/>
                <a:gd name="connsiteX86" fmla="*/ 191214 w 250340"/>
                <a:gd name="connsiteY86" fmla="*/ 162171 h 212309"/>
                <a:gd name="connsiteX87" fmla="*/ 190291 w 250340"/>
                <a:gd name="connsiteY87" fmla="*/ 162402 h 212309"/>
                <a:gd name="connsiteX88" fmla="*/ 189369 w 250340"/>
                <a:gd name="connsiteY88" fmla="*/ 162633 h 212309"/>
                <a:gd name="connsiteX89" fmla="*/ 188332 w 250340"/>
                <a:gd name="connsiteY89" fmla="*/ 162863 h 212309"/>
                <a:gd name="connsiteX90" fmla="*/ 187410 w 250340"/>
                <a:gd name="connsiteY90" fmla="*/ 163094 h 212309"/>
                <a:gd name="connsiteX91" fmla="*/ 186373 w 250340"/>
                <a:gd name="connsiteY91" fmla="*/ 163324 h 212309"/>
                <a:gd name="connsiteX92" fmla="*/ 185451 w 250340"/>
                <a:gd name="connsiteY92" fmla="*/ 163555 h 212309"/>
                <a:gd name="connsiteX93" fmla="*/ 184413 w 250340"/>
                <a:gd name="connsiteY93" fmla="*/ 163785 h 212309"/>
                <a:gd name="connsiteX94" fmla="*/ 183491 w 250340"/>
                <a:gd name="connsiteY94" fmla="*/ 164016 h 212309"/>
                <a:gd name="connsiteX95" fmla="*/ 182454 w 250340"/>
                <a:gd name="connsiteY95" fmla="*/ 164246 h 212309"/>
                <a:gd name="connsiteX96" fmla="*/ 181532 w 250340"/>
                <a:gd name="connsiteY96" fmla="*/ 164362 h 212309"/>
                <a:gd name="connsiteX97" fmla="*/ 180495 w 250340"/>
                <a:gd name="connsiteY97" fmla="*/ 164592 h 212309"/>
                <a:gd name="connsiteX98" fmla="*/ 179572 w 250340"/>
                <a:gd name="connsiteY98" fmla="*/ 164707 h 212309"/>
                <a:gd name="connsiteX99" fmla="*/ 178535 w 250340"/>
                <a:gd name="connsiteY99" fmla="*/ 164823 h 212309"/>
                <a:gd name="connsiteX100" fmla="*/ 177613 w 250340"/>
                <a:gd name="connsiteY100" fmla="*/ 164938 h 212309"/>
                <a:gd name="connsiteX101" fmla="*/ 176460 w 250340"/>
                <a:gd name="connsiteY101" fmla="*/ 165053 h 212309"/>
                <a:gd name="connsiteX102" fmla="*/ 175538 w 250340"/>
                <a:gd name="connsiteY102" fmla="*/ 165053 h 212309"/>
                <a:gd name="connsiteX103" fmla="*/ 174386 w 250340"/>
                <a:gd name="connsiteY103" fmla="*/ 165053 h 212309"/>
                <a:gd name="connsiteX104" fmla="*/ 173464 w 250340"/>
                <a:gd name="connsiteY104" fmla="*/ 165053 h 212309"/>
                <a:gd name="connsiteX105" fmla="*/ 172196 w 250340"/>
                <a:gd name="connsiteY105" fmla="*/ 165053 h 212309"/>
                <a:gd name="connsiteX106" fmla="*/ 171389 w 250340"/>
                <a:gd name="connsiteY106" fmla="*/ 165053 h 212309"/>
                <a:gd name="connsiteX107" fmla="*/ 170006 w 250340"/>
                <a:gd name="connsiteY107" fmla="*/ 165053 h 212309"/>
                <a:gd name="connsiteX108" fmla="*/ 169315 w 250340"/>
                <a:gd name="connsiteY108" fmla="*/ 165053 h 212309"/>
                <a:gd name="connsiteX109" fmla="*/ 167240 w 250340"/>
                <a:gd name="connsiteY109" fmla="*/ 165053 h 212309"/>
                <a:gd name="connsiteX110" fmla="*/ 165165 w 250340"/>
                <a:gd name="connsiteY110" fmla="*/ 165053 h 212309"/>
                <a:gd name="connsiteX111" fmla="*/ 164473 w 250340"/>
                <a:gd name="connsiteY111" fmla="*/ 165053 h 212309"/>
                <a:gd name="connsiteX112" fmla="*/ 163090 w 250340"/>
                <a:gd name="connsiteY112" fmla="*/ 165053 h 212309"/>
                <a:gd name="connsiteX113" fmla="*/ 162284 w 250340"/>
                <a:gd name="connsiteY113" fmla="*/ 165053 h 212309"/>
                <a:gd name="connsiteX114" fmla="*/ 161016 w 250340"/>
                <a:gd name="connsiteY114" fmla="*/ 165053 h 212309"/>
                <a:gd name="connsiteX115" fmla="*/ 160094 w 250340"/>
                <a:gd name="connsiteY115" fmla="*/ 165053 h 212309"/>
                <a:gd name="connsiteX116" fmla="*/ 158941 w 250340"/>
                <a:gd name="connsiteY116" fmla="*/ 165053 h 212309"/>
                <a:gd name="connsiteX117" fmla="*/ 158019 w 250340"/>
                <a:gd name="connsiteY117" fmla="*/ 165053 h 212309"/>
                <a:gd name="connsiteX118" fmla="*/ 156867 w 250340"/>
                <a:gd name="connsiteY118" fmla="*/ 164938 h 212309"/>
                <a:gd name="connsiteX119" fmla="*/ 155944 w 250340"/>
                <a:gd name="connsiteY119" fmla="*/ 164823 h 212309"/>
                <a:gd name="connsiteX120" fmla="*/ 154792 w 250340"/>
                <a:gd name="connsiteY120" fmla="*/ 164707 h 212309"/>
                <a:gd name="connsiteX121" fmla="*/ 153870 w 250340"/>
                <a:gd name="connsiteY121" fmla="*/ 164592 h 212309"/>
                <a:gd name="connsiteX122" fmla="*/ 152833 w 250340"/>
                <a:gd name="connsiteY122" fmla="*/ 164362 h 212309"/>
                <a:gd name="connsiteX123" fmla="*/ 151910 w 250340"/>
                <a:gd name="connsiteY123" fmla="*/ 164131 h 212309"/>
                <a:gd name="connsiteX124" fmla="*/ 150873 w 250340"/>
                <a:gd name="connsiteY124" fmla="*/ 163900 h 212309"/>
                <a:gd name="connsiteX125" fmla="*/ 149951 w 250340"/>
                <a:gd name="connsiteY125" fmla="*/ 163670 h 212309"/>
                <a:gd name="connsiteX126" fmla="*/ 148914 w 250340"/>
                <a:gd name="connsiteY126" fmla="*/ 163439 h 212309"/>
                <a:gd name="connsiteX127" fmla="*/ 147992 w 250340"/>
                <a:gd name="connsiteY127" fmla="*/ 163209 h 212309"/>
                <a:gd name="connsiteX128" fmla="*/ 146954 w 250340"/>
                <a:gd name="connsiteY128" fmla="*/ 162979 h 212309"/>
                <a:gd name="connsiteX129" fmla="*/ 146032 w 250340"/>
                <a:gd name="connsiteY129" fmla="*/ 162748 h 212309"/>
                <a:gd name="connsiteX130" fmla="*/ 144995 w 250340"/>
                <a:gd name="connsiteY130" fmla="*/ 162517 h 212309"/>
                <a:gd name="connsiteX131" fmla="*/ 144073 w 250340"/>
                <a:gd name="connsiteY131" fmla="*/ 162287 h 212309"/>
                <a:gd name="connsiteX132" fmla="*/ 143036 w 250340"/>
                <a:gd name="connsiteY132" fmla="*/ 161941 h 212309"/>
                <a:gd name="connsiteX133" fmla="*/ 142113 w 250340"/>
                <a:gd name="connsiteY133" fmla="*/ 161595 h 212309"/>
                <a:gd name="connsiteX134" fmla="*/ 141191 w 250340"/>
                <a:gd name="connsiteY134" fmla="*/ 161250 h 212309"/>
                <a:gd name="connsiteX135" fmla="*/ 140269 w 250340"/>
                <a:gd name="connsiteY135" fmla="*/ 160904 h 212309"/>
                <a:gd name="connsiteX136" fmla="*/ 139347 w 250340"/>
                <a:gd name="connsiteY136" fmla="*/ 160558 h 212309"/>
                <a:gd name="connsiteX137" fmla="*/ 138425 w 250340"/>
                <a:gd name="connsiteY137" fmla="*/ 160212 h 212309"/>
                <a:gd name="connsiteX138" fmla="*/ 137503 w 250340"/>
                <a:gd name="connsiteY138" fmla="*/ 159866 h 212309"/>
                <a:gd name="connsiteX139" fmla="*/ 136581 w 250340"/>
                <a:gd name="connsiteY139" fmla="*/ 159521 h 212309"/>
                <a:gd name="connsiteX140" fmla="*/ 135659 w 250340"/>
                <a:gd name="connsiteY140" fmla="*/ 159175 h 212309"/>
                <a:gd name="connsiteX141" fmla="*/ 134737 w 250340"/>
                <a:gd name="connsiteY141" fmla="*/ 158829 h 212309"/>
                <a:gd name="connsiteX142" fmla="*/ 133815 w 250340"/>
                <a:gd name="connsiteY142" fmla="*/ 158483 h 212309"/>
                <a:gd name="connsiteX143" fmla="*/ 132893 w 250340"/>
                <a:gd name="connsiteY143" fmla="*/ 158022 h 212309"/>
                <a:gd name="connsiteX144" fmla="*/ 131971 w 250340"/>
                <a:gd name="connsiteY144" fmla="*/ 157561 h 212309"/>
                <a:gd name="connsiteX145" fmla="*/ 131049 w 250340"/>
                <a:gd name="connsiteY145" fmla="*/ 157100 h 212309"/>
                <a:gd name="connsiteX146" fmla="*/ 130242 w 250340"/>
                <a:gd name="connsiteY146" fmla="*/ 156639 h 212309"/>
                <a:gd name="connsiteX147" fmla="*/ 129320 w 250340"/>
                <a:gd name="connsiteY147" fmla="*/ 156178 h 212309"/>
                <a:gd name="connsiteX148" fmla="*/ 128513 w 250340"/>
                <a:gd name="connsiteY148" fmla="*/ 155717 h 212309"/>
                <a:gd name="connsiteX149" fmla="*/ 127591 w 250340"/>
                <a:gd name="connsiteY149" fmla="*/ 155256 h 212309"/>
                <a:gd name="connsiteX150" fmla="*/ 126784 w 250340"/>
                <a:gd name="connsiteY150" fmla="*/ 154795 h 212309"/>
                <a:gd name="connsiteX151" fmla="*/ 125862 w 250340"/>
                <a:gd name="connsiteY151" fmla="*/ 154334 h 212309"/>
                <a:gd name="connsiteX152" fmla="*/ 125055 w 250340"/>
                <a:gd name="connsiteY152" fmla="*/ 153873 h 212309"/>
                <a:gd name="connsiteX153" fmla="*/ 124133 w 250340"/>
                <a:gd name="connsiteY153" fmla="*/ 153296 h 212309"/>
                <a:gd name="connsiteX154" fmla="*/ 123326 w 250340"/>
                <a:gd name="connsiteY154" fmla="*/ 152836 h 212309"/>
                <a:gd name="connsiteX155" fmla="*/ 122404 w 250340"/>
                <a:gd name="connsiteY155" fmla="*/ 152259 h 212309"/>
                <a:gd name="connsiteX156" fmla="*/ 121713 w 250340"/>
                <a:gd name="connsiteY156" fmla="*/ 151798 h 212309"/>
                <a:gd name="connsiteX157" fmla="*/ 120791 w 250340"/>
                <a:gd name="connsiteY157" fmla="*/ 151222 h 212309"/>
                <a:gd name="connsiteX158" fmla="*/ 120099 w 250340"/>
                <a:gd name="connsiteY158" fmla="*/ 150761 h 212309"/>
                <a:gd name="connsiteX159" fmla="*/ 119177 w 250340"/>
                <a:gd name="connsiteY159" fmla="*/ 150069 h 212309"/>
                <a:gd name="connsiteX160" fmla="*/ 118601 w 250340"/>
                <a:gd name="connsiteY160" fmla="*/ 149608 h 212309"/>
                <a:gd name="connsiteX161" fmla="*/ 117679 w 250340"/>
                <a:gd name="connsiteY161" fmla="*/ 148917 h 212309"/>
                <a:gd name="connsiteX162" fmla="*/ 117218 w 250340"/>
                <a:gd name="connsiteY162" fmla="*/ 148571 h 212309"/>
                <a:gd name="connsiteX163" fmla="*/ 116180 w 250340"/>
                <a:gd name="connsiteY163" fmla="*/ 147764 h 212309"/>
                <a:gd name="connsiteX164" fmla="*/ 115835 w 250340"/>
                <a:gd name="connsiteY164" fmla="*/ 147533 h 212309"/>
                <a:gd name="connsiteX165" fmla="*/ 110417 w 250340"/>
                <a:gd name="connsiteY165" fmla="*/ 142808 h 212309"/>
                <a:gd name="connsiteX166" fmla="*/ 110417 w 250340"/>
                <a:gd name="connsiteY166" fmla="*/ 142808 h 212309"/>
                <a:gd name="connsiteX167" fmla="*/ 109265 w 250340"/>
                <a:gd name="connsiteY167" fmla="*/ 141770 h 212309"/>
                <a:gd name="connsiteX168" fmla="*/ 109034 w 250340"/>
                <a:gd name="connsiteY168" fmla="*/ 141540 h 212309"/>
                <a:gd name="connsiteX169" fmla="*/ 107997 w 250340"/>
                <a:gd name="connsiteY169" fmla="*/ 140503 h 212309"/>
                <a:gd name="connsiteX170" fmla="*/ 107651 w 250340"/>
                <a:gd name="connsiteY170" fmla="*/ 140157 h 212309"/>
                <a:gd name="connsiteX171" fmla="*/ 106729 w 250340"/>
                <a:gd name="connsiteY171" fmla="*/ 139119 h 212309"/>
                <a:gd name="connsiteX172" fmla="*/ 106383 w 250340"/>
                <a:gd name="connsiteY172" fmla="*/ 138658 h 212309"/>
                <a:gd name="connsiteX173" fmla="*/ 105461 w 250340"/>
                <a:gd name="connsiteY173" fmla="*/ 137621 h 212309"/>
                <a:gd name="connsiteX174" fmla="*/ 105115 w 250340"/>
                <a:gd name="connsiteY174" fmla="*/ 137160 h 212309"/>
                <a:gd name="connsiteX175" fmla="*/ 104309 w 250340"/>
                <a:gd name="connsiteY175" fmla="*/ 136123 h 212309"/>
                <a:gd name="connsiteX176" fmla="*/ 103848 w 250340"/>
                <a:gd name="connsiteY176" fmla="*/ 135662 h 212309"/>
                <a:gd name="connsiteX177" fmla="*/ 103041 w 250340"/>
                <a:gd name="connsiteY177" fmla="*/ 134624 h 212309"/>
                <a:gd name="connsiteX178" fmla="*/ 102695 w 250340"/>
                <a:gd name="connsiteY178" fmla="*/ 134163 h 212309"/>
                <a:gd name="connsiteX179" fmla="*/ 101888 w 250340"/>
                <a:gd name="connsiteY179" fmla="*/ 133126 h 212309"/>
                <a:gd name="connsiteX180" fmla="*/ 101543 w 250340"/>
                <a:gd name="connsiteY180" fmla="*/ 132665 h 212309"/>
                <a:gd name="connsiteX181" fmla="*/ 100736 w 250340"/>
                <a:gd name="connsiteY181" fmla="*/ 131627 h 212309"/>
                <a:gd name="connsiteX182" fmla="*/ 100390 w 250340"/>
                <a:gd name="connsiteY182" fmla="*/ 131051 h 212309"/>
                <a:gd name="connsiteX183" fmla="*/ 99698 w 250340"/>
                <a:gd name="connsiteY183" fmla="*/ 130014 h 212309"/>
                <a:gd name="connsiteX184" fmla="*/ 99353 w 250340"/>
                <a:gd name="connsiteY184" fmla="*/ 129438 h 212309"/>
                <a:gd name="connsiteX185" fmla="*/ 98661 w 250340"/>
                <a:gd name="connsiteY185" fmla="*/ 128400 h 212309"/>
                <a:gd name="connsiteX186" fmla="*/ 98315 w 250340"/>
                <a:gd name="connsiteY186" fmla="*/ 127824 h 212309"/>
                <a:gd name="connsiteX187" fmla="*/ 97624 w 250340"/>
                <a:gd name="connsiteY187" fmla="*/ 126671 h 212309"/>
                <a:gd name="connsiteX188" fmla="*/ 97278 w 250340"/>
                <a:gd name="connsiteY188" fmla="*/ 126095 h 212309"/>
                <a:gd name="connsiteX189" fmla="*/ 96586 w 250340"/>
                <a:gd name="connsiteY189" fmla="*/ 124943 h 212309"/>
                <a:gd name="connsiteX190" fmla="*/ 96241 w 250340"/>
                <a:gd name="connsiteY190" fmla="*/ 124366 h 212309"/>
                <a:gd name="connsiteX191" fmla="*/ 95549 w 250340"/>
                <a:gd name="connsiteY191" fmla="*/ 123214 h 212309"/>
                <a:gd name="connsiteX192" fmla="*/ 95203 w 250340"/>
                <a:gd name="connsiteY192" fmla="*/ 122637 h 212309"/>
                <a:gd name="connsiteX193" fmla="*/ 94512 w 250340"/>
                <a:gd name="connsiteY193" fmla="*/ 121485 h 212309"/>
                <a:gd name="connsiteX194" fmla="*/ 94166 w 250340"/>
                <a:gd name="connsiteY194" fmla="*/ 120908 h 212309"/>
                <a:gd name="connsiteX195" fmla="*/ 93590 w 250340"/>
                <a:gd name="connsiteY195" fmla="*/ 119756 h 212309"/>
                <a:gd name="connsiteX196" fmla="*/ 93359 w 250340"/>
                <a:gd name="connsiteY196" fmla="*/ 119180 h 212309"/>
                <a:gd name="connsiteX197" fmla="*/ 92783 w 250340"/>
                <a:gd name="connsiteY197" fmla="*/ 117912 h 212309"/>
                <a:gd name="connsiteX198" fmla="*/ 92552 w 250340"/>
                <a:gd name="connsiteY198" fmla="*/ 117335 h 212309"/>
                <a:gd name="connsiteX199" fmla="*/ 91976 w 250340"/>
                <a:gd name="connsiteY199" fmla="*/ 116067 h 212309"/>
                <a:gd name="connsiteX200" fmla="*/ 91746 w 250340"/>
                <a:gd name="connsiteY200" fmla="*/ 115606 h 212309"/>
                <a:gd name="connsiteX201" fmla="*/ 91169 w 250340"/>
                <a:gd name="connsiteY201" fmla="*/ 114338 h 212309"/>
                <a:gd name="connsiteX202" fmla="*/ 90939 w 250340"/>
                <a:gd name="connsiteY202" fmla="*/ 113877 h 212309"/>
                <a:gd name="connsiteX203" fmla="*/ 90363 w 250340"/>
                <a:gd name="connsiteY203" fmla="*/ 112494 h 212309"/>
                <a:gd name="connsiteX204" fmla="*/ 90132 w 250340"/>
                <a:gd name="connsiteY204" fmla="*/ 112033 h 212309"/>
                <a:gd name="connsiteX205" fmla="*/ 89671 w 250340"/>
                <a:gd name="connsiteY205" fmla="*/ 110650 h 212309"/>
                <a:gd name="connsiteX206" fmla="*/ 89556 w 250340"/>
                <a:gd name="connsiteY206" fmla="*/ 110189 h 212309"/>
                <a:gd name="connsiteX207" fmla="*/ 89095 w 250340"/>
                <a:gd name="connsiteY207" fmla="*/ 108691 h 212309"/>
                <a:gd name="connsiteX208" fmla="*/ 88979 w 250340"/>
                <a:gd name="connsiteY208" fmla="*/ 108345 h 212309"/>
                <a:gd name="connsiteX209" fmla="*/ 88518 w 250340"/>
                <a:gd name="connsiteY209" fmla="*/ 106846 h 212309"/>
                <a:gd name="connsiteX210" fmla="*/ 88518 w 250340"/>
                <a:gd name="connsiteY210" fmla="*/ 106501 h 212309"/>
                <a:gd name="connsiteX211" fmla="*/ 88057 w 250340"/>
                <a:gd name="connsiteY211" fmla="*/ 104887 h 212309"/>
                <a:gd name="connsiteX212" fmla="*/ 88057 w 250340"/>
                <a:gd name="connsiteY212" fmla="*/ 104657 h 212309"/>
                <a:gd name="connsiteX213" fmla="*/ 87596 w 250340"/>
                <a:gd name="connsiteY213" fmla="*/ 102928 h 212309"/>
                <a:gd name="connsiteX214" fmla="*/ 87596 w 250340"/>
                <a:gd name="connsiteY214" fmla="*/ 102928 h 212309"/>
                <a:gd name="connsiteX215" fmla="*/ 85176 w 250340"/>
                <a:gd name="connsiteY215" fmla="*/ 87137 h 212309"/>
                <a:gd name="connsiteX216" fmla="*/ 85176 w 250340"/>
                <a:gd name="connsiteY216" fmla="*/ 87137 h 212309"/>
                <a:gd name="connsiteX217" fmla="*/ 85061 w 250340"/>
                <a:gd name="connsiteY217" fmla="*/ 82642 h 212309"/>
                <a:gd name="connsiteX218" fmla="*/ 165857 w 250340"/>
                <a:gd name="connsiteY218" fmla="*/ 0 h 212309"/>
                <a:gd name="connsiteX219" fmla="*/ 163090 w 250340"/>
                <a:gd name="connsiteY219" fmla="*/ 0 h 212309"/>
                <a:gd name="connsiteX220" fmla="*/ 75955 w 250340"/>
                <a:gd name="connsiteY220" fmla="*/ 87137 h 212309"/>
                <a:gd name="connsiteX221" fmla="*/ 0 w 250340"/>
                <a:gd name="connsiteY221" fmla="*/ 87137 h 212309"/>
                <a:gd name="connsiteX222" fmla="*/ 125171 w 250340"/>
                <a:gd name="connsiteY222" fmla="*/ 212310 h 212309"/>
                <a:gd name="connsiteX223" fmla="*/ 250341 w 250340"/>
                <a:gd name="connsiteY223" fmla="*/ 87137 h 212309"/>
                <a:gd name="connsiteX224" fmla="*/ 250341 w 250340"/>
                <a:gd name="connsiteY224" fmla="*/ 84832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0" h="212309">
                  <a:moveTo>
                    <a:pt x="249649" y="85639"/>
                  </a:moveTo>
                  <a:cubicBezTo>
                    <a:pt x="249649" y="86445"/>
                    <a:pt x="249649" y="87368"/>
                    <a:pt x="249649" y="88174"/>
                  </a:cubicBezTo>
                  <a:cubicBezTo>
                    <a:pt x="249649" y="88751"/>
                    <a:pt x="249649" y="89442"/>
                    <a:pt x="249534" y="90019"/>
                  </a:cubicBezTo>
                  <a:cubicBezTo>
                    <a:pt x="249534" y="90019"/>
                    <a:pt x="249534" y="90019"/>
                    <a:pt x="249534" y="90019"/>
                  </a:cubicBezTo>
                  <a:cubicBezTo>
                    <a:pt x="248958" y="96704"/>
                    <a:pt x="247690" y="103274"/>
                    <a:pt x="245615" y="109382"/>
                  </a:cubicBezTo>
                  <a:cubicBezTo>
                    <a:pt x="245615" y="109382"/>
                    <a:pt x="245615" y="109382"/>
                    <a:pt x="245615" y="109382"/>
                  </a:cubicBezTo>
                  <a:cubicBezTo>
                    <a:pt x="245385" y="109959"/>
                    <a:pt x="245270" y="110535"/>
                    <a:pt x="245039" y="110996"/>
                  </a:cubicBezTo>
                  <a:cubicBezTo>
                    <a:pt x="245039" y="110996"/>
                    <a:pt x="245039" y="111111"/>
                    <a:pt x="245039" y="111226"/>
                  </a:cubicBezTo>
                  <a:cubicBezTo>
                    <a:pt x="244809" y="111688"/>
                    <a:pt x="244693" y="112264"/>
                    <a:pt x="244463" y="112725"/>
                  </a:cubicBezTo>
                  <a:cubicBezTo>
                    <a:pt x="244463" y="112725"/>
                    <a:pt x="244463" y="112955"/>
                    <a:pt x="244347" y="113071"/>
                  </a:cubicBezTo>
                  <a:cubicBezTo>
                    <a:pt x="244117" y="113532"/>
                    <a:pt x="244002" y="113993"/>
                    <a:pt x="243771" y="114454"/>
                  </a:cubicBezTo>
                  <a:cubicBezTo>
                    <a:pt x="243771" y="114569"/>
                    <a:pt x="243771" y="114684"/>
                    <a:pt x="243656" y="114800"/>
                  </a:cubicBezTo>
                  <a:cubicBezTo>
                    <a:pt x="243425" y="115261"/>
                    <a:pt x="243310" y="115722"/>
                    <a:pt x="243080" y="116183"/>
                  </a:cubicBezTo>
                  <a:cubicBezTo>
                    <a:pt x="243080" y="116298"/>
                    <a:pt x="242964" y="116528"/>
                    <a:pt x="242849" y="116644"/>
                  </a:cubicBezTo>
                  <a:cubicBezTo>
                    <a:pt x="242619" y="117105"/>
                    <a:pt x="242503" y="117566"/>
                    <a:pt x="242273" y="117912"/>
                  </a:cubicBezTo>
                  <a:cubicBezTo>
                    <a:pt x="242273" y="118027"/>
                    <a:pt x="242158" y="118257"/>
                    <a:pt x="242042" y="118372"/>
                  </a:cubicBezTo>
                  <a:cubicBezTo>
                    <a:pt x="241812" y="118834"/>
                    <a:pt x="241696" y="119180"/>
                    <a:pt x="241466" y="119640"/>
                  </a:cubicBezTo>
                  <a:cubicBezTo>
                    <a:pt x="241466" y="119756"/>
                    <a:pt x="241351" y="119986"/>
                    <a:pt x="241236" y="120101"/>
                  </a:cubicBezTo>
                  <a:cubicBezTo>
                    <a:pt x="241005" y="120447"/>
                    <a:pt x="240775" y="120908"/>
                    <a:pt x="240659" y="121254"/>
                  </a:cubicBezTo>
                  <a:cubicBezTo>
                    <a:pt x="240659" y="121485"/>
                    <a:pt x="240429" y="121600"/>
                    <a:pt x="240429" y="121830"/>
                  </a:cubicBezTo>
                  <a:cubicBezTo>
                    <a:pt x="240198" y="122176"/>
                    <a:pt x="239968" y="122637"/>
                    <a:pt x="239852" y="122983"/>
                  </a:cubicBezTo>
                  <a:cubicBezTo>
                    <a:pt x="239852" y="123214"/>
                    <a:pt x="239622" y="123329"/>
                    <a:pt x="239507" y="123559"/>
                  </a:cubicBezTo>
                  <a:cubicBezTo>
                    <a:pt x="239276" y="123905"/>
                    <a:pt x="239046" y="124251"/>
                    <a:pt x="238815" y="124712"/>
                  </a:cubicBezTo>
                  <a:cubicBezTo>
                    <a:pt x="238815" y="124943"/>
                    <a:pt x="238585" y="125058"/>
                    <a:pt x="238469" y="125288"/>
                  </a:cubicBezTo>
                  <a:cubicBezTo>
                    <a:pt x="238239" y="125634"/>
                    <a:pt x="238008" y="125980"/>
                    <a:pt x="237778" y="126326"/>
                  </a:cubicBezTo>
                  <a:cubicBezTo>
                    <a:pt x="237662" y="126556"/>
                    <a:pt x="237547" y="126671"/>
                    <a:pt x="237432" y="126902"/>
                  </a:cubicBezTo>
                  <a:cubicBezTo>
                    <a:pt x="237201" y="127248"/>
                    <a:pt x="236971" y="127593"/>
                    <a:pt x="236741" y="127939"/>
                  </a:cubicBezTo>
                  <a:cubicBezTo>
                    <a:pt x="236625" y="128170"/>
                    <a:pt x="236510" y="128285"/>
                    <a:pt x="236395" y="128515"/>
                  </a:cubicBezTo>
                  <a:cubicBezTo>
                    <a:pt x="236164" y="128861"/>
                    <a:pt x="235934" y="129207"/>
                    <a:pt x="235703" y="129553"/>
                  </a:cubicBezTo>
                  <a:cubicBezTo>
                    <a:pt x="235588" y="129783"/>
                    <a:pt x="235473" y="129899"/>
                    <a:pt x="235242" y="130129"/>
                  </a:cubicBezTo>
                  <a:cubicBezTo>
                    <a:pt x="235012" y="130475"/>
                    <a:pt x="234781" y="130821"/>
                    <a:pt x="234550" y="131051"/>
                  </a:cubicBezTo>
                  <a:cubicBezTo>
                    <a:pt x="234435" y="131282"/>
                    <a:pt x="234320" y="131397"/>
                    <a:pt x="234090" y="131627"/>
                  </a:cubicBezTo>
                  <a:cubicBezTo>
                    <a:pt x="233859" y="131973"/>
                    <a:pt x="233628" y="132319"/>
                    <a:pt x="233398" y="132550"/>
                  </a:cubicBezTo>
                  <a:cubicBezTo>
                    <a:pt x="233283" y="132780"/>
                    <a:pt x="233052" y="133011"/>
                    <a:pt x="232937" y="133126"/>
                  </a:cubicBezTo>
                  <a:cubicBezTo>
                    <a:pt x="232707" y="133472"/>
                    <a:pt x="232476" y="133702"/>
                    <a:pt x="232245" y="134048"/>
                  </a:cubicBezTo>
                  <a:cubicBezTo>
                    <a:pt x="232130" y="134278"/>
                    <a:pt x="231899" y="134509"/>
                    <a:pt x="231784" y="134624"/>
                  </a:cubicBezTo>
                  <a:cubicBezTo>
                    <a:pt x="231554" y="134970"/>
                    <a:pt x="231323" y="135201"/>
                    <a:pt x="231093" y="135546"/>
                  </a:cubicBezTo>
                  <a:cubicBezTo>
                    <a:pt x="230978" y="135777"/>
                    <a:pt x="230747" y="136007"/>
                    <a:pt x="230632" y="136123"/>
                  </a:cubicBezTo>
                  <a:cubicBezTo>
                    <a:pt x="230401" y="136469"/>
                    <a:pt x="230171" y="136699"/>
                    <a:pt x="229940" y="136930"/>
                  </a:cubicBezTo>
                  <a:cubicBezTo>
                    <a:pt x="229710" y="137160"/>
                    <a:pt x="229594" y="137390"/>
                    <a:pt x="229364" y="137506"/>
                  </a:cubicBezTo>
                  <a:cubicBezTo>
                    <a:pt x="229133" y="137736"/>
                    <a:pt x="228903" y="138082"/>
                    <a:pt x="228672" y="138313"/>
                  </a:cubicBezTo>
                  <a:cubicBezTo>
                    <a:pt x="228442" y="138543"/>
                    <a:pt x="228327" y="138658"/>
                    <a:pt x="228096" y="138889"/>
                  </a:cubicBezTo>
                  <a:cubicBezTo>
                    <a:pt x="227865" y="139119"/>
                    <a:pt x="227635" y="139465"/>
                    <a:pt x="227289" y="139696"/>
                  </a:cubicBezTo>
                  <a:cubicBezTo>
                    <a:pt x="227059" y="139926"/>
                    <a:pt x="226944" y="140042"/>
                    <a:pt x="226713" y="140272"/>
                  </a:cubicBezTo>
                  <a:cubicBezTo>
                    <a:pt x="226482" y="140503"/>
                    <a:pt x="226252" y="140848"/>
                    <a:pt x="225906" y="141079"/>
                  </a:cubicBezTo>
                  <a:cubicBezTo>
                    <a:pt x="225676" y="141309"/>
                    <a:pt x="225560" y="141425"/>
                    <a:pt x="225330" y="141655"/>
                  </a:cubicBezTo>
                  <a:cubicBezTo>
                    <a:pt x="225099" y="141886"/>
                    <a:pt x="224754" y="142116"/>
                    <a:pt x="224523" y="142462"/>
                  </a:cubicBezTo>
                  <a:cubicBezTo>
                    <a:pt x="224293" y="142693"/>
                    <a:pt x="224062" y="142808"/>
                    <a:pt x="223947" y="143038"/>
                  </a:cubicBezTo>
                  <a:cubicBezTo>
                    <a:pt x="223716" y="143269"/>
                    <a:pt x="223371" y="143499"/>
                    <a:pt x="223140" y="143730"/>
                  </a:cubicBezTo>
                  <a:cubicBezTo>
                    <a:pt x="222910" y="143961"/>
                    <a:pt x="222679" y="144076"/>
                    <a:pt x="222564" y="144306"/>
                  </a:cubicBezTo>
                  <a:cubicBezTo>
                    <a:pt x="222333" y="144537"/>
                    <a:pt x="221987" y="144767"/>
                    <a:pt x="221757" y="144998"/>
                  </a:cubicBezTo>
                  <a:cubicBezTo>
                    <a:pt x="221526" y="145228"/>
                    <a:pt x="221296" y="145344"/>
                    <a:pt x="221065" y="145574"/>
                  </a:cubicBezTo>
                  <a:cubicBezTo>
                    <a:pt x="220835" y="145805"/>
                    <a:pt x="220489" y="146035"/>
                    <a:pt x="220259" y="146266"/>
                  </a:cubicBezTo>
                  <a:cubicBezTo>
                    <a:pt x="220028" y="146496"/>
                    <a:pt x="219797" y="146611"/>
                    <a:pt x="219567" y="146842"/>
                  </a:cubicBezTo>
                  <a:cubicBezTo>
                    <a:pt x="219336" y="147073"/>
                    <a:pt x="218991" y="147303"/>
                    <a:pt x="218760" y="147533"/>
                  </a:cubicBezTo>
                  <a:cubicBezTo>
                    <a:pt x="218530" y="147764"/>
                    <a:pt x="218299" y="147879"/>
                    <a:pt x="218069" y="148110"/>
                  </a:cubicBezTo>
                  <a:cubicBezTo>
                    <a:pt x="217838" y="148340"/>
                    <a:pt x="217492" y="148571"/>
                    <a:pt x="217262" y="148801"/>
                  </a:cubicBezTo>
                  <a:cubicBezTo>
                    <a:pt x="217031" y="149032"/>
                    <a:pt x="216801" y="149147"/>
                    <a:pt x="216570" y="149378"/>
                  </a:cubicBezTo>
                  <a:cubicBezTo>
                    <a:pt x="216340" y="149608"/>
                    <a:pt x="215994" y="149839"/>
                    <a:pt x="215763" y="149954"/>
                  </a:cubicBezTo>
                  <a:cubicBezTo>
                    <a:pt x="215533" y="150185"/>
                    <a:pt x="215302" y="150300"/>
                    <a:pt x="215072" y="150530"/>
                  </a:cubicBezTo>
                  <a:cubicBezTo>
                    <a:pt x="214842" y="150761"/>
                    <a:pt x="214496" y="150876"/>
                    <a:pt x="214265" y="151107"/>
                  </a:cubicBezTo>
                  <a:cubicBezTo>
                    <a:pt x="214034" y="151222"/>
                    <a:pt x="213804" y="151452"/>
                    <a:pt x="213458" y="151568"/>
                  </a:cubicBezTo>
                  <a:cubicBezTo>
                    <a:pt x="213228" y="151798"/>
                    <a:pt x="212882" y="151913"/>
                    <a:pt x="212651" y="152144"/>
                  </a:cubicBezTo>
                  <a:cubicBezTo>
                    <a:pt x="212421" y="152259"/>
                    <a:pt x="212191" y="152490"/>
                    <a:pt x="211845" y="152605"/>
                  </a:cubicBezTo>
                  <a:cubicBezTo>
                    <a:pt x="211614" y="152836"/>
                    <a:pt x="211268" y="152951"/>
                    <a:pt x="210923" y="153181"/>
                  </a:cubicBezTo>
                  <a:cubicBezTo>
                    <a:pt x="210692" y="153296"/>
                    <a:pt x="210346" y="153527"/>
                    <a:pt x="210116" y="153642"/>
                  </a:cubicBezTo>
                  <a:cubicBezTo>
                    <a:pt x="209770" y="153873"/>
                    <a:pt x="209540" y="153988"/>
                    <a:pt x="209194" y="154219"/>
                  </a:cubicBezTo>
                  <a:cubicBezTo>
                    <a:pt x="208963" y="154334"/>
                    <a:pt x="208617" y="154564"/>
                    <a:pt x="208387" y="154680"/>
                  </a:cubicBezTo>
                  <a:cubicBezTo>
                    <a:pt x="208041" y="154795"/>
                    <a:pt x="207811" y="155025"/>
                    <a:pt x="207465" y="155141"/>
                  </a:cubicBezTo>
                  <a:cubicBezTo>
                    <a:pt x="207234" y="155256"/>
                    <a:pt x="206889" y="155487"/>
                    <a:pt x="206658" y="155602"/>
                  </a:cubicBezTo>
                  <a:cubicBezTo>
                    <a:pt x="206312" y="155717"/>
                    <a:pt x="206082" y="155948"/>
                    <a:pt x="205736" y="156063"/>
                  </a:cubicBezTo>
                  <a:cubicBezTo>
                    <a:pt x="205505" y="156178"/>
                    <a:pt x="205160" y="156408"/>
                    <a:pt x="204929" y="156524"/>
                  </a:cubicBezTo>
                  <a:cubicBezTo>
                    <a:pt x="204583" y="156639"/>
                    <a:pt x="204353" y="156870"/>
                    <a:pt x="204007" y="156985"/>
                  </a:cubicBezTo>
                  <a:cubicBezTo>
                    <a:pt x="203777" y="157100"/>
                    <a:pt x="203431" y="157216"/>
                    <a:pt x="203200" y="157446"/>
                  </a:cubicBezTo>
                  <a:cubicBezTo>
                    <a:pt x="202854" y="157561"/>
                    <a:pt x="202624" y="157792"/>
                    <a:pt x="202278" y="157907"/>
                  </a:cubicBezTo>
                  <a:cubicBezTo>
                    <a:pt x="201932" y="158022"/>
                    <a:pt x="201702" y="158137"/>
                    <a:pt x="201356" y="158253"/>
                  </a:cubicBezTo>
                  <a:cubicBezTo>
                    <a:pt x="201011" y="158368"/>
                    <a:pt x="200780" y="158483"/>
                    <a:pt x="200434" y="158714"/>
                  </a:cubicBezTo>
                  <a:cubicBezTo>
                    <a:pt x="200088" y="158829"/>
                    <a:pt x="199858" y="158944"/>
                    <a:pt x="199512" y="159060"/>
                  </a:cubicBezTo>
                  <a:cubicBezTo>
                    <a:pt x="199166" y="159175"/>
                    <a:pt x="198936" y="159290"/>
                    <a:pt x="198590" y="159405"/>
                  </a:cubicBezTo>
                  <a:cubicBezTo>
                    <a:pt x="198244" y="159521"/>
                    <a:pt x="198014" y="159636"/>
                    <a:pt x="197668" y="159751"/>
                  </a:cubicBezTo>
                  <a:cubicBezTo>
                    <a:pt x="197322" y="159866"/>
                    <a:pt x="197092" y="159982"/>
                    <a:pt x="196746" y="160097"/>
                  </a:cubicBezTo>
                  <a:cubicBezTo>
                    <a:pt x="196400" y="160212"/>
                    <a:pt x="196169" y="160327"/>
                    <a:pt x="195824" y="160443"/>
                  </a:cubicBezTo>
                  <a:cubicBezTo>
                    <a:pt x="195478" y="160443"/>
                    <a:pt x="195248" y="160673"/>
                    <a:pt x="194902" y="160788"/>
                  </a:cubicBezTo>
                  <a:cubicBezTo>
                    <a:pt x="194556" y="160788"/>
                    <a:pt x="194325" y="161019"/>
                    <a:pt x="193980" y="161134"/>
                  </a:cubicBezTo>
                  <a:cubicBezTo>
                    <a:pt x="193634" y="161134"/>
                    <a:pt x="193403" y="161365"/>
                    <a:pt x="193058" y="161480"/>
                  </a:cubicBezTo>
                  <a:cubicBezTo>
                    <a:pt x="192712" y="161480"/>
                    <a:pt x="192366" y="161711"/>
                    <a:pt x="192135" y="161826"/>
                  </a:cubicBezTo>
                  <a:cubicBezTo>
                    <a:pt x="191790" y="161826"/>
                    <a:pt x="191559" y="162056"/>
                    <a:pt x="191214" y="162171"/>
                  </a:cubicBezTo>
                  <a:cubicBezTo>
                    <a:pt x="190868" y="162171"/>
                    <a:pt x="190522" y="162402"/>
                    <a:pt x="190291" y="162402"/>
                  </a:cubicBezTo>
                  <a:cubicBezTo>
                    <a:pt x="189946" y="162402"/>
                    <a:pt x="189715" y="162633"/>
                    <a:pt x="189369" y="162633"/>
                  </a:cubicBezTo>
                  <a:cubicBezTo>
                    <a:pt x="189023" y="162633"/>
                    <a:pt x="188678" y="162863"/>
                    <a:pt x="188332" y="162863"/>
                  </a:cubicBezTo>
                  <a:cubicBezTo>
                    <a:pt x="187986" y="162863"/>
                    <a:pt x="187756" y="162979"/>
                    <a:pt x="187410" y="163094"/>
                  </a:cubicBezTo>
                  <a:cubicBezTo>
                    <a:pt x="187064" y="163094"/>
                    <a:pt x="186718" y="163209"/>
                    <a:pt x="186373" y="163324"/>
                  </a:cubicBezTo>
                  <a:cubicBezTo>
                    <a:pt x="186027" y="163324"/>
                    <a:pt x="185796" y="163439"/>
                    <a:pt x="185451" y="163555"/>
                  </a:cubicBezTo>
                  <a:cubicBezTo>
                    <a:pt x="185105" y="163555"/>
                    <a:pt x="184759" y="163670"/>
                    <a:pt x="184413" y="163785"/>
                  </a:cubicBezTo>
                  <a:cubicBezTo>
                    <a:pt x="184067" y="163785"/>
                    <a:pt x="183837" y="163900"/>
                    <a:pt x="183491" y="164016"/>
                  </a:cubicBezTo>
                  <a:cubicBezTo>
                    <a:pt x="183145" y="164016"/>
                    <a:pt x="182800" y="164131"/>
                    <a:pt x="182454" y="164246"/>
                  </a:cubicBezTo>
                  <a:cubicBezTo>
                    <a:pt x="182108" y="164246"/>
                    <a:pt x="181878" y="164362"/>
                    <a:pt x="181532" y="164362"/>
                  </a:cubicBezTo>
                  <a:cubicBezTo>
                    <a:pt x="181186" y="164362"/>
                    <a:pt x="180840" y="164477"/>
                    <a:pt x="180495" y="164592"/>
                  </a:cubicBezTo>
                  <a:cubicBezTo>
                    <a:pt x="180149" y="164592"/>
                    <a:pt x="179918" y="164592"/>
                    <a:pt x="179572" y="164707"/>
                  </a:cubicBezTo>
                  <a:cubicBezTo>
                    <a:pt x="179227" y="164707"/>
                    <a:pt x="178881" y="164707"/>
                    <a:pt x="178535" y="164823"/>
                  </a:cubicBezTo>
                  <a:cubicBezTo>
                    <a:pt x="178189" y="164823"/>
                    <a:pt x="177959" y="164823"/>
                    <a:pt x="177613" y="164938"/>
                  </a:cubicBezTo>
                  <a:cubicBezTo>
                    <a:pt x="177267" y="164938"/>
                    <a:pt x="176921" y="164938"/>
                    <a:pt x="176460" y="165053"/>
                  </a:cubicBezTo>
                  <a:cubicBezTo>
                    <a:pt x="176115" y="165053"/>
                    <a:pt x="175884" y="165053"/>
                    <a:pt x="175538" y="165053"/>
                  </a:cubicBezTo>
                  <a:cubicBezTo>
                    <a:pt x="175193" y="165053"/>
                    <a:pt x="174732" y="165053"/>
                    <a:pt x="174386" y="165053"/>
                  </a:cubicBezTo>
                  <a:cubicBezTo>
                    <a:pt x="174040" y="165053"/>
                    <a:pt x="173809" y="165053"/>
                    <a:pt x="173464" y="165053"/>
                  </a:cubicBezTo>
                  <a:cubicBezTo>
                    <a:pt x="173003" y="165053"/>
                    <a:pt x="172657" y="165053"/>
                    <a:pt x="172196" y="165053"/>
                  </a:cubicBezTo>
                  <a:cubicBezTo>
                    <a:pt x="171965" y="165053"/>
                    <a:pt x="171620" y="165053"/>
                    <a:pt x="171389" y="165053"/>
                  </a:cubicBezTo>
                  <a:cubicBezTo>
                    <a:pt x="170928" y="165053"/>
                    <a:pt x="170467" y="165053"/>
                    <a:pt x="170006" y="165053"/>
                  </a:cubicBezTo>
                  <a:cubicBezTo>
                    <a:pt x="169775" y="165053"/>
                    <a:pt x="169545" y="165053"/>
                    <a:pt x="169315" y="165053"/>
                  </a:cubicBezTo>
                  <a:cubicBezTo>
                    <a:pt x="168623" y="165053"/>
                    <a:pt x="167931" y="165053"/>
                    <a:pt x="167240" y="165053"/>
                  </a:cubicBezTo>
                  <a:cubicBezTo>
                    <a:pt x="166548" y="165053"/>
                    <a:pt x="165857" y="165053"/>
                    <a:pt x="165165" y="165053"/>
                  </a:cubicBezTo>
                  <a:cubicBezTo>
                    <a:pt x="164935" y="165053"/>
                    <a:pt x="164704" y="165053"/>
                    <a:pt x="164473" y="165053"/>
                  </a:cubicBezTo>
                  <a:cubicBezTo>
                    <a:pt x="164013" y="165053"/>
                    <a:pt x="163552" y="165053"/>
                    <a:pt x="163090" y="165053"/>
                  </a:cubicBezTo>
                  <a:cubicBezTo>
                    <a:pt x="162860" y="165053"/>
                    <a:pt x="162514" y="165053"/>
                    <a:pt x="162284" y="165053"/>
                  </a:cubicBezTo>
                  <a:cubicBezTo>
                    <a:pt x="161823" y="165053"/>
                    <a:pt x="161477" y="165053"/>
                    <a:pt x="161016" y="165053"/>
                  </a:cubicBezTo>
                  <a:cubicBezTo>
                    <a:pt x="160670" y="165053"/>
                    <a:pt x="160439" y="165053"/>
                    <a:pt x="160094" y="165053"/>
                  </a:cubicBezTo>
                  <a:cubicBezTo>
                    <a:pt x="159748" y="165053"/>
                    <a:pt x="159287" y="165053"/>
                    <a:pt x="158941" y="165053"/>
                  </a:cubicBezTo>
                  <a:cubicBezTo>
                    <a:pt x="158595" y="165053"/>
                    <a:pt x="158365" y="165053"/>
                    <a:pt x="158019" y="165053"/>
                  </a:cubicBezTo>
                  <a:cubicBezTo>
                    <a:pt x="157673" y="165053"/>
                    <a:pt x="157212" y="165053"/>
                    <a:pt x="156867" y="164938"/>
                  </a:cubicBezTo>
                  <a:cubicBezTo>
                    <a:pt x="156521" y="164938"/>
                    <a:pt x="156290" y="164938"/>
                    <a:pt x="155944" y="164823"/>
                  </a:cubicBezTo>
                  <a:cubicBezTo>
                    <a:pt x="155599" y="164823"/>
                    <a:pt x="155253" y="164823"/>
                    <a:pt x="154792" y="164707"/>
                  </a:cubicBezTo>
                  <a:cubicBezTo>
                    <a:pt x="154446" y="164707"/>
                    <a:pt x="154216" y="164707"/>
                    <a:pt x="153870" y="164592"/>
                  </a:cubicBezTo>
                  <a:cubicBezTo>
                    <a:pt x="153524" y="164592"/>
                    <a:pt x="153178" y="164477"/>
                    <a:pt x="152833" y="164362"/>
                  </a:cubicBezTo>
                  <a:cubicBezTo>
                    <a:pt x="152487" y="164362"/>
                    <a:pt x="152256" y="164362"/>
                    <a:pt x="151910" y="164131"/>
                  </a:cubicBezTo>
                  <a:cubicBezTo>
                    <a:pt x="151565" y="164131"/>
                    <a:pt x="151219" y="164016"/>
                    <a:pt x="150873" y="163900"/>
                  </a:cubicBezTo>
                  <a:cubicBezTo>
                    <a:pt x="150527" y="163900"/>
                    <a:pt x="150297" y="163785"/>
                    <a:pt x="149951" y="163670"/>
                  </a:cubicBezTo>
                  <a:cubicBezTo>
                    <a:pt x="149605" y="163670"/>
                    <a:pt x="149259" y="163555"/>
                    <a:pt x="148914" y="163439"/>
                  </a:cubicBezTo>
                  <a:cubicBezTo>
                    <a:pt x="148568" y="163439"/>
                    <a:pt x="148337" y="163324"/>
                    <a:pt x="147992" y="163209"/>
                  </a:cubicBezTo>
                  <a:cubicBezTo>
                    <a:pt x="147646" y="163209"/>
                    <a:pt x="147300" y="163094"/>
                    <a:pt x="146954" y="162979"/>
                  </a:cubicBezTo>
                  <a:cubicBezTo>
                    <a:pt x="146608" y="162979"/>
                    <a:pt x="146378" y="162863"/>
                    <a:pt x="146032" y="162748"/>
                  </a:cubicBezTo>
                  <a:cubicBezTo>
                    <a:pt x="145687" y="162748"/>
                    <a:pt x="145341" y="162517"/>
                    <a:pt x="144995" y="162517"/>
                  </a:cubicBezTo>
                  <a:cubicBezTo>
                    <a:pt x="144649" y="162517"/>
                    <a:pt x="144419" y="162287"/>
                    <a:pt x="144073" y="162287"/>
                  </a:cubicBezTo>
                  <a:cubicBezTo>
                    <a:pt x="143727" y="162287"/>
                    <a:pt x="143381" y="162056"/>
                    <a:pt x="143036" y="161941"/>
                  </a:cubicBezTo>
                  <a:cubicBezTo>
                    <a:pt x="142690" y="161941"/>
                    <a:pt x="142459" y="161711"/>
                    <a:pt x="142113" y="161595"/>
                  </a:cubicBezTo>
                  <a:cubicBezTo>
                    <a:pt x="141768" y="161595"/>
                    <a:pt x="141422" y="161365"/>
                    <a:pt x="141191" y="161250"/>
                  </a:cubicBezTo>
                  <a:cubicBezTo>
                    <a:pt x="140846" y="161250"/>
                    <a:pt x="140615" y="161019"/>
                    <a:pt x="140269" y="160904"/>
                  </a:cubicBezTo>
                  <a:cubicBezTo>
                    <a:pt x="139924" y="160904"/>
                    <a:pt x="139578" y="160673"/>
                    <a:pt x="139347" y="160558"/>
                  </a:cubicBezTo>
                  <a:cubicBezTo>
                    <a:pt x="139002" y="160558"/>
                    <a:pt x="138771" y="160327"/>
                    <a:pt x="138425" y="160212"/>
                  </a:cubicBezTo>
                  <a:cubicBezTo>
                    <a:pt x="138079" y="160097"/>
                    <a:pt x="137849" y="159982"/>
                    <a:pt x="137503" y="159866"/>
                  </a:cubicBezTo>
                  <a:cubicBezTo>
                    <a:pt x="137157" y="159751"/>
                    <a:pt x="136927" y="159636"/>
                    <a:pt x="136581" y="159521"/>
                  </a:cubicBezTo>
                  <a:cubicBezTo>
                    <a:pt x="136235" y="159405"/>
                    <a:pt x="136005" y="159290"/>
                    <a:pt x="135659" y="159175"/>
                  </a:cubicBezTo>
                  <a:cubicBezTo>
                    <a:pt x="135313" y="159060"/>
                    <a:pt x="135083" y="158944"/>
                    <a:pt x="134737" y="158829"/>
                  </a:cubicBezTo>
                  <a:cubicBezTo>
                    <a:pt x="134391" y="158714"/>
                    <a:pt x="134161" y="158599"/>
                    <a:pt x="133815" y="158483"/>
                  </a:cubicBezTo>
                  <a:cubicBezTo>
                    <a:pt x="133469" y="158368"/>
                    <a:pt x="133239" y="158253"/>
                    <a:pt x="132893" y="158022"/>
                  </a:cubicBezTo>
                  <a:cubicBezTo>
                    <a:pt x="132547" y="157907"/>
                    <a:pt x="132317" y="157792"/>
                    <a:pt x="131971" y="157561"/>
                  </a:cubicBezTo>
                  <a:cubicBezTo>
                    <a:pt x="131625" y="157446"/>
                    <a:pt x="131394" y="157331"/>
                    <a:pt x="131049" y="157100"/>
                  </a:cubicBezTo>
                  <a:cubicBezTo>
                    <a:pt x="130818" y="156985"/>
                    <a:pt x="130472" y="156870"/>
                    <a:pt x="130242" y="156639"/>
                  </a:cubicBezTo>
                  <a:cubicBezTo>
                    <a:pt x="129896" y="156524"/>
                    <a:pt x="129666" y="156293"/>
                    <a:pt x="129320" y="156178"/>
                  </a:cubicBezTo>
                  <a:cubicBezTo>
                    <a:pt x="129089" y="156063"/>
                    <a:pt x="128743" y="155832"/>
                    <a:pt x="128513" y="155717"/>
                  </a:cubicBezTo>
                  <a:cubicBezTo>
                    <a:pt x="128167" y="155602"/>
                    <a:pt x="127937" y="155371"/>
                    <a:pt x="127591" y="155256"/>
                  </a:cubicBezTo>
                  <a:cubicBezTo>
                    <a:pt x="127360" y="155141"/>
                    <a:pt x="127015" y="154910"/>
                    <a:pt x="126784" y="154795"/>
                  </a:cubicBezTo>
                  <a:cubicBezTo>
                    <a:pt x="126438" y="154680"/>
                    <a:pt x="126208" y="154449"/>
                    <a:pt x="125862" y="154334"/>
                  </a:cubicBezTo>
                  <a:cubicBezTo>
                    <a:pt x="125631" y="154219"/>
                    <a:pt x="125286" y="153988"/>
                    <a:pt x="125055" y="153873"/>
                  </a:cubicBezTo>
                  <a:cubicBezTo>
                    <a:pt x="124709" y="153642"/>
                    <a:pt x="124479" y="153527"/>
                    <a:pt x="124133" y="153296"/>
                  </a:cubicBezTo>
                  <a:cubicBezTo>
                    <a:pt x="123903" y="153181"/>
                    <a:pt x="123672" y="152951"/>
                    <a:pt x="123326" y="152836"/>
                  </a:cubicBezTo>
                  <a:cubicBezTo>
                    <a:pt x="122980" y="152605"/>
                    <a:pt x="122750" y="152490"/>
                    <a:pt x="122404" y="152259"/>
                  </a:cubicBezTo>
                  <a:cubicBezTo>
                    <a:pt x="122174" y="152144"/>
                    <a:pt x="121943" y="151913"/>
                    <a:pt x="121713" y="151798"/>
                  </a:cubicBezTo>
                  <a:cubicBezTo>
                    <a:pt x="121367" y="151568"/>
                    <a:pt x="121137" y="151452"/>
                    <a:pt x="120791" y="151222"/>
                  </a:cubicBezTo>
                  <a:cubicBezTo>
                    <a:pt x="120560" y="151107"/>
                    <a:pt x="120330" y="150876"/>
                    <a:pt x="120099" y="150761"/>
                  </a:cubicBezTo>
                  <a:cubicBezTo>
                    <a:pt x="119753" y="150530"/>
                    <a:pt x="119523" y="150300"/>
                    <a:pt x="119177" y="150069"/>
                  </a:cubicBezTo>
                  <a:cubicBezTo>
                    <a:pt x="118946" y="149954"/>
                    <a:pt x="118716" y="149724"/>
                    <a:pt x="118601" y="149608"/>
                  </a:cubicBezTo>
                  <a:cubicBezTo>
                    <a:pt x="118255" y="149378"/>
                    <a:pt x="117909" y="149147"/>
                    <a:pt x="117679" y="148917"/>
                  </a:cubicBezTo>
                  <a:cubicBezTo>
                    <a:pt x="117448" y="148801"/>
                    <a:pt x="117333" y="148686"/>
                    <a:pt x="117218" y="148571"/>
                  </a:cubicBezTo>
                  <a:cubicBezTo>
                    <a:pt x="116872" y="148340"/>
                    <a:pt x="116526" y="147995"/>
                    <a:pt x="116180" y="147764"/>
                  </a:cubicBezTo>
                  <a:cubicBezTo>
                    <a:pt x="116180" y="147764"/>
                    <a:pt x="115950" y="147533"/>
                    <a:pt x="115835" y="147533"/>
                  </a:cubicBezTo>
                  <a:cubicBezTo>
                    <a:pt x="113991" y="146035"/>
                    <a:pt x="112146" y="144421"/>
                    <a:pt x="110417" y="142808"/>
                  </a:cubicBezTo>
                  <a:cubicBezTo>
                    <a:pt x="110417" y="142808"/>
                    <a:pt x="110417" y="142808"/>
                    <a:pt x="110417" y="142808"/>
                  </a:cubicBezTo>
                  <a:cubicBezTo>
                    <a:pt x="110072" y="142462"/>
                    <a:pt x="109726" y="142116"/>
                    <a:pt x="109265" y="141770"/>
                  </a:cubicBezTo>
                  <a:cubicBezTo>
                    <a:pt x="109265" y="141770"/>
                    <a:pt x="109034" y="141540"/>
                    <a:pt x="109034" y="141540"/>
                  </a:cubicBezTo>
                  <a:cubicBezTo>
                    <a:pt x="108689" y="141194"/>
                    <a:pt x="108343" y="140848"/>
                    <a:pt x="107997" y="140503"/>
                  </a:cubicBezTo>
                  <a:cubicBezTo>
                    <a:pt x="107882" y="140387"/>
                    <a:pt x="107766" y="140272"/>
                    <a:pt x="107651" y="140157"/>
                  </a:cubicBezTo>
                  <a:cubicBezTo>
                    <a:pt x="107306" y="139811"/>
                    <a:pt x="107075" y="139465"/>
                    <a:pt x="106729" y="139119"/>
                  </a:cubicBezTo>
                  <a:cubicBezTo>
                    <a:pt x="106614" y="139004"/>
                    <a:pt x="106499" y="138889"/>
                    <a:pt x="106383" y="138658"/>
                  </a:cubicBezTo>
                  <a:cubicBezTo>
                    <a:pt x="106038" y="138313"/>
                    <a:pt x="105807" y="137967"/>
                    <a:pt x="105461" y="137621"/>
                  </a:cubicBezTo>
                  <a:cubicBezTo>
                    <a:pt x="105346" y="137506"/>
                    <a:pt x="105231" y="137275"/>
                    <a:pt x="105115" y="137160"/>
                  </a:cubicBezTo>
                  <a:cubicBezTo>
                    <a:pt x="104770" y="136814"/>
                    <a:pt x="104539" y="136469"/>
                    <a:pt x="104309" y="136123"/>
                  </a:cubicBezTo>
                  <a:cubicBezTo>
                    <a:pt x="104194" y="136007"/>
                    <a:pt x="104078" y="135777"/>
                    <a:pt x="103848" y="135662"/>
                  </a:cubicBezTo>
                  <a:cubicBezTo>
                    <a:pt x="103617" y="135316"/>
                    <a:pt x="103271" y="134970"/>
                    <a:pt x="103041" y="134624"/>
                  </a:cubicBezTo>
                  <a:cubicBezTo>
                    <a:pt x="102926" y="134509"/>
                    <a:pt x="102810" y="134278"/>
                    <a:pt x="102695" y="134163"/>
                  </a:cubicBezTo>
                  <a:cubicBezTo>
                    <a:pt x="102465" y="133818"/>
                    <a:pt x="102119" y="133472"/>
                    <a:pt x="101888" y="133126"/>
                  </a:cubicBezTo>
                  <a:cubicBezTo>
                    <a:pt x="101773" y="133011"/>
                    <a:pt x="101658" y="132780"/>
                    <a:pt x="101543" y="132665"/>
                  </a:cubicBezTo>
                  <a:cubicBezTo>
                    <a:pt x="101312" y="132319"/>
                    <a:pt x="101081" y="131973"/>
                    <a:pt x="100736" y="131627"/>
                  </a:cubicBezTo>
                  <a:cubicBezTo>
                    <a:pt x="100620" y="131397"/>
                    <a:pt x="100505" y="131282"/>
                    <a:pt x="100390" y="131051"/>
                  </a:cubicBezTo>
                  <a:cubicBezTo>
                    <a:pt x="100160" y="130706"/>
                    <a:pt x="99929" y="130360"/>
                    <a:pt x="99698" y="130014"/>
                  </a:cubicBezTo>
                  <a:cubicBezTo>
                    <a:pt x="99583" y="129783"/>
                    <a:pt x="99468" y="129668"/>
                    <a:pt x="99353" y="129438"/>
                  </a:cubicBezTo>
                  <a:cubicBezTo>
                    <a:pt x="99122" y="129092"/>
                    <a:pt x="98892" y="128746"/>
                    <a:pt x="98661" y="128400"/>
                  </a:cubicBezTo>
                  <a:cubicBezTo>
                    <a:pt x="98546" y="128170"/>
                    <a:pt x="98431" y="128055"/>
                    <a:pt x="98315" y="127824"/>
                  </a:cubicBezTo>
                  <a:cubicBezTo>
                    <a:pt x="98085" y="127478"/>
                    <a:pt x="97854" y="127132"/>
                    <a:pt x="97624" y="126671"/>
                  </a:cubicBezTo>
                  <a:cubicBezTo>
                    <a:pt x="97624" y="126441"/>
                    <a:pt x="97393" y="126326"/>
                    <a:pt x="97278" y="126095"/>
                  </a:cubicBezTo>
                  <a:cubicBezTo>
                    <a:pt x="97047" y="125749"/>
                    <a:pt x="96817" y="125403"/>
                    <a:pt x="96586" y="124943"/>
                  </a:cubicBezTo>
                  <a:cubicBezTo>
                    <a:pt x="96586" y="124712"/>
                    <a:pt x="96356" y="124597"/>
                    <a:pt x="96241" y="124366"/>
                  </a:cubicBezTo>
                  <a:cubicBezTo>
                    <a:pt x="96010" y="124020"/>
                    <a:pt x="95780" y="123559"/>
                    <a:pt x="95549" y="123214"/>
                  </a:cubicBezTo>
                  <a:cubicBezTo>
                    <a:pt x="95549" y="122983"/>
                    <a:pt x="95318" y="122868"/>
                    <a:pt x="95203" y="122637"/>
                  </a:cubicBezTo>
                  <a:cubicBezTo>
                    <a:pt x="94973" y="122292"/>
                    <a:pt x="94742" y="121830"/>
                    <a:pt x="94512" y="121485"/>
                  </a:cubicBezTo>
                  <a:cubicBezTo>
                    <a:pt x="94512" y="121254"/>
                    <a:pt x="94281" y="121139"/>
                    <a:pt x="94166" y="120908"/>
                  </a:cubicBezTo>
                  <a:cubicBezTo>
                    <a:pt x="93935" y="120563"/>
                    <a:pt x="93705" y="120101"/>
                    <a:pt x="93590" y="119756"/>
                  </a:cubicBezTo>
                  <a:cubicBezTo>
                    <a:pt x="93590" y="119525"/>
                    <a:pt x="93359" y="119410"/>
                    <a:pt x="93359" y="119180"/>
                  </a:cubicBezTo>
                  <a:cubicBezTo>
                    <a:pt x="93129" y="118718"/>
                    <a:pt x="93013" y="118372"/>
                    <a:pt x="92783" y="117912"/>
                  </a:cubicBezTo>
                  <a:cubicBezTo>
                    <a:pt x="92783" y="117681"/>
                    <a:pt x="92668" y="117566"/>
                    <a:pt x="92552" y="117335"/>
                  </a:cubicBezTo>
                  <a:cubicBezTo>
                    <a:pt x="92322" y="116874"/>
                    <a:pt x="92207" y="116528"/>
                    <a:pt x="91976" y="116067"/>
                  </a:cubicBezTo>
                  <a:cubicBezTo>
                    <a:pt x="91976" y="115952"/>
                    <a:pt x="91861" y="115722"/>
                    <a:pt x="91746" y="115606"/>
                  </a:cubicBezTo>
                  <a:cubicBezTo>
                    <a:pt x="91515" y="115145"/>
                    <a:pt x="91400" y="114800"/>
                    <a:pt x="91169" y="114338"/>
                  </a:cubicBezTo>
                  <a:cubicBezTo>
                    <a:pt x="91169" y="114223"/>
                    <a:pt x="91054" y="113993"/>
                    <a:pt x="90939" y="113877"/>
                  </a:cubicBezTo>
                  <a:cubicBezTo>
                    <a:pt x="90708" y="113417"/>
                    <a:pt x="90593" y="112955"/>
                    <a:pt x="90363" y="112494"/>
                  </a:cubicBezTo>
                  <a:cubicBezTo>
                    <a:pt x="90363" y="112379"/>
                    <a:pt x="90247" y="112149"/>
                    <a:pt x="90132" y="112033"/>
                  </a:cubicBezTo>
                  <a:cubicBezTo>
                    <a:pt x="89901" y="111572"/>
                    <a:pt x="89786" y="111111"/>
                    <a:pt x="89671" y="110650"/>
                  </a:cubicBezTo>
                  <a:cubicBezTo>
                    <a:pt x="89671" y="110535"/>
                    <a:pt x="89671" y="110304"/>
                    <a:pt x="89556" y="110189"/>
                  </a:cubicBezTo>
                  <a:cubicBezTo>
                    <a:pt x="89440" y="109728"/>
                    <a:pt x="89210" y="109267"/>
                    <a:pt x="89095" y="108691"/>
                  </a:cubicBezTo>
                  <a:cubicBezTo>
                    <a:pt x="89095" y="108575"/>
                    <a:pt x="89095" y="108460"/>
                    <a:pt x="88979" y="108345"/>
                  </a:cubicBezTo>
                  <a:cubicBezTo>
                    <a:pt x="88864" y="107884"/>
                    <a:pt x="88634" y="107308"/>
                    <a:pt x="88518" y="106846"/>
                  </a:cubicBezTo>
                  <a:cubicBezTo>
                    <a:pt x="88518" y="106846"/>
                    <a:pt x="88518" y="106616"/>
                    <a:pt x="88518" y="106501"/>
                  </a:cubicBezTo>
                  <a:cubicBezTo>
                    <a:pt x="88403" y="105925"/>
                    <a:pt x="88173" y="105463"/>
                    <a:pt x="88057" y="104887"/>
                  </a:cubicBezTo>
                  <a:cubicBezTo>
                    <a:pt x="88057" y="104887"/>
                    <a:pt x="88057" y="104772"/>
                    <a:pt x="88057" y="104657"/>
                  </a:cubicBezTo>
                  <a:cubicBezTo>
                    <a:pt x="87942" y="104080"/>
                    <a:pt x="87712" y="103504"/>
                    <a:pt x="87596" y="102928"/>
                  </a:cubicBezTo>
                  <a:cubicBezTo>
                    <a:pt x="87596" y="102928"/>
                    <a:pt x="87596" y="102928"/>
                    <a:pt x="87596" y="102928"/>
                  </a:cubicBezTo>
                  <a:cubicBezTo>
                    <a:pt x="86329" y="97856"/>
                    <a:pt x="85522" y="92554"/>
                    <a:pt x="85176" y="87137"/>
                  </a:cubicBezTo>
                  <a:lnTo>
                    <a:pt x="85176" y="87137"/>
                  </a:lnTo>
                  <a:cubicBezTo>
                    <a:pt x="85176" y="85639"/>
                    <a:pt x="85061" y="84140"/>
                    <a:pt x="85061" y="82642"/>
                  </a:cubicBezTo>
                  <a:cubicBezTo>
                    <a:pt x="85061" y="37575"/>
                    <a:pt x="121137" y="1038"/>
                    <a:pt x="165857" y="0"/>
                  </a:cubicBezTo>
                  <a:cubicBezTo>
                    <a:pt x="164935" y="0"/>
                    <a:pt x="164013" y="0"/>
                    <a:pt x="163090" y="0"/>
                  </a:cubicBezTo>
                  <a:cubicBezTo>
                    <a:pt x="114912" y="0"/>
                    <a:pt x="75955" y="39073"/>
                    <a:pt x="75955" y="87137"/>
                  </a:cubicBezTo>
                  <a:lnTo>
                    <a:pt x="0" y="87137"/>
                  </a:lnTo>
                  <a:cubicBezTo>
                    <a:pt x="0" y="156293"/>
                    <a:pt x="56016" y="212310"/>
                    <a:pt x="125171" y="212310"/>
                  </a:cubicBezTo>
                  <a:cubicBezTo>
                    <a:pt x="194325" y="212310"/>
                    <a:pt x="250341" y="156293"/>
                    <a:pt x="250341" y="87137"/>
                  </a:cubicBezTo>
                  <a:cubicBezTo>
                    <a:pt x="250341" y="17981"/>
                    <a:pt x="250341" y="85639"/>
                    <a:pt x="250341" y="84832"/>
                  </a:cubicBezTo>
                  <a:close/>
                </a:path>
              </a:pathLst>
            </a:custGeom>
            <a:solidFill>
              <a:srgbClr val="80BFC2"/>
            </a:solidFill>
            <a:ln w="1152" cap="flat">
              <a:noFill/>
              <a:prstDash val="solid"/>
              <a:miter/>
            </a:ln>
          </p:spPr>
          <p:txBody>
            <a:bodyPr rtlCol="0" anchor="ctr"/>
            <a:lstStyle/>
            <a:p>
              <a:endParaRPr lang="en-US" sz="1350"/>
            </a:p>
          </p:txBody>
        </p:sp>
        <p:sp>
          <p:nvSpPr>
            <p:cNvPr id="27" name="TextBox 39">
              <a:extLst>
                <a:ext uri="{FF2B5EF4-FFF2-40B4-BE49-F238E27FC236}">
                  <a16:creationId xmlns:a16="http://schemas.microsoft.com/office/drawing/2014/main" id="{88C96F41-5D31-054A-94E6-E015A1C6490B}"/>
                </a:ext>
              </a:extLst>
            </p:cNvPr>
            <p:cNvSpPr txBox="1"/>
            <p:nvPr/>
          </p:nvSpPr>
          <p:spPr>
            <a:xfrm>
              <a:off x="2873882" y="2831223"/>
              <a:ext cx="134560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ضيق الوقت</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8" name="TextBox 40">
              <a:extLst>
                <a:ext uri="{FF2B5EF4-FFF2-40B4-BE49-F238E27FC236}">
                  <a16:creationId xmlns:a16="http://schemas.microsoft.com/office/drawing/2014/main" id="{4D9EF7ED-3305-5BC6-8F24-6641D065AF09}"/>
                </a:ext>
              </a:extLst>
            </p:cNvPr>
            <p:cNvSpPr txBox="1"/>
            <p:nvPr/>
          </p:nvSpPr>
          <p:spPr>
            <a:xfrm>
              <a:off x="2836295" y="4062182"/>
              <a:ext cx="1344545" cy="784830"/>
            </a:xfrm>
            <a:prstGeom prst="rect">
              <a:avLst/>
            </a:prstGeom>
            <a:noFill/>
          </p:spPr>
          <p:txBody>
            <a:bodyPr wrap="square" lIns="0" rIns="0" rtlCol="0" anchor="ctr">
              <a:spAutoFit/>
            </a:bodyPr>
            <a:lstStyle/>
            <a:p>
              <a:pPr algn="ctr"/>
              <a:r>
                <a:rPr lang="en-US" sz="4500" b="1" noProof="1"/>
                <a:t>04</a:t>
              </a:r>
            </a:p>
          </p:txBody>
        </p:sp>
      </p:grpSp>
      <p:grpSp>
        <p:nvGrpSpPr>
          <p:cNvPr id="29" name="Group 28">
            <a:extLst>
              <a:ext uri="{FF2B5EF4-FFF2-40B4-BE49-F238E27FC236}">
                <a16:creationId xmlns:a16="http://schemas.microsoft.com/office/drawing/2014/main" id="{F0506859-3CA7-0C0A-F7BE-77AE8BB0A76C}"/>
              </a:ext>
            </a:extLst>
          </p:cNvPr>
          <p:cNvGrpSpPr/>
          <p:nvPr/>
        </p:nvGrpSpPr>
        <p:grpSpPr>
          <a:xfrm>
            <a:off x="4173343" y="3326002"/>
            <a:ext cx="1913368" cy="2023188"/>
            <a:chOff x="4183503" y="3468242"/>
            <a:chExt cx="1913368" cy="2023188"/>
          </a:xfrm>
        </p:grpSpPr>
        <p:sp>
          <p:nvSpPr>
            <p:cNvPr id="30" name="Freeform 4">
              <a:extLst>
                <a:ext uri="{FF2B5EF4-FFF2-40B4-BE49-F238E27FC236}">
                  <a16:creationId xmlns:a16="http://schemas.microsoft.com/office/drawing/2014/main" id="{97FF142D-AC33-C3CA-975B-791D3C27F1B8}"/>
                </a:ext>
              </a:extLst>
            </p:cNvPr>
            <p:cNvSpPr/>
            <p:nvPr/>
          </p:nvSpPr>
          <p:spPr>
            <a:xfrm>
              <a:off x="4183503" y="3468242"/>
              <a:ext cx="1913368" cy="1622694"/>
            </a:xfrm>
            <a:custGeom>
              <a:avLst/>
              <a:gdLst>
                <a:gd name="connsiteX0" fmla="*/ 249649 w 250340"/>
                <a:gd name="connsiteY0" fmla="*/ 126671 h 212309"/>
                <a:gd name="connsiteX1" fmla="*/ 249649 w 250340"/>
                <a:gd name="connsiteY1" fmla="*/ 124136 h 212309"/>
                <a:gd name="connsiteX2" fmla="*/ 249534 w 250340"/>
                <a:gd name="connsiteY2" fmla="*/ 122292 h 212309"/>
                <a:gd name="connsiteX3" fmla="*/ 249534 w 250340"/>
                <a:gd name="connsiteY3" fmla="*/ 122292 h 212309"/>
                <a:gd name="connsiteX4" fmla="*/ 245615 w 250340"/>
                <a:gd name="connsiteY4" fmla="*/ 102928 h 212309"/>
                <a:gd name="connsiteX5" fmla="*/ 245615 w 250340"/>
                <a:gd name="connsiteY5" fmla="*/ 102928 h 212309"/>
                <a:gd name="connsiteX6" fmla="*/ 245039 w 250340"/>
                <a:gd name="connsiteY6" fmla="*/ 101314 h 212309"/>
                <a:gd name="connsiteX7" fmla="*/ 245039 w 250340"/>
                <a:gd name="connsiteY7" fmla="*/ 101083 h 212309"/>
                <a:gd name="connsiteX8" fmla="*/ 244463 w 250340"/>
                <a:gd name="connsiteY8" fmla="*/ 99585 h 212309"/>
                <a:gd name="connsiteX9" fmla="*/ 244347 w 250340"/>
                <a:gd name="connsiteY9" fmla="*/ 99239 h 212309"/>
                <a:gd name="connsiteX10" fmla="*/ 243771 w 250340"/>
                <a:gd name="connsiteY10" fmla="*/ 97856 h 212309"/>
                <a:gd name="connsiteX11" fmla="*/ 243656 w 250340"/>
                <a:gd name="connsiteY11" fmla="*/ 97511 h 212309"/>
                <a:gd name="connsiteX12" fmla="*/ 243079 w 250340"/>
                <a:gd name="connsiteY12" fmla="*/ 96127 h 212309"/>
                <a:gd name="connsiteX13" fmla="*/ 242849 w 250340"/>
                <a:gd name="connsiteY13" fmla="*/ 95666 h 212309"/>
                <a:gd name="connsiteX14" fmla="*/ 242273 w 250340"/>
                <a:gd name="connsiteY14" fmla="*/ 94399 h 212309"/>
                <a:gd name="connsiteX15" fmla="*/ 242042 w 250340"/>
                <a:gd name="connsiteY15" fmla="*/ 93937 h 212309"/>
                <a:gd name="connsiteX16" fmla="*/ 241466 w 250340"/>
                <a:gd name="connsiteY16" fmla="*/ 92670 h 212309"/>
                <a:gd name="connsiteX17" fmla="*/ 241236 w 250340"/>
                <a:gd name="connsiteY17" fmla="*/ 92208 h 212309"/>
                <a:gd name="connsiteX18" fmla="*/ 240659 w 250340"/>
                <a:gd name="connsiteY18" fmla="*/ 91056 h 212309"/>
                <a:gd name="connsiteX19" fmla="*/ 240428 w 250340"/>
                <a:gd name="connsiteY19" fmla="*/ 90479 h 212309"/>
                <a:gd name="connsiteX20" fmla="*/ 239852 w 250340"/>
                <a:gd name="connsiteY20" fmla="*/ 89327 h 212309"/>
                <a:gd name="connsiteX21" fmla="*/ 239507 w 250340"/>
                <a:gd name="connsiteY21" fmla="*/ 88751 h 212309"/>
                <a:gd name="connsiteX22" fmla="*/ 238815 w 250340"/>
                <a:gd name="connsiteY22" fmla="*/ 87598 h 212309"/>
                <a:gd name="connsiteX23" fmla="*/ 238469 w 250340"/>
                <a:gd name="connsiteY23" fmla="*/ 87022 h 212309"/>
                <a:gd name="connsiteX24" fmla="*/ 237778 w 250340"/>
                <a:gd name="connsiteY24" fmla="*/ 85984 h 212309"/>
                <a:gd name="connsiteX25" fmla="*/ 237432 w 250340"/>
                <a:gd name="connsiteY25" fmla="*/ 85408 h 212309"/>
                <a:gd name="connsiteX26" fmla="*/ 236740 w 250340"/>
                <a:gd name="connsiteY26" fmla="*/ 84371 h 212309"/>
                <a:gd name="connsiteX27" fmla="*/ 236394 w 250340"/>
                <a:gd name="connsiteY27" fmla="*/ 83794 h 212309"/>
                <a:gd name="connsiteX28" fmla="*/ 235703 w 250340"/>
                <a:gd name="connsiteY28" fmla="*/ 82757 h 212309"/>
                <a:gd name="connsiteX29" fmla="*/ 235242 w 250340"/>
                <a:gd name="connsiteY29" fmla="*/ 82181 h 212309"/>
                <a:gd name="connsiteX30" fmla="*/ 234550 w 250340"/>
                <a:gd name="connsiteY30" fmla="*/ 81259 h 212309"/>
                <a:gd name="connsiteX31" fmla="*/ 234089 w 250340"/>
                <a:gd name="connsiteY31" fmla="*/ 80682 h 212309"/>
                <a:gd name="connsiteX32" fmla="*/ 233398 w 250340"/>
                <a:gd name="connsiteY32" fmla="*/ 79760 h 212309"/>
                <a:gd name="connsiteX33" fmla="*/ 232937 w 250340"/>
                <a:gd name="connsiteY33" fmla="*/ 79184 h 212309"/>
                <a:gd name="connsiteX34" fmla="*/ 232245 w 250340"/>
                <a:gd name="connsiteY34" fmla="*/ 78262 h 212309"/>
                <a:gd name="connsiteX35" fmla="*/ 231784 w 250340"/>
                <a:gd name="connsiteY35" fmla="*/ 77686 h 212309"/>
                <a:gd name="connsiteX36" fmla="*/ 231093 w 250340"/>
                <a:gd name="connsiteY36" fmla="*/ 76764 h 212309"/>
                <a:gd name="connsiteX37" fmla="*/ 230632 w 250340"/>
                <a:gd name="connsiteY37" fmla="*/ 76187 h 212309"/>
                <a:gd name="connsiteX38" fmla="*/ 229940 w 250340"/>
                <a:gd name="connsiteY38" fmla="*/ 75381 h 212309"/>
                <a:gd name="connsiteX39" fmla="*/ 229364 w 250340"/>
                <a:gd name="connsiteY39" fmla="*/ 74804 h 212309"/>
                <a:gd name="connsiteX40" fmla="*/ 228672 w 250340"/>
                <a:gd name="connsiteY40" fmla="*/ 73997 h 212309"/>
                <a:gd name="connsiteX41" fmla="*/ 228096 w 250340"/>
                <a:gd name="connsiteY41" fmla="*/ 73421 h 212309"/>
                <a:gd name="connsiteX42" fmla="*/ 227289 w 250340"/>
                <a:gd name="connsiteY42" fmla="*/ 72614 h 212309"/>
                <a:gd name="connsiteX43" fmla="*/ 226713 w 250340"/>
                <a:gd name="connsiteY43" fmla="*/ 72038 h 212309"/>
                <a:gd name="connsiteX44" fmla="*/ 225906 w 250340"/>
                <a:gd name="connsiteY44" fmla="*/ 71231 h 212309"/>
                <a:gd name="connsiteX45" fmla="*/ 225330 w 250340"/>
                <a:gd name="connsiteY45" fmla="*/ 70655 h 212309"/>
                <a:gd name="connsiteX46" fmla="*/ 224523 w 250340"/>
                <a:gd name="connsiteY46" fmla="*/ 69848 h 212309"/>
                <a:gd name="connsiteX47" fmla="*/ 223947 w 250340"/>
                <a:gd name="connsiteY47" fmla="*/ 69272 h 212309"/>
                <a:gd name="connsiteX48" fmla="*/ 223140 w 250340"/>
                <a:gd name="connsiteY48" fmla="*/ 68580 h 212309"/>
                <a:gd name="connsiteX49" fmla="*/ 222563 w 250340"/>
                <a:gd name="connsiteY49" fmla="*/ 68004 h 212309"/>
                <a:gd name="connsiteX50" fmla="*/ 221757 w 250340"/>
                <a:gd name="connsiteY50" fmla="*/ 67312 h 212309"/>
                <a:gd name="connsiteX51" fmla="*/ 221065 w 250340"/>
                <a:gd name="connsiteY51" fmla="*/ 66736 h 212309"/>
                <a:gd name="connsiteX52" fmla="*/ 220258 w 250340"/>
                <a:gd name="connsiteY52" fmla="*/ 66044 h 212309"/>
                <a:gd name="connsiteX53" fmla="*/ 219567 w 250340"/>
                <a:gd name="connsiteY53" fmla="*/ 65468 h 212309"/>
                <a:gd name="connsiteX54" fmla="*/ 218760 w 250340"/>
                <a:gd name="connsiteY54" fmla="*/ 64776 h 212309"/>
                <a:gd name="connsiteX55" fmla="*/ 218069 w 250340"/>
                <a:gd name="connsiteY55" fmla="*/ 64200 h 212309"/>
                <a:gd name="connsiteX56" fmla="*/ 217262 w 250340"/>
                <a:gd name="connsiteY56" fmla="*/ 63509 h 212309"/>
                <a:gd name="connsiteX57" fmla="*/ 216570 w 250340"/>
                <a:gd name="connsiteY57" fmla="*/ 62932 h 212309"/>
                <a:gd name="connsiteX58" fmla="*/ 215763 w 250340"/>
                <a:gd name="connsiteY58" fmla="*/ 62356 h 212309"/>
                <a:gd name="connsiteX59" fmla="*/ 215072 w 250340"/>
                <a:gd name="connsiteY59" fmla="*/ 61780 h 212309"/>
                <a:gd name="connsiteX60" fmla="*/ 214265 w 250340"/>
                <a:gd name="connsiteY60" fmla="*/ 61203 h 212309"/>
                <a:gd name="connsiteX61" fmla="*/ 213458 w 250340"/>
                <a:gd name="connsiteY61" fmla="*/ 60742 h 212309"/>
                <a:gd name="connsiteX62" fmla="*/ 212651 w 250340"/>
                <a:gd name="connsiteY62" fmla="*/ 60166 h 212309"/>
                <a:gd name="connsiteX63" fmla="*/ 211845 w 250340"/>
                <a:gd name="connsiteY63" fmla="*/ 59705 h 212309"/>
                <a:gd name="connsiteX64" fmla="*/ 210923 w 250340"/>
                <a:gd name="connsiteY64" fmla="*/ 59129 h 212309"/>
                <a:gd name="connsiteX65" fmla="*/ 210116 w 250340"/>
                <a:gd name="connsiteY65" fmla="*/ 58668 h 212309"/>
                <a:gd name="connsiteX66" fmla="*/ 209194 w 250340"/>
                <a:gd name="connsiteY66" fmla="*/ 58091 h 212309"/>
                <a:gd name="connsiteX67" fmla="*/ 208387 w 250340"/>
                <a:gd name="connsiteY67" fmla="*/ 57630 h 212309"/>
                <a:gd name="connsiteX68" fmla="*/ 207465 w 250340"/>
                <a:gd name="connsiteY68" fmla="*/ 57169 h 212309"/>
                <a:gd name="connsiteX69" fmla="*/ 206658 w 250340"/>
                <a:gd name="connsiteY69" fmla="*/ 56708 h 212309"/>
                <a:gd name="connsiteX70" fmla="*/ 205736 w 250340"/>
                <a:gd name="connsiteY70" fmla="*/ 56247 h 212309"/>
                <a:gd name="connsiteX71" fmla="*/ 204929 w 250340"/>
                <a:gd name="connsiteY71" fmla="*/ 55786 h 212309"/>
                <a:gd name="connsiteX72" fmla="*/ 204007 w 250340"/>
                <a:gd name="connsiteY72" fmla="*/ 55325 h 212309"/>
                <a:gd name="connsiteX73" fmla="*/ 203200 w 250340"/>
                <a:gd name="connsiteY73" fmla="*/ 54864 h 212309"/>
                <a:gd name="connsiteX74" fmla="*/ 202278 w 250340"/>
                <a:gd name="connsiteY74" fmla="*/ 54403 h 212309"/>
                <a:gd name="connsiteX75" fmla="*/ 201356 w 250340"/>
                <a:gd name="connsiteY75" fmla="*/ 54057 h 212309"/>
                <a:gd name="connsiteX76" fmla="*/ 200434 w 250340"/>
                <a:gd name="connsiteY76" fmla="*/ 53596 h 212309"/>
                <a:gd name="connsiteX77" fmla="*/ 199512 w 250340"/>
                <a:gd name="connsiteY77" fmla="*/ 53250 h 212309"/>
                <a:gd name="connsiteX78" fmla="*/ 198590 w 250340"/>
                <a:gd name="connsiteY78" fmla="*/ 52905 h 212309"/>
                <a:gd name="connsiteX79" fmla="*/ 197668 w 250340"/>
                <a:gd name="connsiteY79" fmla="*/ 52559 h 212309"/>
                <a:gd name="connsiteX80" fmla="*/ 196746 w 250340"/>
                <a:gd name="connsiteY80" fmla="*/ 52213 h 212309"/>
                <a:gd name="connsiteX81" fmla="*/ 195824 w 250340"/>
                <a:gd name="connsiteY81" fmla="*/ 51867 h 212309"/>
                <a:gd name="connsiteX82" fmla="*/ 194901 w 250340"/>
                <a:gd name="connsiteY82" fmla="*/ 51521 h 212309"/>
                <a:gd name="connsiteX83" fmla="*/ 193980 w 250340"/>
                <a:gd name="connsiteY83" fmla="*/ 51176 h 212309"/>
                <a:gd name="connsiteX84" fmla="*/ 193058 w 250340"/>
                <a:gd name="connsiteY84" fmla="*/ 50830 h 212309"/>
                <a:gd name="connsiteX85" fmla="*/ 192135 w 250340"/>
                <a:gd name="connsiteY85" fmla="*/ 50484 h 212309"/>
                <a:gd name="connsiteX86" fmla="*/ 191213 w 250340"/>
                <a:gd name="connsiteY86" fmla="*/ 50138 h 212309"/>
                <a:gd name="connsiteX87" fmla="*/ 190291 w 250340"/>
                <a:gd name="connsiteY87" fmla="*/ 49908 h 212309"/>
                <a:gd name="connsiteX88" fmla="*/ 189369 w 250340"/>
                <a:gd name="connsiteY88" fmla="*/ 49677 h 212309"/>
                <a:gd name="connsiteX89" fmla="*/ 188332 w 250340"/>
                <a:gd name="connsiteY89" fmla="*/ 49447 h 212309"/>
                <a:gd name="connsiteX90" fmla="*/ 187410 w 250340"/>
                <a:gd name="connsiteY90" fmla="*/ 49216 h 212309"/>
                <a:gd name="connsiteX91" fmla="*/ 186373 w 250340"/>
                <a:gd name="connsiteY91" fmla="*/ 48986 h 212309"/>
                <a:gd name="connsiteX92" fmla="*/ 185450 w 250340"/>
                <a:gd name="connsiteY92" fmla="*/ 48755 h 212309"/>
                <a:gd name="connsiteX93" fmla="*/ 184413 w 250340"/>
                <a:gd name="connsiteY93" fmla="*/ 48525 h 212309"/>
                <a:gd name="connsiteX94" fmla="*/ 183491 w 250340"/>
                <a:gd name="connsiteY94" fmla="*/ 48294 h 212309"/>
                <a:gd name="connsiteX95" fmla="*/ 182454 w 250340"/>
                <a:gd name="connsiteY95" fmla="*/ 48064 h 212309"/>
                <a:gd name="connsiteX96" fmla="*/ 181532 w 250340"/>
                <a:gd name="connsiteY96" fmla="*/ 47948 h 212309"/>
                <a:gd name="connsiteX97" fmla="*/ 180494 w 250340"/>
                <a:gd name="connsiteY97" fmla="*/ 47718 h 212309"/>
                <a:gd name="connsiteX98" fmla="*/ 179572 w 250340"/>
                <a:gd name="connsiteY98" fmla="*/ 47603 h 212309"/>
                <a:gd name="connsiteX99" fmla="*/ 178535 w 250340"/>
                <a:gd name="connsiteY99" fmla="*/ 47487 h 212309"/>
                <a:gd name="connsiteX100" fmla="*/ 177613 w 250340"/>
                <a:gd name="connsiteY100" fmla="*/ 47372 h 212309"/>
                <a:gd name="connsiteX101" fmla="*/ 176460 w 250340"/>
                <a:gd name="connsiteY101" fmla="*/ 47257 h 212309"/>
                <a:gd name="connsiteX102" fmla="*/ 175538 w 250340"/>
                <a:gd name="connsiteY102" fmla="*/ 47257 h 212309"/>
                <a:gd name="connsiteX103" fmla="*/ 174386 w 250340"/>
                <a:gd name="connsiteY103" fmla="*/ 47257 h 212309"/>
                <a:gd name="connsiteX104" fmla="*/ 173464 w 250340"/>
                <a:gd name="connsiteY104" fmla="*/ 47257 h 212309"/>
                <a:gd name="connsiteX105" fmla="*/ 172196 w 250340"/>
                <a:gd name="connsiteY105" fmla="*/ 47257 h 212309"/>
                <a:gd name="connsiteX106" fmla="*/ 171389 w 250340"/>
                <a:gd name="connsiteY106" fmla="*/ 47257 h 212309"/>
                <a:gd name="connsiteX107" fmla="*/ 170006 w 250340"/>
                <a:gd name="connsiteY107" fmla="*/ 47257 h 212309"/>
                <a:gd name="connsiteX108" fmla="*/ 169314 w 250340"/>
                <a:gd name="connsiteY108" fmla="*/ 47257 h 212309"/>
                <a:gd name="connsiteX109" fmla="*/ 167240 w 250340"/>
                <a:gd name="connsiteY109" fmla="*/ 47257 h 212309"/>
                <a:gd name="connsiteX110" fmla="*/ 165165 w 250340"/>
                <a:gd name="connsiteY110" fmla="*/ 47257 h 212309"/>
                <a:gd name="connsiteX111" fmla="*/ 164473 w 250340"/>
                <a:gd name="connsiteY111" fmla="*/ 47257 h 212309"/>
                <a:gd name="connsiteX112" fmla="*/ 163090 w 250340"/>
                <a:gd name="connsiteY112" fmla="*/ 47257 h 212309"/>
                <a:gd name="connsiteX113" fmla="*/ 162284 w 250340"/>
                <a:gd name="connsiteY113" fmla="*/ 47257 h 212309"/>
                <a:gd name="connsiteX114" fmla="*/ 161016 w 250340"/>
                <a:gd name="connsiteY114" fmla="*/ 47257 h 212309"/>
                <a:gd name="connsiteX115" fmla="*/ 160094 w 250340"/>
                <a:gd name="connsiteY115" fmla="*/ 47257 h 212309"/>
                <a:gd name="connsiteX116" fmla="*/ 158941 w 250340"/>
                <a:gd name="connsiteY116" fmla="*/ 47257 h 212309"/>
                <a:gd name="connsiteX117" fmla="*/ 158019 w 250340"/>
                <a:gd name="connsiteY117" fmla="*/ 47257 h 212309"/>
                <a:gd name="connsiteX118" fmla="*/ 156866 w 250340"/>
                <a:gd name="connsiteY118" fmla="*/ 47372 h 212309"/>
                <a:gd name="connsiteX119" fmla="*/ 155944 w 250340"/>
                <a:gd name="connsiteY119" fmla="*/ 47487 h 212309"/>
                <a:gd name="connsiteX120" fmla="*/ 154792 w 250340"/>
                <a:gd name="connsiteY120" fmla="*/ 47603 h 212309"/>
                <a:gd name="connsiteX121" fmla="*/ 153870 w 250340"/>
                <a:gd name="connsiteY121" fmla="*/ 47718 h 212309"/>
                <a:gd name="connsiteX122" fmla="*/ 152832 w 250340"/>
                <a:gd name="connsiteY122" fmla="*/ 47948 h 212309"/>
                <a:gd name="connsiteX123" fmla="*/ 151910 w 250340"/>
                <a:gd name="connsiteY123" fmla="*/ 48179 h 212309"/>
                <a:gd name="connsiteX124" fmla="*/ 150873 w 250340"/>
                <a:gd name="connsiteY124" fmla="*/ 48409 h 212309"/>
                <a:gd name="connsiteX125" fmla="*/ 149951 w 250340"/>
                <a:gd name="connsiteY125" fmla="*/ 48640 h 212309"/>
                <a:gd name="connsiteX126" fmla="*/ 148914 w 250340"/>
                <a:gd name="connsiteY126" fmla="*/ 48871 h 212309"/>
                <a:gd name="connsiteX127" fmla="*/ 147991 w 250340"/>
                <a:gd name="connsiteY127" fmla="*/ 49101 h 212309"/>
                <a:gd name="connsiteX128" fmla="*/ 146954 w 250340"/>
                <a:gd name="connsiteY128" fmla="*/ 49332 h 212309"/>
                <a:gd name="connsiteX129" fmla="*/ 146032 w 250340"/>
                <a:gd name="connsiteY129" fmla="*/ 49562 h 212309"/>
                <a:gd name="connsiteX130" fmla="*/ 144995 w 250340"/>
                <a:gd name="connsiteY130" fmla="*/ 49792 h 212309"/>
                <a:gd name="connsiteX131" fmla="*/ 144073 w 250340"/>
                <a:gd name="connsiteY131" fmla="*/ 50023 h 212309"/>
                <a:gd name="connsiteX132" fmla="*/ 143035 w 250340"/>
                <a:gd name="connsiteY132" fmla="*/ 50369 h 212309"/>
                <a:gd name="connsiteX133" fmla="*/ 142113 w 250340"/>
                <a:gd name="connsiteY133" fmla="*/ 50715 h 212309"/>
                <a:gd name="connsiteX134" fmla="*/ 141191 w 250340"/>
                <a:gd name="connsiteY134" fmla="*/ 51060 h 212309"/>
                <a:gd name="connsiteX135" fmla="*/ 140269 w 250340"/>
                <a:gd name="connsiteY135" fmla="*/ 51406 h 212309"/>
                <a:gd name="connsiteX136" fmla="*/ 139347 w 250340"/>
                <a:gd name="connsiteY136" fmla="*/ 51752 h 212309"/>
                <a:gd name="connsiteX137" fmla="*/ 138425 w 250340"/>
                <a:gd name="connsiteY137" fmla="*/ 52098 h 212309"/>
                <a:gd name="connsiteX138" fmla="*/ 137503 w 250340"/>
                <a:gd name="connsiteY138" fmla="*/ 52444 h 212309"/>
                <a:gd name="connsiteX139" fmla="*/ 136581 w 250340"/>
                <a:gd name="connsiteY139" fmla="*/ 52789 h 212309"/>
                <a:gd name="connsiteX140" fmla="*/ 135659 w 250340"/>
                <a:gd name="connsiteY140" fmla="*/ 53135 h 212309"/>
                <a:gd name="connsiteX141" fmla="*/ 134737 w 250340"/>
                <a:gd name="connsiteY141" fmla="*/ 53481 h 212309"/>
                <a:gd name="connsiteX142" fmla="*/ 133815 w 250340"/>
                <a:gd name="connsiteY142" fmla="*/ 53827 h 212309"/>
                <a:gd name="connsiteX143" fmla="*/ 132893 w 250340"/>
                <a:gd name="connsiteY143" fmla="*/ 54288 h 212309"/>
                <a:gd name="connsiteX144" fmla="*/ 131971 w 250340"/>
                <a:gd name="connsiteY144" fmla="*/ 54749 h 212309"/>
                <a:gd name="connsiteX145" fmla="*/ 131049 w 250340"/>
                <a:gd name="connsiteY145" fmla="*/ 55210 h 212309"/>
                <a:gd name="connsiteX146" fmla="*/ 130242 w 250340"/>
                <a:gd name="connsiteY146" fmla="*/ 55671 h 212309"/>
                <a:gd name="connsiteX147" fmla="*/ 129320 w 250340"/>
                <a:gd name="connsiteY147" fmla="*/ 56132 h 212309"/>
                <a:gd name="connsiteX148" fmla="*/ 128513 w 250340"/>
                <a:gd name="connsiteY148" fmla="*/ 56593 h 212309"/>
                <a:gd name="connsiteX149" fmla="*/ 127591 w 250340"/>
                <a:gd name="connsiteY149" fmla="*/ 57054 h 212309"/>
                <a:gd name="connsiteX150" fmla="*/ 126784 w 250340"/>
                <a:gd name="connsiteY150" fmla="*/ 57515 h 212309"/>
                <a:gd name="connsiteX151" fmla="*/ 125862 w 250340"/>
                <a:gd name="connsiteY151" fmla="*/ 57976 h 212309"/>
                <a:gd name="connsiteX152" fmla="*/ 125055 w 250340"/>
                <a:gd name="connsiteY152" fmla="*/ 58437 h 212309"/>
                <a:gd name="connsiteX153" fmla="*/ 124133 w 250340"/>
                <a:gd name="connsiteY153" fmla="*/ 59013 h 212309"/>
                <a:gd name="connsiteX154" fmla="*/ 123326 w 250340"/>
                <a:gd name="connsiteY154" fmla="*/ 59475 h 212309"/>
                <a:gd name="connsiteX155" fmla="*/ 122404 w 250340"/>
                <a:gd name="connsiteY155" fmla="*/ 60051 h 212309"/>
                <a:gd name="connsiteX156" fmla="*/ 121713 w 250340"/>
                <a:gd name="connsiteY156" fmla="*/ 60512 h 212309"/>
                <a:gd name="connsiteX157" fmla="*/ 120791 w 250340"/>
                <a:gd name="connsiteY157" fmla="*/ 61088 h 212309"/>
                <a:gd name="connsiteX158" fmla="*/ 120099 w 250340"/>
                <a:gd name="connsiteY158" fmla="*/ 61549 h 212309"/>
                <a:gd name="connsiteX159" fmla="*/ 119177 w 250340"/>
                <a:gd name="connsiteY159" fmla="*/ 62241 h 212309"/>
                <a:gd name="connsiteX160" fmla="*/ 118601 w 250340"/>
                <a:gd name="connsiteY160" fmla="*/ 62702 h 212309"/>
                <a:gd name="connsiteX161" fmla="*/ 117678 w 250340"/>
                <a:gd name="connsiteY161" fmla="*/ 63393 h 212309"/>
                <a:gd name="connsiteX162" fmla="*/ 117218 w 250340"/>
                <a:gd name="connsiteY162" fmla="*/ 63739 h 212309"/>
                <a:gd name="connsiteX163" fmla="*/ 116180 w 250340"/>
                <a:gd name="connsiteY163" fmla="*/ 64546 h 212309"/>
                <a:gd name="connsiteX164" fmla="*/ 115835 w 250340"/>
                <a:gd name="connsiteY164" fmla="*/ 64776 h 212309"/>
                <a:gd name="connsiteX165" fmla="*/ 110417 w 250340"/>
                <a:gd name="connsiteY165" fmla="*/ 69502 h 212309"/>
                <a:gd name="connsiteX166" fmla="*/ 110417 w 250340"/>
                <a:gd name="connsiteY166" fmla="*/ 69502 h 212309"/>
                <a:gd name="connsiteX167" fmla="*/ 109265 w 250340"/>
                <a:gd name="connsiteY167" fmla="*/ 70539 h 212309"/>
                <a:gd name="connsiteX168" fmla="*/ 109034 w 250340"/>
                <a:gd name="connsiteY168" fmla="*/ 70770 h 212309"/>
                <a:gd name="connsiteX169" fmla="*/ 107997 w 250340"/>
                <a:gd name="connsiteY169" fmla="*/ 71807 h 212309"/>
                <a:gd name="connsiteX170" fmla="*/ 107651 w 250340"/>
                <a:gd name="connsiteY170" fmla="*/ 72153 h 212309"/>
                <a:gd name="connsiteX171" fmla="*/ 106729 w 250340"/>
                <a:gd name="connsiteY171" fmla="*/ 73190 h 212309"/>
                <a:gd name="connsiteX172" fmla="*/ 106383 w 250340"/>
                <a:gd name="connsiteY172" fmla="*/ 73652 h 212309"/>
                <a:gd name="connsiteX173" fmla="*/ 105461 w 250340"/>
                <a:gd name="connsiteY173" fmla="*/ 74689 h 212309"/>
                <a:gd name="connsiteX174" fmla="*/ 105115 w 250340"/>
                <a:gd name="connsiteY174" fmla="*/ 75150 h 212309"/>
                <a:gd name="connsiteX175" fmla="*/ 104309 w 250340"/>
                <a:gd name="connsiteY175" fmla="*/ 76187 h 212309"/>
                <a:gd name="connsiteX176" fmla="*/ 103847 w 250340"/>
                <a:gd name="connsiteY176" fmla="*/ 76648 h 212309"/>
                <a:gd name="connsiteX177" fmla="*/ 103041 w 250340"/>
                <a:gd name="connsiteY177" fmla="*/ 77686 h 212309"/>
                <a:gd name="connsiteX178" fmla="*/ 102695 w 250340"/>
                <a:gd name="connsiteY178" fmla="*/ 78147 h 212309"/>
                <a:gd name="connsiteX179" fmla="*/ 101888 w 250340"/>
                <a:gd name="connsiteY179" fmla="*/ 79184 h 212309"/>
                <a:gd name="connsiteX180" fmla="*/ 101542 w 250340"/>
                <a:gd name="connsiteY180" fmla="*/ 79645 h 212309"/>
                <a:gd name="connsiteX181" fmla="*/ 100736 w 250340"/>
                <a:gd name="connsiteY181" fmla="*/ 80682 h 212309"/>
                <a:gd name="connsiteX182" fmla="*/ 100390 w 250340"/>
                <a:gd name="connsiteY182" fmla="*/ 81259 h 212309"/>
                <a:gd name="connsiteX183" fmla="*/ 99698 w 250340"/>
                <a:gd name="connsiteY183" fmla="*/ 82296 h 212309"/>
                <a:gd name="connsiteX184" fmla="*/ 99353 w 250340"/>
                <a:gd name="connsiteY184" fmla="*/ 82872 h 212309"/>
                <a:gd name="connsiteX185" fmla="*/ 98661 w 250340"/>
                <a:gd name="connsiteY185" fmla="*/ 83910 h 212309"/>
                <a:gd name="connsiteX186" fmla="*/ 98315 w 250340"/>
                <a:gd name="connsiteY186" fmla="*/ 84486 h 212309"/>
                <a:gd name="connsiteX187" fmla="*/ 97624 w 250340"/>
                <a:gd name="connsiteY187" fmla="*/ 85639 h 212309"/>
                <a:gd name="connsiteX188" fmla="*/ 97278 w 250340"/>
                <a:gd name="connsiteY188" fmla="*/ 86215 h 212309"/>
                <a:gd name="connsiteX189" fmla="*/ 96586 w 250340"/>
                <a:gd name="connsiteY189" fmla="*/ 87368 h 212309"/>
                <a:gd name="connsiteX190" fmla="*/ 96241 w 250340"/>
                <a:gd name="connsiteY190" fmla="*/ 87944 h 212309"/>
                <a:gd name="connsiteX191" fmla="*/ 95549 w 250340"/>
                <a:gd name="connsiteY191" fmla="*/ 89096 h 212309"/>
                <a:gd name="connsiteX192" fmla="*/ 95203 w 250340"/>
                <a:gd name="connsiteY192" fmla="*/ 89673 h 212309"/>
                <a:gd name="connsiteX193" fmla="*/ 94512 w 250340"/>
                <a:gd name="connsiteY193" fmla="*/ 90825 h 212309"/>
                <a:gd name="connsiteX194" fmla="*/ 94166 w 250340"/>
                <a:gd name="connsiteY194" fmla="*/ 91402 h 212309"/>
                <a:gd name="connsiteX195" fmla="*/ 93590 w 250340"/>
                <a:gd name="connsiteY195" fmla="*/ 92554 h 212309"/>
                <a:gd name="connsiteX196" fmla="*/ 93359 w 250340"/>
                <a:gd name="connsiteY196" fmla="*/ 93131 h 212309"/>
                <a:gd name="connsiteX197" fmla="*/ 92783 w 250340"/>
                <a:gd name="connsiteY197" fmla="*/ 94399 h 212309"/>
                <a:gd name="connsiteX198" fmla="*/ 92552 w 250340"/>
                <a:gd name="connsiteY198" fmla="*/ 94975 h 212309"/>
                <a:gd name="connsiteX199" fmla="*/ 91976 w 250340"/>
                <a:gd name="connsiteY199" fmla="*/ 96243 h 212309"/>
                <a:gd name="connsiteX200" fmla="*/ 91745 w 250340"/>
                <a:gd name="connsiteY200" fmla="*/ 96704 h 212309"/>
                <a:gd name="connsiteX201" fmla="*/ 91169 w 250340"/>
                <a:gd name="connsiteY201" fmla="*/ 97971 h 212309"/>
                <a:gd name="connsiteX202" fmla="*/ 90939 w 250340"/>
                <a:gd name="connsiteY202" fmla="*/ 98433 h 212309"/>
                <a:gd name="connsiteX203" fmla="*/ 90362 w 250340"/>
                <a:gd name="connsiteY203" fmla="*/ 99816 h 212309"/>
                <a:gd name="connsiteX204" fmla="*/ 90132 w 250340"/>
                <a:gd name="connsiteY204" fmla="*/ 100277 h 212309"/>
                <a:gd name="connsiteX205" fmla="*/ 89671 w 250340"/>
                <a:gd name="connsiteY205" fmla="*/ 101660 h 212309"/>
                <a:gd name="connsiteX206" fmla="*/ 89556 w 250340"/>
                <a:gd name="connsiteY206" fmla="*/ 102121 h 212309"/>
                <a:gd name="connsiteX207" fmla="*/ 89095 w 250340"/>
                <a:gd name="connsiteY207" fmla="*/ 103619 h 212309"/>
                <a:gd name="connsiteX208" fmla="*/ 88979 w 250340"/>
                <a:gd name="connsiteY208" fmla="*/ 103965 h 212309"/>
                <a:gd name="connsiteX209" fmla="*/ 88518 w 250340"/>
                <a:gd name="connsiteY209" fmla="*/ 105463 h 212309"/>
                <a:gd name="connsiteX210" fmla="*/ 88518 w 250340"/>
                <a:gd name="connsiteY210" fmla="*/ 105809 h 212309"/>
                <a:gd name="connsiteX211" fmla="*/ 88057 w 250340"/>
                <a:gd name="connsiteY211" fmla="*/ 107423 h 212309"/>
                <a:gd name="connsiteX212" fmla="*/ 88057 w 250340"/>
                <a:gd name="connsiteY212" fmla="*/ 107653 h 212309"/>
                <a:gd name="connsiteX213" fmla="*/ 87596 w 250340"/>
                <a:gd name="connsiteY213" fmla="*/ 109382 h 212309"/>
                <a:gd name="connsiteX214" fmla="*/ 87596 w 250340"/>
                <a:gd name="connsiteY214" fmla="*/ 109382 h 212309"/>
                <a:gd name="connsiteX215" fmla="*/ 85176 w 250340"/>
                <a:gd name="connsiteY215" fmla="*/ 125173 h 212309"/>
                <a:gd name="connsiteX216" fmla="*/ 85176 w 250340"/>
                <a:gd name="connsiteY216" fmla="*/ 125173 h 212309"/>
                <a:gd name="connsiteX217" fmla="*/ 85061 w 250340"/>
                <a:gd name="connsiteY217" fmla="*/ 129668 h 212309"/>
                <a:gd name="connsiteX218" fmla="*/ 165856 w 250340"/>
                <a:gd name="connsiteY218" fmla="*/ 212310 h 212309"/>
                <a:gd name="connsiteX219" fmla="*/ 163090 w 250340"/>
                <a:gd name="connsiteY219" fmla="*/ 212310 h 212309"/>
                <a:gd name="connsiteX220" fmla="*/ 75955 w 250340"/>
                <a:gd name="connsiteY220" fmla="*/ 125173 h 212309"/>
                <a:gd name="connsiteX221" fmla="*/ 0 w 250340"/>
                <a:gd name="connsiteY221" fmla="*/ 125173 h 212309"/>
                <a:gd name="connsiteX222" fmla="*/ 125170 w 250340"/>
                <a:gd name="connsiteY222" fmla="*/ 0 h 212309"/>
                <a:gd name="connsiteX223" fmla="*/ 250341 w 250340"/>
                <a:gd name="connsiteY223" fmla="*/ 125173 h 212309"/>
                <a:gd name="connsiteX224" fmla="*/ 250341 w 250340"/>
                <a:gd name="connsiteY224" fmla="*/ 127478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0" h="212309">
                  <a:moveTo>
                    <a:pt x="249649" y="126671"/>
                  </a:moveTo>
                  <a:cubicBezTo>
                    <a:pt x="249649" y="125864"/>
                    <a:pt x="249649" y="124943"/>
                    <a:pt x="249649" y="124136"/>
                  </a:cubicBezTo>
                  <a:cubicBezTo>
                    <a:pt x="249649" y="123559"/>
                    <a:pt x="249649" y="122868"/>
                    <a:pt x="249534" y="122292"/>
                  </a:cubicBezTo>
                  <a:cubicBezTo>
                    <a:pt x="249534" y="122292"/>
                    <a:pt x="249534" y="122292"/>
                    <a:pt x="249534" y="122292"/>
                  </a:cubicBezTo>
                  <a:cubicBezTo>
                    <a:pt x="248958" y="115606"/>
                    <a:pt x="247690" y="109037"/>
                    <a:pt x="245615" y="102928"/>
                  </a:cubicBezTo>
                  <a:cubicBezTo>
                    <a:pt x="245615" y="102928"/>
                    <a:pt x="245615" y="102928"/>
                    <a:pt x="245615" y="102928"/>
                  </a:cubicBezTo>
                  <a:cubicBezTo>
                    <a:pt x="245385" y="102351"/>
                    <a:pt x="245270" y="101775"/>
                    <a:pt x="245039" y="101314"/>
                  </a:cubicBezTo>
                  <a:cubicBezTo>
                    <a:pt x="245039" y="101314"/>
                    <a:pt x="245039" y="101199"/>
                    <a:pt x="245039" y="101083"/>
                  </a:cubicBezTo>
                  <a:cubicBezTo>
                    <a:pt x="244808" y="100622"/>
                    <a:pt x="244693" y="100046"/>
                    <a:pt x="244463" y="99585"/>
                  </a:cubicBezTo>
                  <a:cubicBezTo>
                    <a:pt x="244463" y="99585"/>
                    <a:pt x="244463" y="99355"/>
                    <a:pt x="244347" y="99239"/>
                  </a:cubicBezTo>
                  <a:cubicBezTo>
                    <a:pt x="244117" y="98778"/>
                    <a:pt x="244002" y="98317"/>
                    <a:pt x="243771" y="97856"/>
                  </a:cubicBezTo>
                  <a:cubicBezTo>
                    <a:pt x="243771" y="97741"/>
                    <a:pt x="243771" y="97626"/>
                    <a:pt x="243656" y="97511"/>
                  </a:cubicBezTo>
                  <a:cubicBezTo>
                    <a:pt x="243425" y="97049"/>
                    <a:pt x="243310" y="96588"/>
                    <a:pt x="243079" y="96127"/>
                  </a:cubicBezTo>
                  <a:cubicBezTo>
                    <a:pt x="243079" y="96012"/>
                    <a:pt x="242964" y="95782"/>
                    <a:pt x="242849" y="95666"/>
                  </a:cubicBezTo>
                  <a:cubicBezTo>
                    <a:pt x="242619" y="95205"/>
                    <a:pt x="242503" y="94744"/>
                    <a:pt x="242273" y="94399"/>
                  </a:cubicBezTo>
                  <a:cubicBezTo>
                    <a:pt x="242273" y="94283"/>
                    <a:pt x="242157" y="94053"/>
                    <a:pt x="242042" y="93937"/>
                  </a:cubicBezTo>
                  <a:cubicBezTo>
                    <a:pt x="241812" y="93476"/>
                    <a:pt x="241696" y="93131"/>
                    <a:pt x="241466" y="92670"/>
                  </a:cubicBezTo>
                  <a:cubicBezTo>
                    <a:pt x="241466" y="92554"/>
                    <a:pt x="241351" y="92324"/>
                    <a:pt x="241236" y="92208"/>
                  </a:cubicBezTo>
                  <a:cubicBezTo>
                    <a:pt x="241005" y="91863"/>
                    <a:pt x="240774" y="91402"/>
                    <a:pt x="240659" y="91056"/>
                  </a:cubicBezTo>
                  <a:cubicBezTo>
                    <a:pt x="240659" y="90825"/>
                    <a:pt x="240428" y="90710"/>
                    <a:pt x="240428" y="90479"/>
                  </a:cubicBezTo>
                  <a:cubicBezTo>
                    <a:pt x="240198" y="90134"/>
                    <a:pt x="239968" y="89673"/>
                    <a:pt x="239852" y="89327"/>
                  </a:cubicBezTo>
                  <a:cubicBezTo>
                    <a:pt x="239852" y="89096"/>
                    <a:pt x="239622" y="88981"/>
                    <a:pt x="239507" y="88751"/>
                  </a:cubicBezTo>
                  <a:cubicBezTo>
                    <a:pt x="239276" y="88405"/>
                    <a:pt x="239045" y="88059"/>
                    <a:pt x="238815" y="87598"/>
                  </a:cubicBezTo>
                  <a:cubicBezTo>
                    <a:pt x="238815" y="87368"/>
                    <a:pt x="238585" y="87252"/>
                    <a:pt x="238469" y="87022"/>
                  </a:cubicBezTo>
                  <a:cubicBezTo>
                    <a:pt x="238239" y="86676"/>
                    <a:pt x="238008" y="86330"/>
                    <a:pt x="237778" y="85984"/>
                  </a:cubicBezTo>
                  <a:cubicBezTo>
                    <a:pt x="237662" y="85754"/>
                    <a:pt x="237547" y="85639"/>
                    <a:pt x="237432" y="85408"/>
                  </a:cubicBezTo>
                  <a:cubicBezTo>
                    <a:pt x="237201" y="85062"/>
                    <a:pt x="236971" y="84716"/>
                    <a:pt x="236740" y="84371"/>
                  </a:cubicBezTo>
                  <a:cubicBezTo>
                    <a:pt x="236625" y="84140"/>
                    <a:pt x="236510" y="84025"/>
                    <a:pt x="236394" y="83794"/>
                  </a:cubicBezTo>
                  <a:cubicBezTo>
                    <a:pt x="236164" y="83449"/>
                    <a:pt x="235934" y="83103"/>
                    <a:pt x="235703" y="82757"/>
                  </a:cubicBezTo>
                  <a:cubicBezTo>
                    <a:pt x="235588" y="82527"/>
                    <a:pt x="235473" y="82411"/>
                    <a:pt x="235242" y="82181"/>
                  </a:cubicBezTo>
                  <a:cubicBezTo>
                    <a:pt x="235011" y="81835"/>
                    <a:pt x="234781" y="81489"/>
                    <a:pt x="234550" y="81259"/>
                  </a:cubicBezTo>
                  <a:cubicBezTo>
                    <a:pt x="234435" y="81028"/>
                    <a:pt x="234320" y="80913"/>
                    <a:pt x="234089" y="80682"/>
                  </a:cubicBezTo>
                  <a:cubicBezTo>
                    <a:pt x="233859" y="80337"/>
                    <a:pt x="233628" y="79991"/>
                    <a:pt x="233398" y="79760"/>
                  </a:cubicBezTo>
                  <a:cubicBezTo>
                    <a:pt x="233283" y="79530"/>
                    <a:pt x="233052" y="79299"/>
                    <a:pt x="232937" y="79184"/>
                  </a:cubicBezTo>
                  <a:cubicBezTo>
                    <a:pt x="232706" y="78838"/>
                    <a:pt x="232476" y="78608"/>
                    <a:pt x="232245" y="78262"/>
                  </a:cubicBezTo>
                  <a:cubicBezTo>
                    <a:pt x="232130" y="78031"/>
                    <a:pt x="231899" y="77801"/>
                    <a:pt x="231784" y="77686"/>
                  </a:cubicBezTo>
                  <a:cubicBezTo>
                    <a:pt x="231554" y="77340"/>
                    <a:pt x="231323" y="77109"/>
                    <a:pt x="231093" y="76764"/>
                  </a:cubicBezTo>
                  <a:cubicBezTo>
                    <a:pt x="230977" y="76533"/>
                    <a:pt x="230747" y="76302"/>
                    <a:pt x="230632" y="76187"/>
                  </a:cubicBezTo>
                  <a:cubicBezTo>
                    <a:pt x="230401" y="75841"/>
                    <a:pt x="230171" y="75611"/>
                    <a:pt x="229940" y="75381"/>
                  </a:cubicBezTo>
                  <a:cubicBezTo>
                    <a:pt x="229710" y="75150"/>
                    <a:pt x="229594" y="74919"/>
                    <a:pt x="229364" y="74804"/>
                  </a:cubicBezTo>
                  <a:cubicBezTo>
                    <a:pt x="229133" y="74573"/>
                    <a:pt x="228903" y="74228"/>
                    <a:pt x="228672" y="73997"/>
                  </a:cubicBezTo>
                  <a:cubicBezTo>
                    <a:pt x="228442" y="73767"/>
                    <a:pt x="228326" y="73652"/>
                    <a:pt x="228096" y="73421"/>
                  </a:cubicBezTo>
                  <a:cubicBezTo>
                    <a:pt x="227865" y="73190"/>
                    <a:pt x="227635" y="72845"/>
                    <a:pt x="227289" y="72614"/>
                  </a:cubicBezTo>
                  <a:cubicBezTo>
                    <a:pt x="227059" y="72384"/>
                    <a:pt x="226943" y="72268"/>
                    <a:pt x="226713" y="72038"/>
                  </a:cubicBezTo>
                  <a:cubicBezTo>
                    <a:pt x="226482" y="71807"/>
                    <a:pt x="226252" y="71462"/>
                    <a:pt x="225906" y="71231"/>
                  </a:cubicBezTo>
                  <a:cubicBezTo>
                    <a:pt x="225676" y="71001"/>
                    <a:pt x="225560" y="70885"/>
                    <a:pt x="225330" y="70655"/>
                  </a:cubicBezTo>
                  <a:cubicBezTo>
                    <a:pt x="225099" y="70424"/>
                    <a:pt x="224754" y="70194"/>
                    <a:pt x="224523" y="69848"/>
                  </a:cubicBezTo>
                  <a:cubicBezTo>
                    <a:pt x="224292" y="69618"/>
                    <a:pt x="224062" y="69502"/>
                    <a:pt x="223947" y="69272"/>
                  </a:cubicBezTo>
                  <a:cubicBezTo>
                    <a:pt x="223716" y="69041"/>
                    <a:pt x="223371" y="68810"/>
                    <a:pt x="223140" y="68580"/>
                  </a:cubicBezTo>
                  <a:cubicBezTo>
                    <a:pt x="222909" y="68350"/>
                    <a:pt x="222679" y="68234"/>
                    <a:pt x="222563" y="68004"/>
                  </a:cubicBezTo>
                  <a:cubicBezTo>
                    <a:pt x="222333" y="67773"/>
                    <a:pt x="221987" y="67543"/>
                    <a:pt x="221757" y="67312"/>
                  </a:cubicBezTo>
                  <a:cubicBezTo>
                    <a:pt x="221526" y="67082"/>
                    <a:pt x="221296" y="66966"/>
                    <a:pt x="221065" y="66736"/>
                  </a:cubicBezTo>
                  <a:cubicBezTo>
                    <a:pt x="220835" y="66505"/>
                    <a:pt x="220489" y="66275"/>
                    <a:pt x="220258" y="66044"/>
                  </a:cubicBezTo>
                  <a:cubicBezTo>
                    <a:pt x="220028" y="65814"/>
                    <a:pt x="219797" y="65698"/>
                    <a:pt x="219567" y="65468"/>
                  </a:cubicBezTo>
                  <a:cubicBezTo>
                    <a:pt x="219336" y="65238"/>
                    <a:pt x="218991" y="65007"/>
                    <a:pt x="218760" y="64776"/>
                  </a:cubicBezTo>
                  <a:cubicBezTo>
                    <a:pt x="218529" y="64546"/>
                    <a:pt x="218299" y="64431"/>
                    <a:pt x="218069" y="64200"/>
                  </a:cubicBezTo>
                  <a:cubicBezTo>
                    <a:pt x="217838" y="63970"/>
                    <a:pt x="217492" y="63739"/>
                    <a:pt x="217262" y="63509"/>
                  </a:cubicBezTo>
                  <a:cubicBezTo>
                    <a:pt x="217031" y="63278"/>
                    <a:pt x="216801" y="63163"/>
                    <a:pt x="216570" y="62932"/>
                  </a:cubicBezTo>
                  <a:cubicBezTo>
                    <a:pt x="216340" y="62702"/>
                    <a:pt x="215994" y="62471"/>
                    <a:pt x="215763" y="62356"/>
                  </a:cubicBezTo>
                  <a:cubicBezTo>
                    <a:pt x="215533" y="62126"/>
                    <a:pt x="215302" y="62010"/>
                    <a:pt x="215072" y="61780"/>
                  </a:cubicBezTo>
                  <a:cubicBezTo>
                    <a:pt x="214841" y="61549"/>
                    <a:pt x="214495" y="61434"/>
                    <a:pt x="214265" y="61203"/>
                  </a:cubicBezTo>
                  <a:cubicBezTo>
                    <a:pt x="214034" y="61088"/>
                    <a:pt x="213804" y="60858"/>
                    <a:pt x="213458" y="60742"/>
                  </a:cubicBezTo>
                  <a:cubicBezTo>
                    <a:pt x="213228" y="60512"/>
                    <a:pt x="212882" y="60397"/>
                    <a:pt x="212651" y="60166"/>
                  </a:cubicBezTo>
                  <a:cubicBezTo>
                    <a:pt x="212421" y="60051"/>
                    <a:pt x="212190" y="59820"/>
                    <a:pt x="211845" y="59705"/>
                  </a:cubicBezTo>
                  <a:cubicBezTo>
                    <a:pt x="211614" y="59475"/>
                    <a:pt x="211268" y="59359"/>
                    <a:pt x="210923" y="59129"/>
                  </a:cubicBezTo>
                  <a:cubicBezTo>
                    <a:pt x="210692" y="59013"/>
                    <a:pt x="210346" y="58783"/>
                    <a:pt x="210116" y="58668"/>
                  </a:cubicBezTo>
                  <a:cubicBezTo>
                    <a:pt x="209770" y="58437"/>
                    <a:pt x="209540" y="58322"/>
                    <a:pt x="209194" y="58091"/>
                  </a:cubicBezTo>
                  <a:cubicBezTo>
                    <a:pt x="208963" y="57976"/>
                    <a:pt x="208617" y="57746"/>
                    <a:pt x="208387" y="57630"/>
                  </a:cubicBezTo>
                  <a:cubicBezTo>
                    <a:pt x="208041" y="57515"/>
                    <a:pt x="207811" y="57284"/>
                    <a:pt x="207465" y="57169"/>
                  </a:cubicBezTo>
                  <a:cubicBezTo>
                    <a:pt x="207234" y="57054"/>
                    <a:pt x="206889" y="56823"/>
                    <a:pt x="206658" y="56708"/>
                  </a:cubicBezTo>
                  <a:cubicBezTo>
                    <a:pt x="206312" y="56593"/>
                    <a:pt x="206082" y="56363"/>
                    <a:pt x="205736" y="56247"/>
                  </a:cubicBezTo>
                  <a:cubicBezTo>
                    <a:pt x="205505" y="56132"/>
                    <a:pt x="205160" y="55901"/>
                    <a:pt x="204929" y="55786"/>
                  </a:cubicBezTo>
                  <a:cubicBezTo>
                    <a:pt x="204583" y="55671"/>
                    <a:pt x="204353" y="55440"/>
                    <a:pt x="204007" y="55325"/>
                  </a:cubicBezTo>
                  <a:cubicBezTo>
                    <a:pt x="203777" y="55210"/>
                    <a:pt x="203431" y="55095"/>
                    <a:pt x="203200" y="54864"/>
                  </a:cubicBezTo>
                  <a:cubicBezTo>
                    <a:pt x="202854" y="54749"/>
                    <a:pt x="202624" y="54518"/>
                    <a:pt x="202278" y="54403"/>
                  </a:cubicBezTo>
                  <a:cubicBezTo>
                    <a:pt x="201932" y="54288"/>
                    <a:pt x="201702" y="54172"/>
                    <a:pt x="201356" y="54057"/>
                  </a:cubicBezTo>
                  <a:cubicBezTo>
                    <a:pt x="201010" y="53942"/>
                    <a:pt x="200780" y="53827"/>
                    <a:pt x="200434" y="53596"/>
                  </a:cubicBezTo>
                  <a:cubicBezTo>
                    <a:pt x="200088" y="53481"/>
                    <a:pt x="199858" y="53366"/>
                    <a:pt x="199512" y="53250"/>
                  </a:cubicBezTo>
                  <a:cubicBezTo>
                    <a:pt x="199166" y="53135"/>
                    <a:pt x="198936" y="53020"/>
                    <a:pt x="198590" y="52905"/>
                  </a:cubicBezTo>
                  <a:cubicBezTo>
                    <a:pt x="198244" y="52789"/>
                    <a:pt x="198014" y="52674"/>
                    <a:pt x="197668" y="52559"/>
                  </a:cubicBezTo>
                  <a:cubicBezTo>
                    <a:pt x="197322" y="52444"/>
                    <a:pt x="197092" y="52328"/>
                    <a:pt x="196746" y="52213"/>
                  </a:cubicBezTo>
                  <a:cubicBezTo>
                    <a:pt x="196400" y="52098"/>
                    <a:pt x="196169" y="51983"/>
                    <a:pt x="195824" y="51867"/>
                  </a:cubicBezTo>
                  <a:cubicBezTo>
                    <a:pt x="195478" y="51867"/>
                    <a:pt x="195247" y="51637"/>
                    <a:pt x="194901" y="51521"/>
                  </a:cubicBezTo>
                  <a:cubicBezTo>
                    <a:pt x="194556" y="51521"/>
                    <a:pt x="194325" y="51291"/>
                    <a:pt x="193980" y="51176"/>
                  </a:cubicBezTo>
                  <a:cubicBezTo>
                    <a:pt x="193634" y="51176"/>
                    <a:pt x="193403" y="50945"/>
                    <a:pt x="193058" y="50830"/>
                  </a:cubicBezTo>
                  <a:cubicBezTo>
                    <a:pt x="192712" y="50830"/>
                    <a:pt x="192366" y="50600"/>
                    <a:pt x="192135" y="50484"/>
                  </a:cubicBezTo>
                  <a:cubicBezTo>
                    <a:pt x="191790" y="50484"/>
                    <a:pt x="191559" y="50254"/>
                    <a:pt x="191213" y="50138"/>
                  </a:cubicBezTo>
                  <a:cubicBezTo>
                    <a:pt x="190867" y="50138"/>
                    <a:pt x="190522" y="49908"/>
                    <a:pt x="190291" y="49908"/>
                  </a:cubicBezTo>
                  <a:cubicBezTo>
                    <a:pt x="189946" y="49908"/>
                    <a:pt x="189715" y="49677"/>
                    <a:pt x="189369" y="49677"/>
                  </a:cubicBezTo>
                  <a:cubicBezTo>
                    <a:pt x="189023" y="49677"/>
                    <a:pt x="188678" y="49447"/>
                    <a:pt x="188332" y="49447"/>
                  </a:cubicBezTo>
                  <a:cubicBezTo>
                    <a:pt x="187986" y="49447"/>
                    <a:pt x="187756" y="49332"/>
                    <a:pt x="187410" y="49216"/>
                  </a:cubicBezTo>
                  <a:cubicBezTo>
                    <a:pt x="187064" y="49216"/>
                    <a:pt x="186718" y="49101"/>
                    <a:pt x="186373" y="48986"/>
                  </a:cubicBezTo>
                  <a:cubicBezTo>
                    <a:pt x="186027" y="48986"/>
                    <a:pt x="185796" y="48871"/>
                    <a:pt x="185450" y="48755"/>
                  </a:cubicBezTo>
                  <a:cubicBezTo>
                    <a:pt x="185105" y="48755"/>
                    <a:pt x="184759" y="48640"/>
                    <a:pt x="184413" y="48525"/>
                  </a:cubicBezTo>
                  <a:cubicBezTo>
                    <a:pt x="184067" y="48525"/>
                    <a:pt x="183837" y="48409"/>
                    <a:pt x="183491" y="48294"/>
                  </a:cubicBezTo>
                  <a:cubicBezTo>
                    <a:pt x="183145" y="48294"/>
                    <a:pt x="182799" y="48179"/>
                    <a:pt x="182454" y="48064"/>
                  </a:cubicBezTo>
                  <a:cubicBezTo>
                    <a:pt x="182108" y="48064"/>
                    <a:pt x="181878" y="47948"/>
                    <a:pt x="181532" y="47948"/>
                  </a:cubicBezTo>
                  <a:cubicBezTo>
                    <a:pt x="181186" y="47948"/>
                    <a:pt x="180840" y="47833"/>
                    <a:pt x="180494" y="47718"/>
                  </a:cubicBezTo>
                  <a:cubicBezTo>
                    <a:pt x="180149" y="47718"/>
                    <a:pt x="179918" y="47718"/>
                    <a:pt x="179572" y="47603"/>
                  </a:cubicBezTo>
                  <a:cubicBezTo>
                    <a:pt x="179227" y="47603"/>
                    <a:pt x="178881" y="47603"/>
                    <a:pt x="178535" y="47487"/>
                  </a:cubicBezTo>
                  <a:cubicBezTo>
                    <a:pt x="178189" y="47487"/>
                    <a:pt x="177959" y="47487"/>
                    <a:pt x="177613" y="47372"/>
                  </a:cubicBezTo>
                  <a:cubicBezTo>
                    <a:pt x="177267" y="47372"/>
                    <a:pt x="176921" y="47372"/>
                    <a:pt x="176460" y="47257"/>
                  </a:cubicBezTo>
                  <a:cubicBezTo>
                    <a:pt x="176115" y="47257"/>
                    <a:pt x="175884" y="47257"/>
                    <a:pt x="175538" y="47257"/>
                  </a:cubicBezTo>
                  <a:cubicBezTo>
                    <a:pt x="175193" y="47257"/>
                    <a:pt x="174731" y="47257"/>
                    <a:pt x="174386" y="47257"/>
                  </a:cubicBezTo>
                  <a:cubicBezTo>
                    <a:pt x="174040" y="47257"/>
                    <a:pt x="173809" y="47257"/>
                    <a:pt x="173464" y="47257"/>
                  </a:cubicBezTo>
                  <a:cubicBezTo>
                    <a:pt x="173002" y="47257"/>
                    <a:pt x="172657" y="47257"/>
                    <a:pt x="172196" y="47257"/>
                  </a:cubicBezTo>
                  <a:cubicBezTo>
                    <a:pt x="171965" y="47257"/>
                    <a:pt x="171619" y="47257"/>
                    <a:pt x="171389" y="47257"/>
                  </a:cubicBezTo>
                  <a:cubicBezTo>
                    <a:pt x="170928" y="47257"/>
                    <a:pt x="170467" y="47257"/>
                    <a:pt x="170006" y="47257"/>
                  </a:cubicBezTo>
                  <a:cubicBezTo>
                    <a:pt x="169775" y="47257"/>
                    <a:pt x="169545" y="47257"/>
                    <a:pt x="169314" y="47257"/>
                  </a:cubicBezTo>
                  <a:cubicBezTo>
                    <a:pt x="168623" y="47257"/>
                    <a:pt x="167931" y="47257"/>
                    <a:pt x="167240" y="47257"/>
                  </a:cubicBezTo>
                  <a:cubicBezTo>
                    <a:pt x="166548" y="47257"/>
                    <a:pt x="165856" y="47257"/>
                    <a:pt x="165165" y="47257"/>
                  </a:cubicBezTo>
                  <a:cubicBezTo>
                    <a:pt x="164934" y="47257"/>
                    <a:pt x="164704" y="47257"/>
                    <a:pt x="164473" y="47257"/>
                  </a:cubicBezTo>
                  <a:cubicBezTo>
                    <a:pt x="164013" y="47257"/>
                    <a:pt x="163551" y="47257"/>
                    <a:pt x="163090" y="47257"/>
                  </a:cubicBezTo>
                  <a:cubicBezTo>
                    <a:pt x="162860" y="47257"/>
                    <a:pt x="162514" y="47257"/>
                    <a:pt x="162284" y="47257"/>
                  </a:cubicBezTo>
                  <a:cubicBezTo>
                    <a:pt x="161822" y="47257"/>
                    <a:pt x="161477" y="47257"/>
                    <a:pt x="161016" y="47257"/>
                  </a:cubicBezTo>
                  <a:cubicBezTo>
                    <a:pt x="160670" y="47257"/>
                    <a:pt x="160439" y="47257"/>
                    <a:pt x="160094" y="47257"/>
                  </a:cubicBezTo>
                  <a:cubicBezTo>
                    <a:pt x="159748" y="47257"/>
                    <a:pt x="159287" y="47257"/>
                    <a:pt x="158941" y="47257"/>
                  </a:cubicBezTo>
                  <a:cubicBezTo>
                    <a:pt x="158595" y="47257"/>
                    <a:pt x="158365" y="47257"/>
                    <a:pt x="158019" y="47257"/>
                  </a:cubicBezTo>
                  <a:cubicBezTo>
                    <a:pt x="157673" y="47257"/>
                    <a:pt x="157212" y="47257"/>
                    <a:pt x="156866" y="47372"/>
                  </a:cubicBezTo>
                  <a:cubicBezTo>
                    <a:pt x="156521" y="47372"/>
                    <a:pt x="156290" y="47372"/>
                    <a:pt x="155944" y="47487"/>
                  </a:cubicBezTo>
                  <a:cubicBezTo>
                    <a:pt x="155599" y="47487"/>
                    <a:pt x="155253" y="47487"/>
                    <a:pt x="154792" y="47603"/>
                  </a:cubicBezTo>
                  <a:cubicBezTo>
                    <a:pt x="154446" y="47603"/>
                    <a:pt x="154216" y="47603"/>
                    <a:pt x="153870" y="47718"/>
                  </a:cubicBezTo>
                  <a:cubicBezTo>
                    <a:pt x="153524" y="47718"/>
                    <a:pt x="153178" y="47833"/>
                    <a:pt x="152832" y="47948"/>
                  </a:cubicBezTo>
                  <a:cubicBezTo>
                    <a:pt x="152487" y="47948"/>
                    <a:pt x="152256" y="47948"/>
                    <a:pt x="151910" y="48179"/>
                  </a:cubicBezTo>
                  <a:cubicBezTo>
                    <a:pt x="151565" y="48179"/>
                    <a:pt x="151219" y="48294"/>
                    <a:pt x="150873" y="48409"/>
                  </a:cubicBezTo>
                  <a:cubicBezTo>
                    <a:pt x="150527" y="48409"/>
                    <a:pt x="150297" y="48525"/>
                    <a:pt x="149951" y="48640"/>
                  </a:cubicBezTo>
                  <a:cubicBezTo>
                    <a:pt x="149605" y="48640"/>
                    <a:pt x="149259" y="48755"/>
                    <a:pt x="148914" y="48871"/>
                  </a:cubicBezTo>
                  <a:cubicBezTo>
                    <a:pt x="148568" y="48871"/>
                    <a:pt x="148337" y="48986"/>
                    <a:pt x="147991" y="49101"/>
                  </a:cubicBezTo>
                  <a:cubicBezTo>
                    <a:pt x="147646" y="49101"/>
                    <a:pt x="147300" y="49216"/>
                    <a:pt x="146954" y="49332"/>
                  </a:cubicBezTo>
                  <a:cubicBezTo>
                    <a:pt x="146608" y="49332"/>
                    <a:pt x="146378" y="49447"/>
                    <a:pt x="146032" y="49562"/>
                  </a:cubicBezTo>
                  <a:cubicBezTo>
                    <a:pt x="145686" y="49562"/>
                    <a:pt x="145340" y="49792"/>
                    <a:pt x="144995" y="49792"/>
                  </a:cubicBezTo>
                  <a:cubicBezTo>
                    <a:pt x="144649" y="49792"/>
                    <a:pt x="144419" y="50023"/>
                    <a:pt x="144073" y="50023"/>
                  </a:cubicBezTo>
                  <a:cubicBezTo>
                    <a:pt x="143727" y="50023"/>
                    <a:pt x="143381" y="50254"/>
                    <a:pt x="143035" y="50369"/>
                  </a:cubicBezTo>
                  <a:cubicBezTo>
                    <a:pt x="142690" y="50369"/>
                    <a:pt x="142459" y="50600"/>
                    <a:pt x="142113" y="50715"/>
                  </a:cubicBezTo>
                  <a:cubicBezTo>
                    <a:pt x="141768" y="50715"/>
                    <a:pt x="141422" y="50945"/>
                    <a:pt x="141191" y="51060"/>
                  </a:cubicBezTo>
                  <a:cubicBezTo>
                    <a:pt x="140846" y="51060"/>
                    <a:pt x="140615" y="51291"/>
                    <a:pt x="140269" y="51406"/>
                  </a:cubicBezTo>
                  <a:cubicBezTo>
                    <a:pt x="139923" y="51406"/>
                    <a:pt x="139578" y="51637"/>
                    <a:pt x="139347" y="51752"/>
                  </a:cubicBezTo>
                  <a:cubicBezTo>
                    <a:pt x="139001" y="51752"/>
                    <a:pt x="138771" y="51983"/>
                    <a:pt x="138425" y="52098"/>
                  </a:cubicBezTo>
                  <a:cubicBezTo>
                    <a:pt x="138079" y="52213"/>
                    <a:pt x="137849" y="52328"/>
                    <a:pt x="137503" y="52444"/>
                  </a:cubicBezTo>
                  <a:cubicBezTo>
                    <a:pt x="137157" y="52559"/>
                    <a:pt x="136927" y="52674"/>
                    <a:pt x="136581" y="52789"/>
                  </a:cubicBezTo>
                  <a:cubicBezTo>
                    <a:pt x="136235" y="52905"/>
                    <a:pt x="136005" y="53020"/>
                    <a:pt x="135659" y="53135"/>
                  </a:cubicBezTo>
                  <a:cubicBezTo>
                    <a:pt x="135313" y="53250"/>
                    <a:pt x="135083" y="53366"/>
                    <a:pt x="134737" y="53481"/>
                  </a:cubicBezTo>
                  <a:cubicBezTo>
                    <a:pt x="134391" y="53596"/>
                    <a:pt x="134160" y="53712"/>
                    <a:pt x="133815" y="53827"/>
                  </a:cubicBezTo>
                  <a:cubicBezTo>
                    <a:pt x="133469" y="53942"/>
                    <a:pt x="133238" y="54057"/>
                    <a:pt x="132893" y="54288"/>
                  </a:cubicBezTo>
                  <a:cubicBezTo>
                    <a:pt x="132547" y="54403"/>
                    <a:pt x="132317" y="54518"/>
                    <a:pt x="131971" y="54749"/>
                  </a:cubicBezTo>
                  <a:cubicBezTo>
                    <a:pt x="131625" y="54864"/>
                    <a:pt x="131394" y="54979"/>
                    <a:pt x="131049" y="55210"/>
                  </a:cubicBezTo>
                  <a:cubicBezTo>
                    <a:pt x="130818" y="55325"/>
                    <a:pt x="130472" y="55440"/>
                    <a:pt x="130242" y="55671"/>
                  </a:cubicBezTo>
                  <a:cubicBezTo>
                    <a:pt x="129896" y="55786"/>
                    <a:pt x="129666" y="56017"/>
                    <a:pt x="129320" y="56132"/>
                  </a:cubicBezTo>
                  <a:cubicBezTo>
                    <a:pt x="129089" y="56247"/>
                    <a:pt x="128743" y="56478"/>
                    <a:pt x="128513" y="56593"/>
                  </a:cubicBezTo>
                  <a:cubicBezTo>
                    <a:pt x="128167" y="56708"/>
                    <a:pt x="127937" y="56939"/>
                    <a:pt x="127591" y="57054"/>
                  </a:cubicBezTo>
                  <a:cubicBezTo>
                    <a:pt x="127360" y="57169"/>
                    <a:pt x="127015" y="57400"/>
                    <a:pt x="126784" y="57515"/>
                  </a:cubicBezTo>
                  <a:cubicBezTo>
                    <a:pt x="126438" y="57630"/>
                    <a:pt x="126208" y="57861"/>
                    <a:pt x="125862" y="57976"/>
                  </a:cubicBezTo>
                  <a:cubicBezTo>
                    <a:pt x="125631" y="58091"/>
                    <a:pt x="125286" y="58322"/>
                    <a:pt x="125055" y="58437"/>
                  </a:cubicBezTo>
                  <a:cubicBezTo>
                    <a:pt x="124709" y="58668"/>
                    <a:pt x="124479" y="58783"/>
                    <a:pt x="124133" y="59013"/>
                  </a:cubicBezTo>
                  <a:cubicBezTo>
                    <a:pt x="123903" y="59129"/>
                    <a:pt x="123672" y="59359"/>
                    <a:pt x="123326" y="59475"/>
                  </a:cubicBezTo>
                  <a:cubicBezTo>
                    <a:pt x="122980" y="59705"/>
                    <a:pt x="122750" y="59820"/>
                    <a:pt x="122404" y="60051"/>
                  </a:cubicBezTo>
                  <a:cubicBezTo>
                    <a:pt x="122174" y="60166"/>
                    <a:pt x="121943" y="60397"/>
                    <a:pt x="121713" y="60512"/>
                  </a:cubicBezTo>
                  <a:cubicBezTo>
                    <a:pt x="121367" y="60742"/>
                    <a:pt x="121136" y="60858"/>
                    <a:pt x="120791" y="61088"/>
                  </a:cubicBezTo>
                  <a:cubicBezTo>
                    <a:pt x="120560" y="61203"/>
                    <a:pt x="120329" y="61434"/>
                    <a:pt x="120099" y="61549"/>
                  </a:cubicBezTo>
                  <a:cubicBezTo>
                    <a:pt x="119753" y="61780"/>
                    <a:pt x="119523" y="62010"/>
                    <a:pt x="119177" y="62241"/>
                  </a:cubicBezTo>
                  <a:cubicBezTo>
                    <a:pt x="118946" y="62356"/>
                    <a:pt x="118716" y="62587"/>
                    <a:pt x="118601" y="62702"/>
                  </a:cubicBezTo>
                  <a:cubicBezTo>
                    <a:pt x="118255" y="62932"/>
                    <a:pt x="117909" y="63163"/>
                    <a:pt x="117678" y="63393"/>
                  </a:cubicBezTo>
                  <a:cubicBezTo>
                    <a:pt x="117448" y="63509"/>
                    <a:pt x="117333" y="63624"/>
                    <a:pt x="117218" y="63739"/>
                  </a:cubicBezTo>
                  <a:cubicBezTo>
                    <a:pt x="116872" y="63970"/>
                    <a:pt x="116526" y="64315"/>
                    <a:pt x="116180" y="64546"/>
                  </a:cubicBezTo>
                  <a:cubicBezTo>
                    <a:pt x="116180" y="64546"/>
                    <a:pt x="115950" y="64776"/>
                    <a:pt x="115835" y="64776"/>
                  </a:cubicBezTo>
                  <a:cubicBezTo>
                    <a:pt x="113990" y="66275"/>
                    <a:pt x="112146" y="67889"/>
                    <a:pt x="110417" y="69502"/>
                  </a:cubicBezTo>
                  <a:cubicBezTo>
                    <a:pt x="110417" y="69502"/>
                    <a:pt x="110417" y="69502"/>
                    <a:pt x="110417" y="69502"/>
                  </a:cubicBezTo>
                  <a:cubicBezTo>
                    <a:pt x="110072" y="69848"/>
                    <a:pt x="109726" y="70194"/>
                    <a:pt x="109265" y="70539"/>
                  </a:cubicBezTo>
                  <a:cubicBezTo>
                    <a:pt x="109265" y="70539"/>
                    <a:pt x="109034" y="70770"/>
                    <a:pt x="109034" y="70770"/>
                  </a:cubicBezTo>
                  <a:cubicBezTo>
                    <a:pt x="108689" y="71116"/>
                    <a:pt x="108343" y="71462"/>
                    <a:pt x="107997" y="71807"/>
                  </a:cubicBezTo>
                  <a:cubicBezTo>
                    <a:pt x="107882" y="71923"/>
                    <a:pt x="107766" y="72038"/>
                    <a:pt x="107651" y="72153"/>
                  </a:cubicBezTo>
                  <a:cubicBezTo>
                    <a:pt x="107305" y="72499"/>
                    <a:pt x="107075" y="72845"/>
                    <a:pt x="106729" y="73190"/>
                  </a:cubicBezTo>
                  <a:cubicBezTo>
                    <a:pt x="106614" y="73306"/>
                    <a:pt x="106498" y="73421"/>
                    <a:pt x="106383" y="73652"/>
                  </a:cubicBezTo>
                  <a:cubicBezTo>
                    <a:pt x="106038" y="73997"/>
                    <a:pt x="105807" y="74343"/>
                    <a:pt x="105461" y="74689"/>
                  </a:cubicBezTo>
                  <a:cubicBezTo>
                    <a:pt x="105346" y="74804"/>
                    <a:pt x="105231" y="75035"/>
                    <a:pt x="105115" y="75150"/>
                  </a:cubicBezTo>
                  <a:cubicBezTo>
                    <a:pt x="104770" y="75496"/>
                    <a:pt x="104539" y="75841"/>
                    <a:pt x="104309" y="76187"/>
                  </a:cubicBezTo>
                  <a:cubicBezTo>
                    <a:pt x="104193" y="76302"/>
                    <a:pt x="104078" y="76533"/>
                    <a:pt x="103847" y="76648"/>
                  </a:cubicBezTo>
                  <a:cubicBezTo>
                    <a:pt x="103617" y="76994"/>
                    <a:pt x="103271" y="77340"/>
                    <a:pt x="103041" y="77686"/>
                  </a:cubicBezTo>
                  <a:cubicBezTo>
                    <a:pt x="102926" y="77801"/>
                    <a:pt x="102810" y="78031"/>
                    <a:pt x="102695" y="78147"/>
                  </a:cubicBezTo>
                  <a:cubicBezTo>
                    <a:pt x="102464" y="78493"/>
                    <a:pt x="102119" y="78838"/>
                    <a:pt x="101888" y="79184"/>
                  </a:cubicBezTo>
                  <a:cubicBezTo>
                    <a:pt x="101773" y="79299"/>
                    <a:pt x="101658" y="79530"/>
                    <a:pt x="101542" y="79645"/>
                  </a:cubicBezTo>
                  <a:cubicBezTo>
                    <a:pt x="101312" y="79991"/>
                    <a:pt x="101081" y="80337"/>
                    <a:pt x="100736" y="80682"/>
                  </a:cubicBezTo>
                  <a:cubicBezTo>
                    <a:pt x="100620" y="80913"/>
                    <a:pt x="100505" y="81028"/>
                    <a:pt x="100390" y="81259"/>
                  </a:cubicBezTo>
                  <a:cubicBezTo>
                    <a:pt x="100159" y="81604"/>
                    <a:pt x="99929" y="81950"/>
                    <a:pt x="99698" y="82296"/>
                  </a:cubicBezTo>
                  <a:cubicBezTo>
                    <a:pt x="99583" y="82527"/>
                    <a:pt x="99468" y="82642"/>
                    <a:pt x="99353" y="82872"/>
                  </a:cubicBezTo>
                  <a:cubicBezTo>
                    <a:pt x="99122" y="83218"/>
                    <a:pt x="98892" y="83564"/>
                    <a:pt x="98661" y="83910"/>
                  </a:cubicBezTo>
                  <a:cubicBezTo>
                    <a:pt x="98546" y="84140"/>
                    <a:pt x="98430" y="84256"/>
                    <a:pt x="98315" y="84486"/>
                  </a:cubicBezTo>
                  <a:cubicBezTo>
                    <a:pt x="98085" y="84832"/>
                    <a:pt x="97854" y="85178"/>
                    <a:pt x="97624" y="85639"/>
                  </a:cubicBezTo>
                  <a:cubicBezTo>
                    <a:pt x="97624" y="85869"/>
                    <a:pt x="97393" y="85984"/>
                    <a:pt x="97278" y="86215"/>
                  </a:cubicBezTo>
                  <a:cubicBezTo>
                    <a:pt x="97047" y="86561"/>
                    <a:pt x="96817" y="86907"/>
                    <a:pt x="96586" y="87368"/>
                  </a:cubicBezTo>
                  <a:cubicBezTo>
                    <a:pt x="96586" y="87598"/>
                    <a:pt x="96356" y="87713"/>
                    <a:pt x="96241" y="87944"/>
                  </a:cubicBezTo>
                  <a:cubicBezTo>
                    <a:pt x="96010" y="88290"/>
                    <a:pt x="95779" y="88751"/>
                    <a:pt x="95549" y="89096"/>
                  </a:cubicBezTo>
                  <a:cubicBezTo>
                    <a:pt x="95549" y="89327"/>
                    <a:pt x="95318" y="89442"/>
                    <a:pt x="95203" y="89673"/>
                  </a:cubicBezTo>
                  <a:cubicBezTo>
                    <a:pt x="94973" y="90019"/>
                    <a:pt x="94742" y="90479"/>
                    <a:pt x="94512" y="90825"/>
                  </a:cubicBezTo>
                  <a:cubicBezTo>
                    <a:pt x="94512" y="91056"/>
                    <a:pt x="94281" y="91171"/>
                    <a:pt x="94166" y="91402"/>
                  </a:cubicBezTo>
                  <a:cubicBezTo>
                    <a:pt x="93935" y="91747"/>
                    <a:pt x="93705" y="92208"/>
                    <a:pt x="93590" y="92554"/>
                  </a:cubicBezTo>
                  <a:cubicBezTo>
                    <a:pt x="93590" y="92785"/>
                    <a:pt x="93359" y="92900"/>
                    <a:pt x="93359" y="93131"/>
                  </a:cubicBezTo>
                  <a:cubicBezTo>
                    <a:pt x="93129" y="93591"/>
                    <a:pt x="93013" y="93937"/>
                    <a:pt x="92783" y="94399"/>
                  </a:cubicBezTo>
                  <a:cubicBezTo>
                    <a:pt x="92783" y="94629"/>
                    <a:pt x="92668" y="94744"/>
                    <a:pt x="92552" y="94975"/>
                  </a:cubicBezTo>
                  <a:cubicBezTo>
                    <a:pt x="92322" y="95436"/>
                    <a:pt x="92207" y="95782"/>
                    <a:pt x="91976" y="96243"/>
                  </a:cubicBezTo>
                  <a:cubicBezTo>
                    <a:pt x="91976" y="96358"/>
                    <a:pt x="91861" y="96588"/>
                    <a:pt x="91745" y="96704"/>
                  </a:cubicBezTo>
                  <a:cubicBezTo>
                    <a:pt x="91515" y="97165"/>
                    <a:pt x="91400" y="97511"/>
                    <a:pt x="91169" y="97971"/>
                  </a:cubicBezTo>
                  <a:cubicBezTo>
                    <a:pt x="91169" y="98087"/>
                    <a:pt x="91054" y="98317"/>
                    <a:pt x="90939" y="98433"/>
                  </a:cubicBezTo>
                  <a:cubicBezTo>
                    <a:pt x="90708" y="98894"/>
                    <a:pt x="90593" y="99355"/>
                    <a:pt x="90362" y="99816"/>
                  </a:cubicBezTo>
                  <a:cubicBezTo>
                    <a:pt x="90362" y="99931"/>
                    <a:pt x="90247" y="100162"/>
                    <a:pt x="90132" y="100277"/>
                  </a:cubicBezTo>
                  <a:cubicBezTo>
                    <a:pt x="89901" y="100738"/>
                    <a:pt x="89786" y="101199"/>
                    <a:pt x="89671" y="101660"/>
                  </a:cubicBezTo>
                  <a:cubicBezTo>
                    <a:pt x="89671" y="101775"/>
                    <a:pt x="89671" y="102006"/>
                    <a:pt x="89556" y="102121"/>
                  </a:cubicBezTo>
                  <a:cubicBezTo>
                    <a:pt x="89440" y="102582"/>
                    <a:pt x="89210" y="103043"/>
                    <a:pt x="89095" y="103619"/>
                  </a:cubicBezTo>
                  <a:cubicBezTo>
                    <a:pt x="89095" y="103734"/>
                    <a:pt x="89095" y="103850"/>
                    <a:pt x="88979" y="103965"/>
                  </a:cubicBezTo>
                  <a:cubicBezTo>
                    <a:pt x="88864" y="104426"/>
                    <a:pt x="88633" y="105002"/>
                    <a:pt x="88518" y="105463"/>
                  </a:cubicBezTo>
                  <a:cubicBezTo>
                    <a:pt x="88518" y="105463"/>
                    <a:pt x="88518" y="105694"/>
                    <a:pt x="88518" y="105809"/>
                  </a:cubicBezTo>
                  <a:cubicBezTo>
                    <a:pt x="88403" y="106386"/>
                    <a:pt x="88173" y="106846"/>
                    <a:pt x="88057" y="107423"/>
                  </a:cubicBezTo>
                  <a:cubicBezTo>
                    <a:pt x="88057" y="107423"/>
                    <a:pt x="88057" y="107538"/>
                    <a:pt x="88057" y="107653"/>
                  </a:cubicBezTo>
                  <a:cubicBezTo>
                    <a:pt x="87942" y="108230"/>
                    <a:pt x="87711" y="108806"/>
                    <a:pt x="87596" y="109382"/>
                  </a:cubicBezTo>
                  <a:cubicBezTo>
                    <a:pt x="87596" y="109382"/>
                    <a:pt x="87596" y="109382"/>
                    <a:pt x="87596" y="109382"/>
                  </a:cubicBezTo>
                  <a:cubicBezTo>
                    <a:pt x="86328" y="114454"/>
                    <a:pt x="85522" y="119756"/>
                    <a:pt x="85176" y="125173"/>
                  </a:cubicBezTo>
                  <a:lnTo>
                    <a:pt x="85176" y="125173"/>
                  </a:lnTo>
                  <a:cubicBezTo>
                    <a:pt x="85176" y="126671"/>
                    <a:pt x="85061" y="128170"/>
                    <a:pt x="85061" y="129668"/>
                  </a:cubicBezTo>
                  <a:cubicBezTo>
                    <a:pt x="85061" y="174735"/>
                    <a:pt x="121136" y="211273"/>
                    <a:pt x="165856" y="212310"/>
                  </a:cubicBezTo>
                  <a:cubicBezTo>
                    <a:pt x="164934" y="212310"/>
                    <a:pt x="164013" y="212310"/>
                    <a:pt x="163090" y="212310"/>
                  </a:cubicBezTo>
                  <a:cubicBezTo>
                    <a:pt x="114912" y="212310"/>
                    <a:pt x="75955" y="173237"/>
                    <a:pt x="75955" y="125173"/>
                  </a:cubicBezTo>
                  <a:lnTo>
                    <a:pt x="0" y="125173"/>
                  </a:lnTo>
                  <a:cubicBezTo>
                    <a:pt x="0" y="56017"/>
                    <a:pt x="56015" y="0"/>
                    <a:pt x="125170" y="0"/>
                  </a:cubicBezTo>
                  <a:cubicBezTo>
                    <a:pt x="194325" y="0"/>
                    <a:pt x="250341" y="56017"/>
                    <a:pt x="250341" y="125173"/>
                  </a:cubicBezTo>
                  <a:cubicBezTo>
                    <a:pt x="250341" y="194329"/>
                    <a:pt x="250341" y="126671"/>
                    <a:pt x="250341" y="127478"/>
                  </a:cubicBezTo>
                  <a:close/>
                </a:path>
              </a:pathLst>
            </a:custGeom>
            <a:solidFill>
              <a:srgbClr val="FFCC66"/>
            </a:solidFill>
            <a:ln w="1152" cap="flat">
              <a:noFill/>
              <a:prstDash val="solid"/>
              <a:miter/>
            </a:ln>
          </p:spPr>
          <p:txBody>
            <a:bodyPr rtlCol="0" anchor="ctr"/>
            <a:lstStyle/>
            <a:p>
              <a:endParaRPr lang="en-US" sz="1350"/>
            </a:p>
          </p:txBody>
        </p:sp>
        <p:sp>
          <p:nvSpPr>
            <p:cNvPr id="31" name="TextBox 38">
              <a:extLst>
                <a:ext uri="{FF2B5EF4-FFF2-40B4-BE49-F238E27FC236}">
                  <a16:creationId xmlns:a16="http://schemas.microsoft.com/office/drawing/2014/main" id="{9390F08B-8BB4-75E9-D621-3E26623EE0CB}"/>
                </a:ext>
              </a:extLst>
            </p:cNvPr>
            <p:cNvSpPr txBox="1"/>
            <p:nvPr/>
          </p:nvSpPr>
          <p:spPr>
            <a:xfrm>
              <a:off x="4503385" y="5090936"/>
              <a:ext cx="134560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نسيان المحتوى</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2" name="TextBox 41">
              <a:extLst>
                <a:ext uri="{FF2B5EF4-FFF2-40B4-BE49-F238E27FC236}">
                  <a16:creationId xmlns:a16="http://schemas.microsoft.com/office/drawing/2014/main" id="{87D3CD0D-BF45-7678-A4BB-B74FE06B2874}"/>
                </a:ext>
              </a:extLst>
            </p:cNvPr>
            <p:cNvSpPr txBox="1"/>
            <p:nvPr/>
          </p:nvSpPr>
          <p:spPr>
            <a:xfrm>
              <a:off x="4749677" y="4062182"/>
              <a:ext cx="1344545" cy="784830"/>
            </a:xfrm>
            <a:prstGeom prst="rect">
              <a:avLst/>
            </a:prstGeom>
            <a:noFill/>
          </p:spPr>
          <p:txBody>
            <a:bodyPr wrap="square" lIns="0" rIns="0" rtlCol="0" anchor="ctr">
              <a:spAutoFit/>
            </a:bodyPr>
            <a:lstStyle/>
            <a:p>
              <a:pPr algn="ctr"/>
              <a:r>
                <a:rPr lang="en-US" sz="4500" b="1" noProof="1"/>
                <a:t>03</a:t>
              </a:r>
            </a:p>
          </p:txBody>
        </p:sp>
      </p:grpSp>
      <p:grpSp>
        <p:nvGrpSpPr>
          <p:cNvPr id="33" name="Group 27">
            <a:extLst>
              <a:ext uri="{FF2B5EF4-FFF2-40B4-BE49-F238E27FC236}">
                <a16:creationId xmlns:a16="http://schemas.microsoft.com/office/drawing/2014/main" id="{9E231A11-BEC1-2CE1-0A07-B139162A1F56}"/>
              </a:ext>
            </a:extLst>
          </p:cNvPr>
          <p:cNvGrpSpPr/>
          <p:nvPr/>
        </p:nvGrpSpPr>
        <p:grpSpPr>
          <a:xfrm>
            <a:off x="6085842" y="2688983"/>
            <a:ext cx="1913375" cy="2537210"/>
            <a:chOff x="6096000" y="2831223"/>
            <a:chExt cx="1913375" cy="2537210"/>
          </a:xfrm>
        </p:grpSpPr>
        <p:sp>
          <p:nvSpPr>
            <p:cNvPr id="34" name="Freeform 5">
              <a:extLst>
                <a:ext uri="{FF2B5EF4-FFF2-40B4-BE49-F238E27FC236}">
                  <a16:creationId xmlns:a16="http://schemas.microsoft.com/office/drawing/2014/main" id="{8210354B-D547-5A8B-CBB2-A49D76E4C7DF}"/>
                </a:ext>
              </a:extLst>
            </p:cNvPr>
            <p:cNvSpPr/>
            <p:nvPr/>
          </p:nvSpPr>
          <p:spPr>
            <a:xfrm>
              <a:off x="6096000" y="3745739"/>
              <a:ext cx="1913375" cy="1622694"/>
            </a:xfrm>
            <a:custGeom>
              <a:avLst/>
              <a:gdLst>
                <a:gd name="connsiteX0" fmla="*/ 249649 w 250341"/>
                <a:gd name="connsiteY0" fmla="*/ 85639 h 212309"/>
                <a:gd name="connsiteX1" fmla="*/ 249649 w 250341"/>
                <a:gd name="connsiteY1" fmla="*/ 88174 h 212309"/>
                <a:gd name="connsiteX2" fmla="*/ 249534 w 250341"/>
                <a:gd name="connsiteY2" fmla="*/ 90019 h 212309"/>
                <a:gd name="connsiteX3" fmla="*/ 249534 w 250341"/>
                <a:gd name="connsiteY3" fmla="*/ 90019 h 212309"/>
                <a:gd name="connsiteX4" fmla="*/ 245615 w 250341"/>
                <a:gd name="connsiteY4" fmla="*/ 109382 h 212309"/>
                <a:gd name="connsiteX5" fmla="*/ 245615 w 250341"/>
                <a:gd name="connsiteY5" fmla="*/ 109382 h 212309"/>
                <a:gd name="connsiteX6" fmla="*/ 245039 w 250341"/>
                <a:gd name="connsiteY6" fmla="*/ 110996 h 212309"/>
                <a:gd name="connsiteX7" fmla="*/ 245039 w 250341"/>
                <a:gd name="connsiteY7" fmla="*/ 111226 h 212309"/>
                <a:gd name="connsiteX8" fmla="*/ 244463 w 250341"/>
                <a:gd name="connsiteY8" fmla="*/ 112725 h 212309"/>
                <a:gd name="connsiteX9" fmla="*/ 244347 w 250341"/>
                <a:gd name="connsiteY9" fmla="*/ 113071 h 212309"/>
                <a:gd name="connsiteX10" fmla="*/ 243771 w 250341"/>
                <a:gd name="connsiteY10" fmla="*/ 114454 h 212309"/>
                <a:gd name="connsiteX11" fmla="*/ 243656 w 250341"/>
                <a:gd name="connsiteY11" fmla="*/ 114800 h 212309"/>
                <a:gd name="connsiteX12" fmla="*/ 243080 w 250341"/>
                <a:gd name="connsiteY12" fmla="*/ 116183 h 212309"/>
                <a:gd name="connsiteX13" fmla="*/ 242849 w 250341"/>
                <a:gd name="connsiteY13" fmla="*/ 116644 h 212309"/>
                <a:gd name="connsiteX14" fmla="*/ 242273 w 250341"/>
                <a:gd name="connsiteY14" fmla="*/ 117912 h 212309"/>
                <a:gd name="connsiteX15" fmla="*/ 242042 w 250341"/>
                <a:gd name="connsiteY15" fmla="*/ 118372 h 212309"/>
                <a:gd name="connsiteX16" fmla="*/ 241466 w 250341"/>
                <a:gd name="connsiteY16" fmla="*/ 119640 h 212309"/>
                <a:gd name="connsiteX17" fmla="*/ 241236 w 250341"/>
                <a:gd name="connsiteY17" fmla="*/ 120101 h 212309"/>
                <a:gd name="connsiteX18" fmla="*/ 240659 w 250341"/>
                <a:gd name="connsiteY18" fmla="*/ 121254 h 212309"/>
                <a:gd name="connsiteX19" fmla="*/ 240429 w 250341"/>
                <a:gd name="connsiteY19" fmla="*/ 121830 h 212309"/>
                <a:gd name="connsiteX20" fmla="*/ 239852 w 250341"/>
                <a:gd name="connsiteY20" fmla="*/ 122983 h 212309"/>
                <a:gd name="connsiteX21" fmla="*/ 239507 w 250341"/>
                <a:gd name="connsiteY21" fmla="*/ 123559 h 212309"/>
                <a:gd name="connsiteX22" fmla="*/ 238815 w 250341"/>
                <a:gd name="connsiteY22" fmla="*/ 124712 h 212309"/>
                <a:gd name="connsiteX23" fmla="*/ 238469 w 250341"/>
                <a:gd name="connsiteY23" fmla="*/ 125288 h 212309"/>
                <a:gd name="connsiteX24" fmla="*/ 237778 w 250341"/>
                <a:gd name="connsiteY24" fmla="*/ 126326 h 212309"/>
                <a:gd name="connsiteX25" fmla="*/ 237432 w 250341"/>
                <a:gd name="connsiteY25" fmla="*/ 126902 h 212309"/>
                <a:gd name="connsiteX26" fmla="*/ 236741 w 250341"/>
                <a:gd name="connsiteY26" fmla="*/ 127939 h 212309"/>
                <a:gd name="connsiteX27" fmla="*/ 236395 w 250341"/>
                <a:gd name="connsiteY27" fmla="*/ 128515 h 212309"/>
                <a:gd name="connsiteX28" fmla="*/ 235703 w 250341"/>
                <a:gd name="connsiteY28" fmla="*/ 129553 h 212309"/>
                <a:gd name="connsiteX29" fmla="*/ 235242 w 250341"/>
                <a:gd name="connsiteY29" fmla="*/ 130129 h 212309"/>
                <a:gd name="connsiteX30" fmla="*/ 234550 w 250341"/>
                <a:gd name="connsiteY30" fmla="*/ 131051 h 212309"/>
                <a:gd name="connsiteX31" fmla="*/ 234090 w 250341"/>
                <a:gd name="connsiteY31" fmla="*/ 131627 h 212309"/>
                <a:gd name="connsiteX32" fmla="*/ 233398 w 250341"/>
                <a:gd name="connsiteY32" fmla="*/ 132550 h 212309"/>
                <a:gd name="connsiteX33" fmla="*/ 232937 w 250341"/>
                <a:gd name="connsiteY33" fmla="*/ 133126 h 212309"/>
                <a:gd name="connsiteX34" fmla="*/ 232245 w 250341"/>
                <a:gd name="connsiteY34" fmla="*/ 134048 h 212309"/>
                <a:gd name="connsiteX35" fmla="*/ 231784 w 250341"/>
                <a:gd name="connsiteY35" fmla="*/ 134624 h 212309"/>
                <a:gd name="connsiteX36" fmla="*/ 231093 w 250341"/>
                <a:gd name="connsiteY36" fmla="*/ 135546 h 212309"/>
                <a:gd name="connsiteX37" fmla="*/ 230632 w 250341"/>
                <a:gd name="connsiteY37" fmla="*/ 136123 h 212309"/>
                <a:gd name="connsiteX38" fmla="*/ 229940 w 250341"/>
                <a:gd name="connsiteY38" fmla="*/ 136930 h 212309"/>
                <a:gd name="connsiteX39" fmla="*/ 229364 w 250341"/>
                <a:gd name="connsiteY39" fmla="*/ 137506 h 212309"/>
                <a:gd name="connsiteX40" fmla="*/ 228672 w 250341"/>
                <a:gd name="connsiteY40" fmla="*/ 138313 h 212309"/>
                <a:gd name="connsiteX41" fmla="*/ 228096 w 250341"/>
                <a:gd name="connsiteY41" fmla="*/ 138889 h 212309"/>
                <a:gd name="connsiteX42" fmla="*/ 227289 w 250341"/>
                <a:gd name="connsiteY42" fmla="*/ 139696 h 212309"/>
                <a:gd name="connsiteX43" fmla="*/ 226713 w 250341"/>
                <a:gd name="connsiteY43" fmla="*/ 140272 h 212309"/>
                <a:gd name="connsiteX44" fmla="*/ 225906 w 250341"/>
                <a:gd name="connsiteY44" fmla="*/ 141079 h 212309"/>
                <a:gd name="connsiteX45" fmla="*/ 225330 w 250341"/>
                <a:gd name="connsiteY45" fmla="*/ 141655 h 212309"/>
                <a:gd name="connsiteX46" fmla="*/ 224523 w 250341"/>
                <a:gd name="connsiteY46" fmla="*/ 142462 h 212309"/>
                <a:gd name="connsiteX47" fmla="*/ 223947 w 250341"/>
                <a:gd name="connsiteY47" fmla="*/ 143038 h 212309"/>
                <a:gd name="connsiteX48" fmla="*/ 223140 w 250341"/>
                <a:gd name="connsiteY48" fmla="*/ 143730 h 212309"/>
                <a:gd name="connsiteX49" fmla="*/ 222564 w 250341"/>
                <a:gd name="connsiteY49" fmla="*/ 144306 h 212309"/>
                <a:gd name="connsiteX50" fmla="*/ 221757 w 250341"/>
                <a:gd name="connsiteY50" fmla="*/ 144998 h 212309"/>
                <a:gd name="connsiteX51" fmla="*/ 221065 w 250341"/>
                <a:gd name="connsiteY51" fmla="*/ 145574 h 212309"/>
                <a:gd name="connsiteX52" fmla="*/ 220259 w 250341"/>
                <a:gd name="connsiteY52" fmla="*/ 146266 h 212309"/>
                <a:gd name="connsiteX53" fmla="*/ 219567 w 250341"/>
                <a:gd name="connsiteY53" fmla="*/ 146842 h 212309"/>
                <a:gd name="connsiteX54" fmla="*/ 218760 w 250341"/>
                <a:gd name="connsiteY54" fmla="*/ 147533 h 212309"/>
                <a:gd name="connsiteX55" fmla="*/ 218069 w 250341"/>
                <a:gd name="connsiteY55" fmla="*/ 148110 h 212309"/>
                <a:gd name="connsiteX56" fmla="*/ 217262 w 250341"/>
                <a:gd name="connsiteY56" fmla="*/ 148801 h 212309"/>
                <a:gd name="connsiteX57" fmla="*/ 216570 w 250341"/>
                <a:gd name="connsiteY57" fmla="*/ 149378 h 212309"/>
                <a:gd name="connsiteX58" fmla="*/ 215764 w 250341"/>
                <a:gd name="connsiteY58" fmla="*/ 149954 h 212309"/>
                <a:gd name="connsiteX59" fmla="*/ 215072 w 250341"/>
                <a:gd name="connsiteY59" fmla="*/ 150530 h 212309"/>
                <a:gd name="connsiteX60" fmla="*/ 214265 w 250341"/>
                <a:gd name="connsiteY60" fmla="*/ 151107 h 212309"/>
                <a:gd name="connsiteX61" fmla="*/ 213458 w 250341"/>
                <a:gd name="connsiteY61" fmla="*/ 151568 h 212309"/>
                <a:gd name="connsiteX62" fmla="*/ 212651 w 250341"/>
                <a:gd name="connsiteY62" fmla="*/ 152144 h 212309"/>
                <a:gd name="connsiteX63" fmla="*/ 211845 w 250341"/>
                <a:gd name="connsiteY63" fmla="*/ 152605 h 212309"/>
                <a:gd name="connsiteX64" fmla="*/ 210923 w 250341"/>
                <a:gd name="connsiteY64" fmla="*/ 153181 h 212309"/>
                <a:gd name="connsiteX65" fmla="*/ 210116 w 250341"/>
                <a:gd name="connsiteY65" fmla="*/ 153642 h 212309"/>
                <a:gd name="connsiteX66" fmla="*/ 209194 w 250341"/>
                <a:gd name="connsiteY66" fmla="*/ 154219 h 212309"/>
                <a:gd name="connsiteX67" fmla="*/ 208387 w 250341"/>
                <a:gd name="connsiteY67" fmla="*/ 154680 h 212309"/>
                <a:gd name="connsiteX68" fmla="*/ 207465 w 250341"/>
                <a:gd name="connsiteY68" fmla="*/ 155141 h 212309"/>
                <a:gd name="connsiteX69" fmla="*/ 206658 w 250341"/>
                <a:gd name="connsiteY69" fmla="*/ 155602 h 212309"/>
                <a:gd name="connsiteX70" fmla="*/ 205736 w 250341"/>
                <a:gd name="connsiteY70" fmla="*/ 156063 h 212309"/>
                <a:gd name="connsiteX71" fmla="*/ 204929 w 250341"/>
                <a:gd name="connsiteY71" fmla="*/ 156524 h 212309"/>
                <a:gd name="connsiteX72" fmla="*/ 204007 w 250341"/>
                <a:gd name="connsiteY72" fmla="*/ 156985 h 212309"/>
                <a:gd name="connsiteX73" fmla="*/ 203200 w 250341"/>
                <a:gd name="connsiteY73" fmla="*/ 157446 h 212309"/>
                <a:gd name="connsiteX74" fmla="*/ 202278 w 250341"/>
                <a:gd name="connsiteY74" fmla="*/ 157907 h 212309"/>
                <a:gd name="connsiteX75" fmla="*/ 201356 w 250341"/>
                <a:gd name="connsiteY75" fmla="*/ 158253 h 212309"/>
                <a:gd name="connsiteX76" fmla="*/ 200434 w 250341"/>
                <a:gd name="connsiteY76" fmla="*/ 158714 h 212309"/>
                <a:gd name="connsiteX77" fmla="*/ 199512 w 250341"/>
                <a:gd name="connsiteY77" fmla="*/ 159060 h 212309"/>
                <a:gd name="connsiteX78" fmla="*/ 198590 w 250341"/>
                <a:gd name="connsiteY78" fmla="*/ 159405 h 212309"/>
                <a:gd name="connsiteX79" fmla="*/ 197668 w 250341"/>
                <a:gd name="connsiteY79" fmla="*/ 159751 h 212309"/>
                <a:gd name="connsiteX80" fmla="*/ 196746 w 250341"/>
                <a:gd name="connsiteY80" fmla="*/ 160097 h 212309"/>
                <a:gd name="connsiteX81" fmla="*/ 195824 w 250341"/>
                <a:gd name="connsiteY81" fmla="*/ 160443 h 212309"/>
                <a:gd name="connsiteX82" fmla="*/ 194902 w 250341"/>
                <a:gd name="connsiteY82" fmla="*/ 160788 h 212309"/>
                <a:gd name="connsiteX83" fmla="*/ 193980 w 250341"/>
                <a:gd name="connsiteY83" fmla="*/ 161134 h 212309"/>
                <a:gd name="connsiteX84" fmla="*/ 193058 w 250341"/>
                <a:gd name="connsiteY84" fmla="*/ 161480 h 212309"/>
                <a:gd name="connsiteX85" fmla="*/ 192136 w 250341"/>
                <a:gd name="connsiteY85" fmla="*/ 161826 h 212309"/>
                <a:gd name="connsiteX86" fmla="*/ 191214 w 250341"/>
                <a:gd name="connsiteY86" fmla="*/ 162171 h 212309"/>
                <a:gd name="connsiteX87" fmla="*/ 190291 w 250341"/>
                <a:gd name="connsiteY87" fmla="*/ 162402 h 212309"/>
                <a:gd name="connsiteX88" fmla="*/ 189369 w 250341"/>
                <a:gd name="connsiteY88" fmla="*/ 162633 h 212309"/>
                <a:gd name="connsiteX89" fmla="*/ 188332 w 250341"/>
                <a:gd name="connsiteY89" fmla="*/ 162863 h 212309"/>
                <a:gd name="connsiteX90" fmla="*/ 187410 w 250341"/>
                <a:gd name="connsiteY90" fmla="*/ 163094 h 212309"/>
                <a:gd name="connsiteX91" fmla="*/ 186373 w 250341"/>
                <a:gd name="connsiteY91" fmla="*/ 163324 h 212309"/>
                <a:gd name="connsiteX92" fmla="*/ 185451 w 250341"/>
                <a:gd name="connsiteY92" fmla="*/ 163555 h 212309"/>
                <a:gd name="connsiteX93" fmla="*/ 184413 w 250341"/>
                <a:gd name="connsiteY93" fmla="*/ 163785 h 212309"/>
                <a:gd name="connsiteX94" fmla="*/ 183491 w 250341"/>
                <a:gd name="connsiteY94" fmla="*/ 164016 h 212309"/>
                <a:gd name="connsiteX95" fmla="*/ 182454 w 250341"/>
                <a:gd name="connsiteY95" fmla="*/ 164246 h 212309"/>
                <a:gd name="connsiteX96" fmla="*/ 181532 w 250341"/>
                <a:gd name="connsiteY96" fmla="*/ 164362 h 212309"/>
                <a:gd name="connsiteX97" fmla="*/ 180495 w 250341"/>
                <a:gd name="connsiteY97" fmla="*/ 164592 h 212309"/>
                <a:gd name="connsiteX98" fmla="*/ 179572 w 250341"/>
                <a:gd name="connsiteY98" fmla="*/ 164707 h 212309"/>
                <a:gd name="connsiteX99" fmla="*/ 178535 w 250341"/>
                <a:gd name="connsiteY99" fmla="*/ 164823 h 212309"/>
                <a:gd name="connsiteX100" fmla="*/ 177613 w 250341"/>
                <a:gd name="connsiteY100" fmla="*/ 164938 h 212309"/>
                <a:gd name="connsiteX101" fmla="*/ 176460 w 250341"/>
                <a:gd name="connsiteY101" fmla="*/ 165053 h 212309"/>
                <a:gd name="connsiteX102" fmla="*/ 175538 w 250341"/>
                <a:gd name="connsiteY102" fmla="*/ 165053 h 212309"/>
                <a:gd name="connsiteX103" fmla="*/ 174386 w 250341"/>
                <a:gd name="connsiteY103" fmla="*/ 165053 h 212309"/>
                <a:gd name="connsiteX104" fmla="*/ 173464 w 250341"/>
                <a:gd name="connsiteY104" fmla="*/ 165053 h 212309"/>
                <a:gd name="connsiteX105" fmla="*/ 172196 w 250341"/>
                <a:gd name="connsiteY105" fmla="*/ 165053 h 212309"/>
                <a:gd name="connsiteX106" fmla="*/ 171389 w 250341"/>
                <a:gd name="connsiteY106" fmla="*/ 165053 h 212309"/>
                <a:gd name="connsiteX107" fmla="*/ 170006 w 250341"/>
                <a:gd name="connsiteY107" fmla="*/ 165053 h 212309"/>
                <a:gd name="connsiteX108" fmla="*/ 169315 w 250341"/>
                <a:gd name="connsiteY108" fmla="*/ 165053 h 212309"/>
                <a:gd name="connsiteX109" fmla="*/ 167240 w 250341"/>
                <a:gd name="connsiteY109" fmla="*/ 165053 h 212309"/>
                <a:gd name="connsiteX110" fmla="*/ 165165 w 250341"/>
                <a:gd name="connsiteY110" fmla="*/ 165053 h 212309"/>
                <a:gd name="connsiteX111" fmla="*/ 164474 w 250341"/>
                <a:gd name="connsiteY111" fmla="*/ 165053 h 212309"/>
                <a:gd name="connsiteX112" fmla="*/ 163090 w 250341"/>
                <a:gd name="connsiteY112" fmla="*/ 165053 h 212309"/>
                <a:gd name="connsiteX113" fmla="*/ 162284 w 250341"/>
                <a:gd name="connsiteY113" fmla="*/ 165053 h 212309"/>
                <a:gd name="connsiteX114" fmla="*/ 161016 w 250341"/>
                <a:gd name="connsiteY114" fmla="*/ 165053 h 212309"/>
                <a:gd name="connsiteX115" fmla="*/ 160094 w 250341"/>
                <a:gd name="connsiteY115" fmla="*/ 165053 h 212309"/>
                <a:gd name="connsiteX116" fmla="*/ 158941 w 250341"/>
                <a:gd name="connsiteY116" fmla="*/ 165053 h 212309"/>
                <a:gd name="connsiteX117" fmla="*/ 158019 w 250341"/>
                <a:gd name="connsiteY117" fmla="*/ 165053 h 212309"/>
                <a:gd name="connsiteX118" fmla="*/ 156867 w 250341"/>
                <a:gd name="connsiteY118" fmla="*/ 164938 h 212309"/>
                <a:gd name="connsiteX119" fmla="*/ 155944 w 250341"/>
                <a:gd name="connsiteY119" fmla="*/ 164823 h 212309"/>
                <a:gd name="connsiteX120" fmla="*/ 154792 w 250341"/>
                <a:gd name="connsiteY120" fmla="*/ 164707 h 212309"/>
                <a:gd name="connsiteX121" fmla="*/ 153870 w 250341"/>
                <a:gd name="connsiteY121" fmla="*/ 164592 h 212309"/>
                <a:gd name="connsiteX122" fmla="*/ 152833 w 250341"/>
                <a:gd name="connsiteY122" fmla="*/ 164362 h 212309"/>
                <a:gd name="connsiteX123" fmla="*/ 151910 w 250341"/>
                <a:gd name="connsiteY123" fmla="*/ 164131 h 212309"/>
                <a:gd name="connsiteX124" fmla="*/ 150873 w 250341"/>
                <a:gd name="connsiteY124" fmla="*/ 163900 h 212309"/>
                <a:gd name="connsiteX125" fmla="*/ 149951 w 250341"/>
                <a:gd name="connsiteY125" fmla="*/ 163670 h 212309"/>
                <a:gd name="connsiteX126" fmla="*/ 148914 w 250341"/>
                <a:gd name="connsiteY126" fmla="*/ 163439 h 212309"/>
                <a:gd name="connsiteX127" fmla="*/ 147992 w 250341"/>
                <a:gd name="connsiteY127" fmla="*/ 163209 h 212309"/>
                <a:gd name="connsiteX128" fmla="*/ 146954 w 250341"/>
                <a:gd name="connsiteY128" fmla="*/ 162979 h 212309"/>
                <a:gd name="connsiteX129" fmla="*/ 146032 w 250341"/>
                <a:gd name="connsiteY129" fmla="*/ 162748 h 212309"/>
                <a:gd name="connsiteX130" fmla="*/ 144995 w 250341"/>
                <a:gd name="connsiteY130" fmla="*/ 162517 h 212309"/>
                <a:gd name="connsiteX131" fmla="*/ 144073 w 250341"/>
                <a:gd name="connsiteY131" fmla="*/ 162287 h 212309"/>
                <a:gd name="connsiteX132" fmla="*/ 143036 w 250341"/>
                <a:gd name="connsiteY132" fmla="*/ 161941 h 212309"/>
                <a:gd name="connsiteX133" fmla="*/ 142113 w 250341"/>
                <a:gd name="connsiteY133" fmla="*/ 161595 h 212309"/>
                <a:gd name="connsiteX134" fmla="*/ 141191 w 250341"/>
                <a:gd name="connsiteY134" fmla="*/ 161250 h 212309"/>
                <a:gd name="connsiteX135" fmla="*/ 140269 w 250341"/>
                <a:gd name="connsiteY135" fmla="*/ 160904 h 212309"/>
                <a:gd name="connsiteX136" fmla="*/ 139347 w 250341"/>
                <a:gd name="connsiteY136" fmla="*/ 160558 h 212309"/>
                <a:gd name="connsiteX137" fmla="*/ 138425 w 250341"/>
                <a:gd name="connsiteY137" fmla="*/ 160212 h 212309"/>
                <a:gd name="connsiteX138" fmla="*/ 137503 w 250341"/>
                <a:gd name="connsiteY138" fmla="*/ 159866 h 212309"/>
                <a:gd name="connsiteX139" fmla="*/ 136581 w 250341"/>
                <a:gd name="connsiteY139" fmla="*/ 159521 h 212309"/>
                <a:gd name="connsiteX140" fmla="*/ 135659 w 250341"/>
                <a:gd name="connsiteY140" fmla="*/ 159175 h 212309"/>
                <a:gd name="connsiteX141" fmla="*/ 134737 w 250341"/>
                <a:gd name="connsiteY141" fmla="*/ 158829 h 212309"/>
                <a:gd name="connsiteX142" fmla="*/ 133815 w 250341"/>
                <a:gd name="connsiteY142" fmla="*/ 158483 h 212309"/>
                <a:gd name="connsiteX143" fmla="*/ 132893 w 250341"/>
                <a:gd name="connsiteY143" fmla="*/ 158022 h 212309"/>
                <a:gd name="connsiteX144" fmla="*/ 131971 w 250341"/>
                <a:gd name="connsiteY144" fmla="*/ 157561 h 212309"/>
                <a:gd name="connsiteX145" fmla="*/ 131049 w 250341"/>
                <a:gd name="connsiteY145" fmla="*/ 157100 h 212309"/>
                <a:gd name="connsiteX146" fmla="*/ 130242 w 250341"/>
                <a:gd name="connsiteY146" fmla="*/ 156639 h 212309"/>
                <a:gd name="connsiteX147" fmla="*/ 129320 w 250341"/>
                <a:gd name="connsiteY147" fmla="*/ 156178 h 212309"/>
                <a:gd name="connsiteX148" fmla="*/ 128513 w 250341"/>
                <a:gd name="connsiteY148" fmla="*/ 155717 h 212309"/>
                <a:gd name="connsiteX149" fmla="*/ 127591 w 250341"/>
                <a:gd name="connsiteY149" fmla="*/ 155256 h 212309"/>
                <a:gd name="connsiteX150" fmla="*/ 126784 w 250341"/>
                <a:gd name="connsiteY150" fmla="*/ 154795 h 212309"/>
                <a:gd name="connsiteX151" fmla="*/ 125862 w 250341"/>
                <a:gd name="connsiteY151" fmla="*/ 154334 h 212309"/>
                <a:gd name="connsiteX152" fmla="*/ 125055 w 250341"/>
                <a:gd name="connsiteY152" fmla="*/ 153873 h 212309"/>
                <a:gd name="connsiteX153" fmla="*/ 124133 w 250341"/>
                <a:gd name="connsiteY153" fmla="*/ 153296 h 212309"/>
                <a:gd name="connsiteX154" fmla="*/ 123326 w 250341"/>
                <a:gd name="connsiteY154" fmla="*/ 152836 h 212309"/>
                <a:gd name="connsiteX155" fmla="*/ 122404 w 250341"/>
                <a:gd name="connsiteY155" fmla="*/ 152259 h 212309"/>
                <a:gd name="connsiteX156" fmla="*/ 121713 w 250341"/>
                <a:gd name="connsiteY156" fmla="*/ 151798 h 212309"/>
                <a:gd name="connsiteX157" fmla="*/ 120791 w 250341"/>
                <a:gd name="connsiteY157" fmla="*/ 151222 h 212309"/>
                <a:gd name="connsiteX158" fmla="*/ 120099 w 250341"/>
                <a:gd name="connsiteY158" fmla="*/ 150761 h 212309"/>
                <a:gd name="connsiteX159" fmla="*/ 119177 w 250341"/>
                <a:gd name="connsiteY159" fmla="*/ 150069 h 212309"/>
                <a:gd name="connsiteX160" fmla="*/ 118601 w 250341"/>
                <a:gd name="connsiteY160" fmla="*/ 149608 h 212309"/>
                <a:gd name="connsiteX161" fmla="*/ 117679 w 250341"/>
                <a:gd name="connsiteY161" fmla="*/ 148917 h 212309"/>
                <a:gd name="connsiteX162" fmla="*/ 117218 w 250341"/>
                <a:gd name="connsiteY162" fmla="*/ 148571 h 212309"/>
                <a:gd name="connsiteX163" fmla="*/ 116180 w 250341"/>
                <a:gd name="connsiteY163" fmla="*/ 147764 h 212309"/>
                <a:gd name="connsiteX164" fmla="*/ 115835 w 250341"/>
                <a:gd name="connsiteY164" fmla="*/ 147533 h 212309"/>
                <a:gd name="connsiteX165" fmla="*/ 110417 w 250341"/>
                <a:gd name="connsiteY165" fmla="*/ 142808 h 212309"/>
                <a:gd name="connsiteX166" fmla="*/ 110417 w 250341"/>
                <a:gd name="connsiteY166" fmla="*/ 142808 h 212309"/>
                <a:gd name="connsiteX167" fmla="*/ 109265 w 250341"/>
                <a:gd name="connsiteY167" fmla="*/ 141770 h 212309"/>
                <a:gd name="connsiteX168" fmla="*/ 109034 w 250341"/>
                <a:gd name="connsiteY168" fmla="*/ 141540 h 212309"/>
                <a:gd name="connsiteX169" fmla="*/ 107997 w 250341"/>
                <a:gd name="connsiteY169" fmla="*/ 140503 h 212309"/>
                <a:gd name="connsiteX170" fmla="*/ 107651 w 250341"/>
                <a:gd name="connsiteY170" fmla="*/ 140157 h 212309"/>
                <a:gd name="connsiteX171" fmla="*/ 106729 w 250341"/>
                <a:gd name="connsiteY171" fmla="*/ 139119 h 212309"/>
                <a:gd name="connsiteX172" fmla="*/ 106383 w 250341"/>
                <a:gd name="connsiteY172" fmla="*/ 138658 h 212309"/>
                <a:gd name="connsiteX173" fmla="*/ 105461 w 250341"/>
                <a:gd name="connsiteY173" fmla="*/ 137621 h 212309"/>
                <a:gd name="connsiteX174" fmla="*/ 105116 w 250341"/>
                <a:gd name="connsiteY174" fmla="*/ 137160 h 212309"/>
                <a:gd name="connsiteX175" fmla="*/ 104309 w 250341"/>
                <a:gd name="connsiteY175" fmla="*/ 136123 h 212309"/>
                <a:gd name="connsiteX176" fmla="*/ 103848 w 250341"/>
                <a:gd name="connsiteY176" fmla="*/ 135662 h 212309"/>
                <a:gd name="connsiteX177" fmla="*/ 103041 w 250341"/>
                <a:gd name="connsiteY177" fmla="*/ 134624 h 212309"/>
                <a:gd name="connsiteX178" fmla="*/ 102695 w 250341"/>
                <a:gd name="connsiteY178" fmla="*/ 134163 h 212309"/>
                <a:gd name="connsiteX179" fmla="*/ 101888 w 250341"/>
                <a:gd name="connsiteY179" fmla="*/ 133126 h 212309"/>
                <a:gd name="connsiteX180" fmla="*/ 101543 w 250341"/>
                <a:gd name="connsiteY180" fmla="*/ 132665 h 212309"/>
                <a:gd name="connsiteX181" fmla="*/ 100736 w 250341"/>
                <a:gd name="connsiteY181" fmla="*/ 131627 h 212309"/>
                <a:gd name="connsiteX182" fmla="*/ 100390 w 250341"/>
                <a:gd name="connsiteY182" fmla="*/ 131051 h 212309"/>
                <a:gd name="connsiteX183" fmla="*/ 99698 w 250341"/>
                <a:gd name="connsiteY183" fmla="*/ 130014 h 212309"/>
                <a:gd name="connsiteX184" fmla="*/ 99353 w 250341"/>
                <a:gd name="connsiteY184" fmla="*/ 129438 h 212309"/>
                <a:gd name="connsiteX185" fmla="*/ 98661 w 250341"/>
                <a:gd name="connsiteY185" fmla="*/ 128400 h 212309"/>
                <a:gd name="connsiteX186" fmla="*/ 98315 w 250341"/>
                <a:gd name="connsiteY186" fmla="*/ 127824 h 212309"/>
                <a:gd name="connsiteX187" fmla="*/ 97624 w 250341"/>
                <a:gd name="connsiteY187" fmla="*/ 126671 h 212309"/>
                <a:gd name="connsiteX188" fmla="*/ 97278 w 250341"/>
                <a:gd name="connsiteY188" fmla="*/ 126095 h 212309"/>
                <a:gd name="connsiteX189" fmla="*/ 96586 w 250341"/>
                <a:gd name="connsiteY189" fmla="*/ 124943 h 212309"/>
                <a:gd name="connsiteX190" fmla="*/ 96241 w 250341"/>
                <a:gd name="connsiteY190" fmla="*/ 124366 h 212309"/>
                <a:gd name="connsiteX191" fmla="*/ 95549 w 250341"/>
                <a:gd name="connsiteY191" fmla="*/ 123214 h 212309"/>
                <a:gd name="connsiteX192" fmla="*/ 95203 w 250341"/>
                <a:gd name="connsiteY192" fmla="*/ 122637 h 212309"/>
                <a:gd name="connsiteX193" fmla="*/ 94512 w 250341"/>
                <a:gd name="connsiteY193" fmla="*/ 121485 h 212309"/>
                <a:gd name="connsiteX194" fmla="*/ 94166 w 250341"/>
                <a:gd name="connsiteY194" fmla="*/ 120908 h 212309"/>
                <a:gd name="connsiteX195" fmla="*/ 93590 w 250341"/>
                <a:gd name="connsiteY195" fmla="*/ 119756 h 212309"/>
                <a:gd name="connsiteX196" fmla="*/ 93359 w 250341"/>
                <a:gd name="connsiteY196" fmla="*/ 119180 h 212309"/>
                <a:gd name="connsiteX197" fmla="*/ 92783 w 250341"/>
                <a:gd name="connsiteY197" fmla="*/ 117912 h 212309"/>
                <a:gd name="connsiteX198" fmla="*/ 92552 w 250341"/>
                <a:gd name="connsiteY198" fmla="*/ 117335 h 212309"/>
                <a:gd name="connsiteX199" fmla="*/ 91976 w 250341"/>
                <a:gd name="connsiteY199" fmla="*/ 116067 h 212309"/>
                <a:gd name="connsiteX200" fmla="*/ 91746 w 250341"/>
                <a:gd name="connsiteY200" fmla="*/ 115606 h 212309"/>
                <a:gd name="connsiteX201" fmla="*/ 91169 w 250341"/>
                <a:gd name="connsiteY201" fmla="*/ 114338 h 212309"/>
                <a:gd name="connsiteX202" fmla="*/ 90939 w 250341"/>
                <a:gd name="connsiteY202" fmla="*/ 113877 h 212309"/>
                <a:gd name="connsiteX203" fmla="*/ 90363 w 250341"/>
                <a:gd name="connsiteY203" fmla="*/ 112494 h 212309"/>
                <a:gd name="connsiteX204" fmla="*/ 90132 w 250341"/>
                <a:gd name="connsiteY204" fmla="*/ 112033 h 212309"/>
                <a:gd name="connsiteX205" fmla="*/ 89671 w 250341"/>
                <a:gd name="connsiteY205" fmla="*/ 110650 h 212309"/>
                <a:gd name="connsiteX206" fmla="*/ 89556 w 250341"/>
                <a:gd name="connsiteY206" fmla="*/ 110189 h 212309"/>
                <a:gd name="connsiteX207" fmla="*/ 89095 w 250341"/>
                <a:gd name="connsiteY207" fmla="*/ 108691 h 212309"/>
                <a:gd name="connsiteX208" fmla="*/ 88980 w 250341"/>
                <a:gd name="connsiteY208" fmla="*/ 108345 h 212309"/>
                <a:gd name="connsiteX209" fmla="*/ 88518 w 250341"/>
                <a:gd name="connsiteY209" fmla="*/ 106846 h 212309"/>
                <a:gd name="connsiteX210" fmla="*/ 88518 w 250341"/>
                <a:gd name="connsiteY210" fmla="*/ 106501 h 212309"/>
                <a:gd name="connsiteX211" fmla="*/ 88057 w 250341"/>
                <a:gd name="connsiteY211" fmla="*/ 104887 h 212309"/>
                <a:gd name="connsiteX212" fmla="*/ 88057 w 250341"/>
                <a:gd name="connsiteY212" fmla="*/ 104657 h 212309"/>
                <a:gd name="connsiteX213" fmla="*/ 87596 w 250341"/>
                <a:gd name="connsiteY213" fmla="*/ 102928 h 212309"/>
                <a:gd name="connsiteX214" fmla="*/ 87596 w 250341"/>
                <a:gd name="connsiteY214" fmla="*/ 102928 h 212309"/>
                <a:gd name="connsiteX215" fmla="*/ 85176 w 250341"/>
                <a:gd name="connsiteY215" fmla="*/ 87137 h 212309"/>
                <a:gd name="connsiteX216" fmla="*/ 85176 w 250341"/>
                <a:gd name="connsiteY216" fmla="*/ 87137 h 212309"/>
                <a:gd name="connsiteX217" fmla="*/ 85061 w 250341"/>
                <a:gd name="connsiteY217" fmla="*/ 82642 h 212309"/>
                <a:gd name="connsiteX218" fmla="*/ 165857 w 250341"/>
                <a:gd name="connsiteY218" fmla="*/ 0 h 212309"/>
                <a:gd name="connsiteX219" fmla="*/ 163090 w 250341"/>
                <a:gd name="connsiteY219" fmla="*/ 0 h 212309"/>
                <a:gd name="connsiteX220" fmla="*/ 75955 w 250341"/>
                <a:gd name="connsiteY220" fmla="*/ 87137 h 212309"/>
                <a:gd name="connsiteX221" fmla="*/ 0 w 250341"/>
                <a:gd name="connsiteY221" fmla="*/ 87137 h 212309"/>
                <a:gd name="connsiteX222" fmla="*/ 125171 w 250341"/>
                <a:gd name="connsiteY222" fmla="*/ 212310 h 212309"/>
                <a:gd name="connsiteX223" fmla="*/ 250341 w 250341"/>
                <a:gd name="connsiteY223" fmla="*/ 87137 h 212309"/>
                <a:gd name="connsiteX224" fmla="*/ 250341 w 250341"/>
                <a:gd name="connsiteY224" fmla="*/ 84832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1" h="212309">
                  <a:moveTo>
                    <a:pt x="249649" y="85639"/>
                  </a:moveTo>
                  <a:cubicBezTo>
                    <a:pt x="249649" y="86445"/>
                    <a:pt x="249649" y="87368"/>
                    <a:pt x="249649" y="88174"/>
                  </a:cubicBezTo>
                  <a:cubicBezTo>
                    <a:pt x="249649" y="88751"/>
                    <a:pt x="249649" y="89442"/>
                    <a:pt x="249534" y="90019"/>
                  </a:cubicBezTo>
                  <a:cubicBezTo>
                    <a:pt x="249534" y="90019"/>
                    <a:pt x="249534" y="90019"/>
                    <a:pt x="249534" y="90019"/>
                  </a:cubicBezTo>
                  <a:cubicBezTo>
                    <a:pt x="248958" y="96704"/>
                    <a:pt x="247690" y="103274"/>
                    <a:pt x="245615" y="109382"/>
                  </a:cubicBezTo>
                  <a:cubicBezTo>
                    <a:pt x="245615" y="109382"/>
                    <a:pt x="245615" y="109382"/>
                    <a:pt x="245615" y="109382"/>
                  </a:cubicBezTo>
                  <a:cubicBezTo>
                    <a:pt x="245385" y="109959"/>
                    <a:pt x="245270" y="110535"/>
                    <a:pt x="245039" y="110996"/>
                  </a:cubicBezTo>
                  <a:cubicBezTo>
                    <a:pt x="245039" y="110996"/>
                    <a:pt x="245039" y="111111"/>
                    <a:pt x="245039" y="111226"/>
                  </a:cubicBezTo>
                  <a:cubicBezTo>
                    <a:pt x="244809" y="111688"/>
                    <a:pt x="244693" y="112264"/>
                    <a:pt x="244463" y="112725"/>
                  </a:cubicBezTo>
                  <a:cubicBezTo>
                    <a:pt x="244463" y="112725"/>
                    <a:pt x="244463" y="112955"/>
                    <a:pt x="244347" y="113071"/>
                  </a:cubicBezTo>
                  <a:cubicBezTo>
                    <a:pt x="244117" y="113532"/>
                    <a:pt x="244002" y="113993"/>
                    <a:pt x="243771" y="114454"/>
                  </a:cubicBezTo>
                  <a:cubicBezTo>
                    <a:pt x="243771" y="114569"/>
                    <a:pt x="243771" y="114684"/>
                    <a:pt x="243656" y="114800"/>
                  </a:cubicBezTo>
                  <a:cubicBezTo>
                    <a:pt x="243426" y="115261"/>
                    <a:pt x="243310" y="115722"/>
                    <a:pt x="243080" y="116183"/>
                  </a:cubicBezTo>
                  <a:cubicBezTo>
                    <a:pt x="243080" y="116298"/>
                    <a:pt x="242964" y="116528"/>
                    <a:pt x="242849" y="116644"/>
                  </a:cubicBezTo>
                  <a:cubicBezTo>
                    <a:pt x="242619" y="117105"/>
                    <a:pt x="242503" y="117566"/>
                    <a:pt x="242273" y="117912"/>
                  </a:cubicBezTo>
                  <a:cubicBezTo>
                    <a:pt x="242273" y="118027"/>
                    <a:pt x="242158" y="118257"/>
                    <a:pt x="242042" y="118372"/>
                  </a:cubicBezTo>
                  <a:cubicBezTo>
                    <a:pt x="241812" y="118834"/>
                    <a:pt x="241697" y="119180"/>
                    <a:pt x="241466" y="119640"/>
                  </a:cubicBezTo>
                  <a:cubicBezTo>
                    <a:pt x="241466" y="119756"/>
                    <a:pt x="241351" y="119986"/>
                    <a:pt x="241236" y="120101"/>
                  </a:cubicBezTo>
                  <a:cubicBezTo>
                    <a:pt x="241005" y="120447"/>
                    <a:pt x="240775" y="120908"/>
                    <a:pt x="240659" y="121254"/>
                  </a:cubicBezTo>
                  <a:cubicBezTo>
                    <a:pt x="240659" y="121485"/>
                    <a:pt x="240429" y="121600"/>
                    <a:pt x="240429" y="121830"/>
                  </a:cubicBezTo>
                  <a:cubicBezTo>
                    <a:pt x="240198" y="122176"/>
                    <a:pt x="239968" y="122637"/>
                    <a:pt x="239852" y="122983"/>
                  </a:cubicBezTo>
                  <a:cubicBezTo>
                    <a:pt x="239852" y="123214"/>
                    <a:pt x="239622" y="123329"/>
                    <a:pt x="239507" y="123559"/>
                  </a:cubicBezTo>
                  <a:cubicBezTo>
                    <a:pt x="239276" y="123905"/>
                    <a:pt x="239046" y="124251"/>
                    <a:pt x="238815" y="124712"/>
                  </a:cubicBezTo>
                  <a:cubicBezTo>
                    <a:pt x="238815" y="124943"/>
                    <a:pt x="238585" y="125058"/>
                    <a:pt x="238469" y="125288"/>
                  </a:cubicBezTo>
                  <a:cubicBezTo>
                    <a:pt x="238239" y="125634"/>
                    <a:pt x="238008" y="125980"/>
                    <a:pt x="237778" y="126326"/>
                  </a:cubicBezTo>
                  <a:cubicBezTo>
                    <a:pt x="237663" y="126556"/>
                    <a:pt x="237547" y="126671"/>
                    <a:pt x="237432" y="126902"/>
                  </a:cubicBezTo>
                  <a:cubicBezTo>
                    <a:pt x="237201" y="127248"/>
                    <a:pt x="236971" y="127593"/>
                    <a:pt x="236741" y="127939"/>
                  </a:cubicBezTo>
                  <a:cubicBezTo>
                    <a:pt x="236625" y="128170"/>
                    <a:pt x="236510" y="128285"/>
                    <a:pt x="236395" y="128515"/>
                  </a:cubicBezTo>
                  <a:cubicBezTo>
                    <a:pt x="236164" y="128861"/>
                    <a:pt x="235934" y="129207"/>
                    <a:pt x="235703" y="129553"/>
                  </a:cubicBezTo>
                  <a:cubicBezTo>
                    <a:pt x="235588" y="129783"/>
                    <a:pt x="235473" y="129899"/>
                    <a:pt x="235242" y="130129"/>
                  </a:cubicBezTo>
                  <a:cubicBezTo>
                    <a:pt x="235012" y="130475"/>
                    <a:pt x="234781" y="130821"/>
                    <a:pt x="234550" y="131051"/>
                  </a:cubicBezTo>
                  <a:cubicBezTo>
                    <a:pt x="234435" y="131282"/>
                    <a:pt x="234320" y="131397"/>
                    <a:pt x="234090" y="131627"/>
                  </a:cubicBezTo>
                  <a:cubicBezTo>
                    <a:pt x="233859" y="131973"/>
                    <a:pt x="233629" y="132319"/>
                    <a:pt x="233398" y="132550"/>
                  </a:cubicBezTo>
                  <a:cubicBezTo>
                    <a:pt x="233283" y="132780"/>
                    <a:pt x="233052" y="133011"/>
                    <a:pt x="232937" y="133126"/>
                  </a:cubicBezTo>
                  <a:cubicBezTo>
                    <a:pt x="232707" y="133472"/>
                    <a:pt x="232476" y="133702"/>
                    <a:pt x="232245" y="134048"/>
                  </a:cubicBezTo>
                  <a:cubicBezTo>
                    <a:pt x="232130" y="134278"/>
                    <a:pt x="231900" y="134509"/>
                    <a:pt x="231784" y="134624"/>
                  </a:cubicBezTo>
                  <a:cubicBezTo>
                    <a:pt x="231554" y="134970"/>
                    <a:pt x="231323" y="135201"/>
                    <a:pt x="231093" y="135546"/>
                  </a:cubicBezTo>
                  <a:cubicBezTo>
                    <a:pt x="230978" y="135777"/>
                    <a:pt x="230747" y="136007"/>
                    <a:pt x="230632" y="136123"/>
                  </a:cubicBezTo>
                  <a:cubicBezTo>
                    <a:pt x="230401" y="136469"/>
                    <a:pt x="230171" y="136699"/>
                    <a:pt x="229940" y="136930"/>
                  </a:cubicBezTo>
                  <a:cubicBezTo>
                    <a:pt x="229710" y="137160"/>
                    <a:pt x="229595" y="137390"/>
                    <a:pt x="229364" y="137506"/>
                  </a:cubicBezTo>
                  <a:cubicBezTo>
                    <a:pt x="229133" y="137736"/>
                    <a:pt x="228903" y="138082"/>
                    <a:pt x="228672" y="138313"/>
                  </a:cubicBezTo>
                  <a:cubicBezTo>
                    <a:pt x="228442" y="138543"/>
                    <a:pt x="228327" y="138658"/>
                    <a:pt x="228096" y="138889"/>
                  </a:cubicBezTo>
                  <a:cubicBezTo>
                    <a:pt x="227866" y="139119"/>
                    <a:pt x="227635" y="139465"/>
                    <a:pt x="227289" y="139696"/>
                  </a:cubicBezTo>
                  <a:cubicBezTo>
                    <a:pt x="227059" y="139926"/>
                    <a:pt x="226944" y="140042"/>
                    <a:pt x="226713" y="140272"/>
                  </a:cubicBezTo>
                  <a:cubicBezTo>
                    <a:pt x="226482" y="140503"/>
                    <a:pt x="226252" y="140848"/>
                    <a:pt x="225906" y="141079"/>
                  </a:cubicBezTo>
                  <a:cubicBezTo>
                    <a:pt x="225676" y="141309"/>
                    <a:pt x="225561" y="141425"/>
                    <a:pt x="225330" y="141655"/>
                  </a:cubicBezTo>
                  <a:cubicBezTo>
                    <a:pt x="225099" y="141886"/>
                    <a:pt x="224754" y="142116"/>
                    <a:pt x="224523" y="142462"/>
                  </a:cubicBezTo>
                  <a:cubicBezTo>
                    <a:pt x="224293" y="142693"/>
                    <a:pt x="224062" y="142808"/>
                    <a:pt x="223947" y="143038"/>
                  </a:cubicBezTo>
                  <a:cubicBezTo>
                    <a:pt x="223716" y="143269"/>
                    <a:pt x="223371" y="143499"/>
                    <a:pt x="223140" y="143730"/>
                  </a:cubicBezTo>
                  <a:cubicBezTo>
                    <a:pt x="222910" y="143961"/>
                    <a:pt x="222679" y="144076"/>
                    <a:pt x="222564" y="144306"/>
                  </a:cubicBezTo>
                  <a:cubicBezTo>
                    <a:pt x="222333" y="144537"/>
                    <a:pt x="221987" y="144767"/>
                    <a:pt x="221757" y="144998"/>
                  </a:cubicBezTo>
                  <a:cubicBezTo>
                    <a:pt x="221527" y="145228"/>
                    <a:pt x="221296" y="145344"/>
                    <a:pt x="221065" y="145574"/>
                  </a:cubicBezTo>
                  <a:cubicBezTo>
                    <a:pt x="220835" y="145805"/>
                    <a:pt x="220489" y="146035"/>
                    <a:pt x="220259" y="146266"/>
                  </a:cubicBezTo>
                  <a:cubicBezTo>
                    <a:pt x="220028" y="146496"/>
                    <a:pt x="219798" y="146611"/>
                    <a:pt x="219567" y="146842"/>
                  </a:cubicBezTo>
                  <a:cubicBezTo>
                    <a:pt x="219336" y="147073"/>
                    <a:pt x="218991" y="147303"/>
                    <a:pt x="218760" y="147533"/>
                  </a:cubicBezTo>
                  <a:cubicBezTo>
                    <a:pt x="218530" y="147764"/>
                    <a:pt x="218299" y="147879"/>
                    <a:pt x="218069" y="148110"/>
                  </a:cubicBezTo>
                  <a:cubicBezTo>
                    <a:pt x="217838" y="148340"/>
                    <a:pt x="217493" y="148571"/>
                    <a:pt x="217262" y="148801"/>
                  </a:cubicBezTo>
                  <a:cubicBezTo>
                    <a:pt x="217031" y="149032"/>
                    <a:pt x="216801" y="149147"/>
                    <a:pt x="216570" y="149378"/>
                  </a:cubicBezTo>
                  <a:cubicBezTo>
                    <a:pt x="216340" y="149608"/>
                    <a:pt x="215994" y="149839"/>
                    <a:pt x="215764" y="149954"/>
                  </a:cubicBezTo>
                  <a:cubicBezTo>
                    <a:pt x="215533" y="150185"/>
                    <a:pt x="215302" y="150300"/>
                    <a:pt x="215072" y="150530"/>
                  </a:cubicBezTo>
                  <a:cubicBezTo>
                    <a:pt x="214842" y="150761"/>
                    <a:pt x="214496" y="150876"/>
                    <a:pt x="214265" y="151107"/>
                  </a:cubicBezTo>
                  <a:cubicBezTo>
                    <a:pt x="214035" y="151222"/>
                    <a:pt x="213804" y="151452"/>
                    <a:pt x="213458" y="151568"/>
                  </a:cubicBezTo>
                  <a:cubicBezTo>
                    <a:pt x="213228" y="151798"/>
                    <a:pt x="212882" y="151913"/>
                    <a:pt x="212651" y="152144"/>
                  </a:cubicBezTo>
                  <a:cubicBezTo>
                    <a:pt x="212421" y="152259"/>
                    <a:pt x="212191" y="152490"/>
                    <a:pt x="211845" y="152605"/>
                  </a:cubicBezTo>
                  <a:cubicBezTo>
                    <a:pt x="211614" y="152836"/>
                    <a:pt x="211268" y="152951"/>
                    <a:pt x="210923" y="153181"/>
                  </a:cubicBezTo>
                  <a:cubicBezTo>
                    <a:pt x="210692" y="153296"/>
                    <a:pt x="210346" y="153527"/>
                    <a:pt x="210116" y="153642"/>
                  </a:cubicBezTo>
                  <a:cubicBezTo>
                    <a:pt x="209770" y="153873"/>
                    <a:pt x="209540" y="153988"/>
                    <a:pt x="209194" y="154219"/>
                  </a:cubicBezTo>
                  <a:cubicBezTo>
                    <a:pt x="208963" y="154334"/>
                    <a:pt x="208617" y="154564"/>
                    <a:pt x="208387" y="154680"/>
                  </a:cubicBezTo>
                  <a:cubicBezTo>
                    <a:pt x="208041" y="154795"/>
                    <a:pt x="207811" y="155025"/>
                    <a:pt x="207465" y="155141"/>
                  </a:cubicBezTo>
                  <a:cubicBezTo>
                    <a:pt x="207234" y="155256"/>
                    <a:pt x="206889" y="155487"/>
                    <a:pt x="206658" y="155602"/>
                  </a:cubicBezTo>
                  <a:cubicBezTo>
                    <a:pt x="206312" y="155717"/>
                    <a:pt x="206082" y="155948"/>
                    <a:pt x="205736" y="156063"/>
                  </a:cubicBezTo>
                  <a:cubicBezTo>
                    <a:pt x="205505" y="156178"/>
                    <a:pt x="205160" y="156408"/>
                    <a:pt x="204929" y="156524"/>
                  </a:cubicBezTo>
                  <a:cubicBezTo>
                    <a:pt x="204583" y="156639"/>
                    <a:pt x="204353" y="156870"/>
                    <a:pt x="204007" y="156985"/>
                  </a:cubicBezTo>
                  <a:cubicBezTo>
                    <a:pt x="203777" y="157100"/>
                    <a:pt x="203431" y="157216"/>
                    <a:pt x="203200" y="157446"/>
                  </a:cubicBezTo>
                  <a:cubicBezTo>
                    <a:pt x="202854" y="157561"/>
                    <a:pt x="202624" y="157792"/>
                    <a:pt x="202278" y="157907"/>
                  </a:cubicBezTo>
                  <a:cubicBezTo>
                    <a:pt x="201933" y="158022"/>
                    <a:pt x="201702" y="158137"/>
                    <a:pt x="201356" y="158253"/>
                  </a:cubicBezTo>
                  <a:cubicBezTo>
                    <a:pt x="201011" y="158368"/>
                    <a:pt x="200780" y="158483"/>
                    <a:pt x="200434" y="158714"/>
                  </a:cubicBezTo>
                  <a:cubicBezTo>
                    <a:pt x="200088" y="158829"/>
                    <a:pt x="199858" y="158944"/>
                    <a:pt x="199512" y="159060"/>
                  </a:cubicBezTo>
                  <a:cubicBezTo>
                    <a:pt x="199166" y="159175"/>
                    <a:pt x="198936" y="159290"/>
                    <a:pt x="198590" y="159405"/>
                  </a:cubicBezTo>
                  <a:cubicBezTo>
                    <a:pt x="198244" y="159521"/>
                    <a:pt x="198014" y="159636"/>
                    <a:pt x="197668" y="159751"/>
                  </a:cubicBezTo>
                  <a:cubicBezTo>
                    <a:pt x="197322" y="159866"/>
                    <a:pt x="197092" y="159982"/>
                    <a:pt x="196746" y="160097"/>
                  </a:cubicBezTo>
                  <a:cubicBezTo>
                    <a:pt x="196400" y="160212"/>
                    <a:pt x="196170" y="160327"/>
                    <a:pt x="195824" y="160443"/>
                  </a:cubicBezTo>
                  <a:cubicBezTo>
                    <a:pt x="195478" y="160443"/>
                    <a:pt x="195248" y="160673"/>
                    <a:pt x="194902" y="160788"/>
                  </a:cubicBezTo>
                  <a:cubicBezTo>
                    <a:pt x="194556" y="160788"/>
                    <a:pt x="194325" y="161019"/>
                    <a:pt x="193980" y="161134"/>
                  </a:cubicBezTo>
                  <a:cubicBezTo>
                    <a:pt x="193634" y="161134"/>
                    <a:pt x="193403" y="161365"/>
                    <a:pt x="193058" y="161480"/>
                  </a:cubicBezTo>
                  <a:cubicBezTo>
                    <a:pt x="192712" y="161480"/>
                    <a:pt x="192366" y="161711"/>
                    <a:pt x="192136" y="161826"/>
                  </a:cubicBezTo>
                  <a:cubicBezTo>
                    <a:pt x="191790" y="161826"/>
                    <a:pt x="191559" y="162056"/>
                    <a:pt x="191214" y="162171"/>
                  </a:cubicBezTo>
                  <a:cubicBezTo>
                    <a:pt x="190868" y="162171"/>
                    <a:pt x="190522" y="162402"/>
                    <a:pt x="190291" y="162402"/>
                  </a:cubicBezTo>
                  <a:cubicBezTo>
                    <a:pt x="189946" y="162402"/>
                    <a:pt x="189715" y="162633"/>
                    <a:pt x="189369" y="162633"/>
                  </a:cubicBezTo>
                  <a:cubicBezTo>
                    <a:pt x="189023" y="162633"/>
                    <a:pt x="188678" y="162863"/>
                    <a:pt x="188332" y="162863"/>
                  </a:cubicBezTo>
                  <a:cubicBezTo>
                    <a:pt x="187986" y="162863"/>
                    <a:pt x="187756" y="162979"/>
                    <a:pt x="187410" y="163094"/>
                  </a:cubicBezTo>
                  <a:cubicBezTo>
                    <a:pt x="187064" y="163094"/>
                    <a:pt x="186718" y="163209"/>
                    <a:pt x="186373" y="163324"/>
                  </a:cubicBezTo>
                  <a:cubicBezTo>
                    <a:pt x="186027" y="163324"/>
                    <a:pt x="185796" y="163439"/>
                    <a:pt x="185451" y="163555"/>
                  </a:cubicBezTo>
                  <a:cubicBezTo>
                    <a:pt x="185105" y="163555"/>
                    <a:pt x="184759" y="163670"/>
                    <a:pt x="184413" y="163785"/>
                  </a:cubicBezTo>
                  <a:cubicBezTo>
                    <a:pt x="184068" y="163785"/>
                    <a:pt x="183837" y="163900"/>
                    <a:pt x="183491" y="164016"/>
                  </a:cubicBezTo>
                  <a:cubicBezTo>
                    <a:pt x="183145" y="164016"/>
                    <a:pt x="182800" y="164131"/>
                    <a:pt x="182454" y="164246"/>
                  </a:cubicBezTo>
                  <a:cubicBezTo>
                    <a:pt x="182108" y="164246"/>
                    <a:pt x="181878" y="164362"/>
                    <a:pt x="181532" y="164362"/>
                  </a:cubicBezTo>
                  <a:cubicBezTo>
                    <a:pt x="181186" y="164362"/>
                    <a:pt x="180840" y="164477"/>
                    <a:pt x="180495" y="164592"/>
                  </a:cubicBezTo>
                  <a:cubicBezTo>
                    <a:pt x="180149" y="164592"/>
                    <a:pt x="179918" y="164592"/>
                    <a:pt x="179572" y="164707"/>
                  </a:cubicBezTo>
                  <a:cubicBezTo>
                    <a:pt x="179227" y="164707"/>
                    <a:pt x="178881" y="164707"/>
                    <a:pt x="178535" y="164823"/>
                  </a:cubicBezTo>
                  <a:cubicBezTo>
                    <a:pt x="178189" y="164823"/>
                    <a:pt x="177959" y="164823"/>
                    <a:pt x="177613" y="164938"/>
                  </a:cubicBezTo>
                  <a:cubicBezTo>
                    <a:pt x="177267" y="164938"/>
                    <a:pt x="176921" y="164938"/>
                    <a:pt x="176460" y="165053"/>
                  </a:cubicBezTo>
                  <a:cubicBezTo>
                    <a:pt x="176115" y="165053"/>
                    <a:pt x="175884" y="165053"/>
                    <a:pt x="175538" y="165053"/>
                  </a:cubicBezTo>
                  <a:cubicBezTo>
                    <a:pt x="175193" y="165053"/>
                    <a:pt x="174732" y="165053"/>
                    <a:pt x="174386" y="165053"/>
                  </a:cubicBezTo>
                  <a:cubicBezTo>
                    <a:pt x="174040" y="165053"/>
                    <a:pt x="173809" y="165053"/>
                    <a:pt x="173464" y="165053"/>
                  </a:cubicBezTo>
                  <a:cubicBezTo>
                    <a:pt x="173003" y="165053"/>
                    <a:pt x="172657" y="165053"/>
                    <a:pt x="172196" y="165053"/>
                  </a:cubicBezTo>
                  <a:cubicBezTo>
                    <a:pt x="171966" y="165053"/>
                    <a:pt x="171620" y="165053"/>
                    <a:pt x="171389" y="165053"/>
                  </a:cubicBezTo>
                  <a:cubicBezTo>
                    <a:pt x="170928" y="165053"/>
                    <a:pt x="170467" y="165053"/>
                    <a:pt x="170006" y="165053"/>
                  </a:cubicBezTo>
                  <a:cubicBezTo>
                    <a:pt x="169775" y="165053"/>
                    <a:pt x="169545" y="165053"/>
                    <a:pt x="169315" y="165053"/>
                  </a:cubicBezTo>
                  <a:cubicBezTo>
                    <a:pt x="168623" y="165053"/>
                    <a:pt x="167931" y="165053"/>
                    <a:pt x="167240" y="165053"/>
                  </a:cubicBezTo>
                  <a:cubicBezTo>
                    <a:pt x="166548" y="165053"/>
                    <a:pt x="165857" y="165053"/>
                    <a:pt x="165165" y="165053"/>
                  </a:cubicBezTo>
                  <a:cubicBezTo>
                    <a:pt x="164935" y="165053"/>
                    <a:pt x="164704" y="165053"/>
                    <a:pt x="164474" y="165053"/>
                  </a:cubicBezTo>
                  <a:cubicBezTo>
                    <a:pt x="164013" y="165053"/>
                    <a:pt x="163552" y="165053"/>
                    <a:pt x="163090" y="165053"/>
                  </a:cubicBezTo>
                  <a:cubicBezTo>
                    <a:pt x="162860" y="165053"/>
                    <a:pt x="162514" y="165053"/>
                    <a:pt x="162284" y="165053"/>
                  </a:cubicBezTo>
                  <a:cubicBezTo>
                    <a:pt x="161823" y="165053"/>
                    <a:pt x="161477" y="165053"/>
                    <a:pt x="161016" y="165053"/>
                  </a:cubicBezTo>
                  <a:cubicBezTo>
                    <a:pt x="160670" y="165053"/>
                    <a:pt x="160440" y="165053"/>
                    <a:pt x="160094" y="165053"/>
                  </a:cubicBezTo>
                  <a:cubicBezTo>
                    <a:pt x="159748" y="165053"/>
                    <a:pt x="159287" y="165053"/>
                    <a:pt x="158941" y="165053"/>
                  </a:cubicBezTo>
                  <a:cubicBezTo>
                    <a:pt x="158595" y="165053"/>
                    <a:pt x="158365" y="165053"/>
                    <a:pt x="158019" y="165053"/>
                  </a:cubicBezTo>
                  <a:cubicBezTo>
                    <a:pt x="157673" y="165053"/>
                    <a:pt x="157212" y="165053"/>
                    <a:pt x="156867" y="164938"/>
                  </a:cubicBezTo>
                  <a:cubicBezTo>
                    <a:pt x="156521" y="164938"/>
                    <a:pt x="156290" y="164938"/>
                    <a:pt x="155944" y="164823"/>
                  </a:cubicBezTo>
                  <a:cubicBezTo>
                    <a:pt x="155599" y="164823"/>
                    <a:pt x="155253" y="164823"/>
                    <a:pt x="154792" y="164707"/>
                  </a:cubicBezTo>
                  <a:cubicBezTo>
                    <a:pt x="154446" y="164707"/>
                    <a:pt x="154216" y="164707"/>
                    <a:pt x="153870" y="164592"/>
                  </a:cubicBezTo>
                  <a:cubicBezTo>
                    <a:pt x="153524" y="164592"/>
                    <a:pt x="153178" y="164477"/>
                    <a:pt x="152833" y="164362"/>
                  </a:cubicBezTo>
                  <a:cubicBezTo>
                    <a:pt x="152487" y="164362"/>
                    <a:pt x="152256" y="164362"/>
                    <a:pt x="151910" y="164131"/>
                  </a:cubicBezTo>
                  <a:cubicBezTo>
                    <a:pt x="151565" y="164131"/>
                    <a:pt x="151219" y="164016"/>
                    <a:pt x="150873" y="163900"/>
                  </a:cubicBezTo>
                  <a:cubicBezTo>
                    <a:pt x="150527" y="163900"/>
                    <a:pt x="150297" y="163785"/>
                    <a:pt x="149951" y="163670"/>
                  </a:cubicBezTo>
                  <a:cubicBezTo>
                    <a:pt x="149605" y="163670"/>
                    <a:pt x="149259" y="163555"/>
                    <a:pt x="148914" y="163439"/>
                  </a:cubicBezTo>
                  <a:cubicBezTo>
                    <a:pt x="148568" y="163439"/>
                    <a:pt x="148338" y="163324"/>
                    <a:pt x="147992" y="163209"/>
                  </a:cubicBezTo>
                  <a:cubicBezTo>
                    <a:pt x="147646" y="163209"/>
                    <a:pt x="147300" y="163094"/>
                    <a:pt x="146954" y="162979"/>
                  </a:cubicBezTo>
                  <a:cubicBezTo>
                    <a:pt x="146609" y="162979"/>
                    <a:pt x="146378" y="162863"/>
                    <a:pt x="146032" y="162748"/>
                  </a:cubicBezTo>
                  <a:cubicBezTo>
                    <a:pt x="145687" y="162748"/>
                    <a:pt x="145341" y="162517"/>
                    <a:pt x="144995" y="162517"/>
                  </a:cubicBezTo>
                  <a:cubicBezTo>
                    <a:pt x="144649" y="162517"/>
                    <a:pt x="144419" y="162287"/>
                    <a:pt x="144073" y="162287"/>
                  </a:cubicBezTo>
                  <a:cubicBezTo>
                    <a:pt x="143727" y="162287"/>
                    <a:pt x="143381" y="162056"/>
                    <a:pt x="143036" y="161941"/>
                  </a:cubicBezTo>
                  <a:cubicBezTo>
                    <a:pt x="142690" y="161941"/>
                    <a:pt x="142459" y="161711"/>
                    <a:pt x="142113" y="161595"/>
                  </a:cubicBezTo>
                  <a:cubicBezTo>
                    <a:pt x="141768" y="161595"/>
                    <a:pt x="141422" y="161365"/>
                    <a:pt x="141191" y="161250"/>
                  </a:cubicBezTo>
                  <a:cubicBezTo>
                    <a:pt x="140846" y="161250"/>
                    <a:pt x="140615" y="161019"/>
                    <a:pt x="140269" y="160904"/>
                  </a:cubicBezTo>
                  <a:cubicBezTo>
                    <a:pt x="139924" y="160904"/>
                    <a:pt x="139578" y="160673"/>
                    <a:pt x="139347" y="160558"/>
                  </a:cubicBezTo>
                  <a:cubicBezTo>
                    <a:pt x="139002" y="160558"/>
                    <a:pt x="138771" y="160327"/>
                    <a:pt x="138425" y="160212"/>
                  </a:cubicBezTo>
                  <a:cubicBezTo>
                    <a:pt x="138079" y="160097"/>
                    <a:pt x="137849" y="159982"/>
                    <a:pt x="137503" y="159866"/>
                  </a:cubicBezTo>
                  <a:cubicBezTo>
                    <a:pt x="137157" y="159751"/>
                    <a:pt x="136927" y="159636"/>
                    <a:pt x="136581" y="159521"/>
                  </a:cubicBezTo>
                  <a:cubicBezTo>
                    <a:pt x="136235" y="159405"/>
                    <a:pt x="136005" y="159290"/>
                    <a:pt x="135659" y="159175"/>
                  </a:cubicBezTo>
                  <a:cubicBezTo>
                    <a:pt x="135313" y="159060"/>
                    <a:pt x="135083" y="158944"/>
                    <a:pt x="134737" y="158829"/>
                  </a:cubicBezTo>
                  <a:cubicBezTo>
                    <a:pt x="134391" y="158714"/>
                    <a:pt x="134161" y="158599"/>
                    <a:pt x="133815" y="158483"/>
                  </a:cubicBezTo>
                  <a:cubicBezTo>
                    <a:pt x="133469" y="158368"/>
                    <a:pt x="133239" y="158253"/>
                    <a:pt x="132893" y="158022"/>
                  </a:cubicBezTo>
                  <a:cubicBezTo>
                    <a:pt x="132547" y="157907"/>
                    <a:pt x="132317" y="157792"/>
                    <a:pt x="131971" y="157561"/>
                  </a:cubicBezTo>
                  <a:cubicBezTo>
                    <a:pt x="131625" y="157446"/>
                    <a:pt x="131394" y="157331"/>
                    <a:pt x="131049" y="157100"/>
                  </a:cubicBezTo>
                  <a:cubicBezTo>
                    <a:pt x="130818" y="156985"/>
                    <a:pt x="130473" y="156870"/>
                    <a:pt x="130242" y="156639"/>
                  </a:cubicBezTo>
                  <a:cubicBezTo>
                    <a:pt x="129896" y="156524"/>
                    <a:pt x="129666" y="156293"/>
                    <a:pt x="129320" y="156178"/>
                  </a:cubicBezTo>
                  <a:cubicBezTo>
                    <a:pt x="129089" y="156063"/>
                    <a:pt x="128744" y="155832"/>
                    <a:pt x="128513" y="155717"/>
                  </a:cubicBezTo>
                  <a:cubicBezTo>
                    <a:pt x="128167" y="155602"/>
                    <a:pt x="127937" y="155371"/>
                    <a:pt x="127591" y="155256"/>
                  </a:cubicBezTo>
                  <a:cubicBezTo>
                    <a:pt x="127360" y="155141"/>
                    <a:pt x="127015" y="154910"/>
                    <a:pt x="126784" y="154795"/>
                  </a:cubicBezTo>
                  <a:cubicBezTo>
                    <a:pt x="126439" y="154680"/>
                    <a:pt x="126208" y="154449"/>
                    <a:pt x="125862" y="154334"/>
                  </a:cubicBezTo>
                  <a:cubicBezTo>
                    <a:pt x="125631" y="154219"/>
                    <a:pt x="125286" y="153988"/>
                    <a:pt x="125055" y="153873"/>
                  </a:cubicBezTo>
                  <a:cubicBezTo>
                    <a:pt x="124710" y="153642"/>
                    <a:pt x="124479" y="153527"/>
                    <a:pt x="124133" y="153296"/>
                  </a:cubicBezTo>
                  <a:cubicBezTo>
                    <a:pt x="123903" y="153181"/>
                    <a:pt x="123672" y="152951"/>
                    <a:pt x="123326" y="152836"/>
                  </a:cubicBezTo>
                  <a:cubicBezTo>
                    <a:pt x="122981" y="152605"/>
                    <a:pt x="122750" y="152490"/>
                    <a:pt x="122404" y="152259"/>
                  </a:cubicBezTo>
                  <a:cubicBezTo>
                    <a:pt x="122174" y="152144"/>
                    <a:pt x="121943" y="151913"/>
                    <a:pt x="121713" y="151798"/>
                  </a:cubicBezTo>
                  <a:cubicBezTo>
                    <a:pt x="121367" y="151568"/>
                    <a:pt x="121137" y="151452"/>
                    <a:pt x="120791" y="151222"/>
                  </a:cubicBezTo>
                  <a:cubicBezTo>
                    <a:pt x="120560" y="151107"/>
                    <a:pt x="120330" y="150876"/>
                    <a:pt x="120099" y="150761"/>
                  </a:cubicBezTo>
                  <a:cubicBezTo>
                    <a:pt x="119753" y="150530"/>
                    <a:pt x="119523" y="150300"/>
                    <a:pt x="119177" y="150069"/>
                  </a:cubicBezTo>
                  <a:cubicBezTo>
                    <a:pt x="118947" y="149954"/>
                    <a:pt x="118716" y="149724"/>
                    <a:pt x="118601" y="149608"/>
                  </a:cubicBezTo>
                  <a:cubicBezTo>
                    <a:pt x="118255" y="149378"/>
                    <a:pt x="117909" y="149147"/>
                    <a:pt x="117679" y="148917"/>
                  </a:cubicBezTo>
                  <a:cubicBezTo>
                    <a:pt x="117448" y="148801"/>
                    <a:pt x="117333" y="148686"/>
                    <a:pt x="117218" y="148571"/>
                  </a:cubicBezTo>
                  <a:cubicBezTo>
                    <a:pt x="116872" y="148340"/>
                    <a:pt x="116526" y="147995"/>
                    <a:pt x="116180" y="147764"/>
                  </a:cubicBezTo>
                  <a:cubicBezTo>
                    <a:pt x="116180" y="147764"/>
                    <a:pt x="115950" y="147533"/>
                    <a:pt x="115835" y="147533"/>
                  </a:cubicBezTo>
                  <a:cubicBezTo>
                    <a:pt x="113991" y="146035"/>
                    <a:pt x="112146" y="144421"/>
                    <a:pt x="110417" y="142808"/>
                  </a:cubicBezTo>
                  <a:cubicBezTo>
                    <a:pt x="110417" y="142808"/>
                    <a:pt x="110417" y="142808"/>
                    <a:pt x="110417" y="142808"/>
                  </a:cubicBezTo>
                  <a:cubicBezTo>
                    <a:pt x="110072" y="142462"/>
                    <a:pt x="109726" y="142116"/>
                    <a:pt x="109265" y="141770"/>
                  </a:cubicBezTo>
                  <a:cubicBezTo>
                    <a:pt x="109265" y="141770"/>
                    <a:pt x="109034" y="141540"/>
                    <a:pt x="109034" y="141540"/>
                  </a:cubicBezTo>
                  <a:cubicBezTo>
                    <a:pt x="108689" y="141194"/>
                    <a:pt x="108343" y="140848"/>
                    <a:pt x="107997" y="140503"/>
                  </a:cubicBezTo>
                  <a:cubicBezTo>
                    <a:pt x="107882" y="140387"/>
                    <a:pt x="107766" y="140272"/>
                    <a:pt x="107651" y="140157"/>
                  </a:cubicBezTo>
                  <a:cubicBezTo>
                    <a:pt x="107306" y="139811"/>
                    <a:pt x="107075" y="139465"/>
                    <a:pt x="106729" y="139119"/>
                  </a:cubicBezTo>
                  <a:cubicBezTo>
                    <a:pt x="106614" y="139004"/>
                    <a:pt x="106499" y="138889"/>
                    <a:pt x="106383" y="138658"/>
                  </a:cubicBezTo>
                  <a:cubicBezTo>
                    <a:pt x="106038" y="138313"/>
                    <a:pt x="105807" y="137967"/>
                    <a:pt x="105461" y="137621"/>
                  </a:cubicBezTo>
                  <a:cubicBezTo>
                    <a:pt x="105346" y="137506"/>
                    <a:pt x="105231" y="137275"/>
                    <a:pt x="105116" y="137160"/>
                  </a:cubicBezTo>
                  <a:cubicBezTo>
                    <a:pt x="104770" y="136814"/>
                    <a:pt x="104539" y="136469"/>
                    <a:pt x="104309" y="136123"/>
                  </a:cubicBezTo>
                  <a:cubicBezTo>
                    <a:pt x="104194" y="136007"/>
                    <a:pt x="104078" y="135777"/>
                    <a:pt x="103848" y="135662"/>
                  </a:cubicBezTo>
                  <a:cubicBezTo>
                    <a:pt x="103617" y="135316"/>
                    <a:pt x="103271" y="134970"/>
                    <a:pt x="103041" y="134624"/>
                  </a:cubicBezTo>
                  <a:cubicBezTo>
                    <a:pt x="102926" y="134509"/>
                    <a:pt x="102811" y="134278"/>
                    <a:pt x="102695" y="134163"/>
                  </a:cubicBezTo>
                  <a:cubicBezTo>
                    <a:pt x="102465" y="133818"/>
                    <a:pt x="102119" y="133472"/>
                    <a:pt x="101888" y="133126"/>
                  </a:cubicBezTo>
                  <a:cubicBezTo>
                    <a:pt x="101773" y="133011"/>
                    <a:pt x="101658" y="132780"/>
                    <a:pt x="101543" y="132665"/>
                  </a:cubicBezTo>
                  <a:cubicBezTo>
                    <a:pt x="101312" y="132319"/>
                    <a:pt x="101082" y="131973"/>
                    <a:pt x="100736" y="131627"/>
                  </a:cubicBezTo>
                  <a:cubicBezTo>
                    <a:pt x="100620" y="131397"/>
                    <a:pt x="100505" y="131282"/>
                    <a:pt x="100390" y="131051"/>
                  </a:cubicBezTo>
                  <a:cubicBezTo>
                    <a:pt x="100160" y="130706"/>
                    <a:pt x="99929" y="130360"/>
                    <a:pt x="99698" y="130014"/>
                  </a:cubicBezTo>
                  <a:cubicBezTo>
                    <a:pt x="99583" y="129783"/>
                    <a:pt x="99468" y="129668"/>
                    <a:pt x="99353" y="129438"/>
                  </a:cubicBezTo>
                  <a:cubicBezTo>
                    <a:pt x="99122" y="129092"/>
                    <a:pt x="98892" y="128746"/>
                    <a:pt x="98661" y="128400"/>
                  </a:cubicBezTo>
                  <a:cubicBezTo>
                    <a:pt x="98546" y="128170"/>
                    <a:pt x="98431" y="128055"/>
                    <a:pt x="98315" y="127824"/>
                  </a:cubicBezTo>
                  <a:cubicBezTo>
                    <a:pt x="98085" y="127478"/>
                    <a:pt x="97854" y="127132"/>
                    <a:pt x="97624" y="126671"/>
                  </a:cubicBezTo>
                  <a:cubicBezTo>
                    <a:pt x="97624" y="126441"/>
                    <a:pt x="97393" y="126326"/>
                    <a:pt x="97278" y="126095"/>
                  </a:cubicBezTo>
                  <a:cubicBezTo>
                    <a:pt x="97048" y="125749"/>
                    <a:pt x="96817" y="125403"/>
                    <a:pt x="96586" y="124943"/>
                  </a:cubicBezTo>
                  <a:cubicBezTo>
                    <a:pt x="96586" y="124712"/>
                    <a:pt x="96356" y="124597"/>
                    <a:pt x="96241" y="124366"/>
                  </a:cubicBezTo>
                  <a:cubicBezTo>
                    <a:pt x="96010" y="124020"/>
                    <a:pt x="95780" y="123559"/>
                    <a:pt x="95549" y="123214"/>
                  </a:cubicBezTo>
                  <a:cubicBezTo>
                    <a:pt x="95549" y="122983"/>
                    <a:pt x="95319" y="122868"/>
                    <a:pt x="95203" y="122637"/>
                  </a:cubicBezTo>
                  <a:cubicBezTo>
                    <a:pt x="94973" y="122292"/>
                    <a:pt x="94742" y="121830"/>
                    <a:pt x="94512" y="121485"/>
                  </a:cubicBezTo>
                  <a:cubicBezTo>
                    <a:pt x="94512" y="121254"/>
                    <a:pt x="94281" y="121139"/>
                    <a:pt x="94166" y="120908"/>
                  </a:cubicBezTo>
                  <a:cubicBezTo>
                    <a:pt x="93935" y="120563"/>
                    <a:pt x="93705" y="120101"/>
                    <a:pt x="93590" y="119756"/>
                  </a:cubicBezTo>
                  <a:cubicBezTo>
                    <a:pt x="93590" y="119525"/>
                    <a:pt x="93359" y="119410"/>
                    <a:pt x="93359" y="119180"/>
                  </a:cubicBezTo>
                  <a:cubicBezTo>
                    <a:pt x="93129" y="118718"/>
                    <a:pt x="93014" y="118372"/>
                    <a:pt x="92783" y="117912"/>
                  </a:cubicBezTo>
                  <a:cubicBezTo>
                    <a:pt x="92783" y="117681"/>
                    <a:pt x="92668" y="117566"/>
                    <a:pt x="92552" y="117335"/>
                  </a:cubicBezTo>
                  <a:cubicBezTo>
                    <a:pt x="92322" y="116874"/>
                    <a:pt x="92207" y="116528"/>
                    <a:pt x="91976" y="116067"/>
                  </a:cubicBezTo>
                  <a:cubicBezTo>
                    <a:pt x="91976" y="115952"/>
                    <a:pt x="91861" y="115722"/>
                    <a:pt x="91746" y="115606"/>
                  </a:cubicBezTo>
                  <a:cubicBezTo>
                    <a:pt x="91515" y="115145"/>
                    <a:pt x="91400" y="114800"/>
                    <a:pt x="91169" y="114338"/>
                  </a:cubicBezTo>
                  <a:cubicBezTo>
                    <a:pt x="91169" y="114223"/>
                    <a:pt x="91054" y="113993"/>
                    <a:pt x="90939" y="113877"/>
                  </a:cubicBezTo>
                  <a:cubicBezTo>
                    <a:pt x="90708" y="113417"/>
                    <a:pt x="90593" y="112955"/>
                    <a:pt x="90363" y="112494"/>
                  </a:cubicBezTo>
                  <a:cubicBezTo>
                    <a:pt x="90363" y="112379"/>
                    <a:pt x="90247" y="112149"/>
                    <a:pt x="90132" y="112033"/>
                  </a:cubicBezTo>
                  <a:cubicBezTo>
                    <a:pt x="89901" y="111572"/>
                    <a:pt x="89786" y="111111"/>
                    <a:pt x="89671" y="110650"/>
                  </a:cubicBezTo>
                  <a:cubicBezTo>
                    <a:pt x="89671" y="110535"/>
                    <a:pt x="89671" y="110304"/>
                    <a:pt x="89556" y="110189"/>
                  </a:cubicBezTo>
                  <a:cubicBezTo>
                    <a:pt x="89440" y="109728"/>
                    <a:pt x="89210" y="109267"/>
                    <a:pt x="89095" y="108691"/>
                  </a:cubicBezTo>
                  <a:cubicBezTo>
                    <a:pt x="89095" y="108575"/>
                    <a:pt x="89095" y="108460"/>
                    <a:pt x="88980" y="108345"/>
                  </a:cubicBezTo>
                  <a:cubicBezTo>
                    <a:pt x="88864" y="107884"/>
                    <a:pt x="88634" y="107308"/>
                    <a:pt x="88518" y="106846"/>
                  </a:cubicBezTo>
                  <a:cubicBezTo>
                    <a:pt x="88518" y="106846"/>
                    <a:pt x="88518" y="106616"/>
                    <a:pt x="88518" y="106501"/>
                  </a:cubicBezTo>
                  <a:cubicBezTo>
                    <a:pt x="88403" y="105925"/>
                    <a:pt x="88173" y="105463"/>
                    <a:pt x="88057" y="104887"/>
                  </a:cubicBezTo>
                  <a:cubicBezTo>
                    <a:pt x="88057" y="104887"/>
                    <a:pt x="88057" y="104772"/>
                    <a:pt x="88057" y="104657"/>
                  </a:cubicBezTo>
                  <a:cubicBezTo>
                    <a:pt x="87942" y="104080"/>
                    <a:pt x="87712" y="103504"/>
                    <a:pt x="87596" y="102928"/>
                  </a:cubicBezTo>
                  <a:cubicBezTo>
                    <a:pt x="87596" y="102928"/>
                    <a:pt x="87596" y="102928"/>
                    <a:pt x="87596" y="102928"/>
                  </a:cubicBezTo>
                  <a:cubicBezTo>
                    <a:pt x="86329" y="97856"/>
                    <a:pt x="85522" y="92554"/>
                    <a:pt x="85176" y="87137"/>
                  </a:cubicBezTo>
                  <a:lnTo>
                    <a:pt x="85176" y="87137"/>
                  </a:lnTo>
                  <a:cubicBezTo>
                    <a:pt x="85176" y="85639"/>
                    <a:pt x="85061" y="84140"/>
                    <a:pt x="85061" y="82642"/>
                  </a:cubicBezTo>
                  <a:cubicBezTo>
                    <a:pt x="85061" y="37575"/>
                    <a:pt x="121137" y="1038"/>
                    <a:pt x="165857" y="0"/>
                  </a:cubicBezTo>
                  <a:cubicBezTo>
                    <a:pt x="164935" y="0"/>
                    <a:pt x="164013" y="0"/>
                    <a:pt x="163090" y="0"/>
                  </a:cubicBezTo>
                  <a:cubicBezTo>
                    <a:pt x="114913" y="0"/>
                    <a:pt x="75955" y="39073"/>
                    <a:pt x="75955" y="87137"/>
                  </a:cubicBezTo>
                  <a:lnTo>
                    <a:pt x="0" y="87137"/>
                  </a:lnTo>
                  <a:cubicBezTo>
                    <a:pt x="0" y="156293"/>
                    <a:pt x="56016" y="212310"/>
                    <a:pt x="125171" y="212310"/>
                  </a:cubicBezTo>
                  <a:cubicBezTo>
                    <a:pt x="194325" y="212310"/>
                    <a:pt x="250341" y="156293"/>
                    <a:pt x="250341" y="87137"/>
                  </a:cubicBezTo>
                  <a:cubicBezTo>
                    <a:pt x="250341" y="17981"/>
                    <a:pt x="250341" y="85639"/>
                    <a:pt x="250341" y="84832"/>
                  </a:cubicBezTo>
                  <a:close/>
                </a:path>
              </a:pathLst>
            </a:custGeom>
            <a:solidFill>
              <a:srgbClr val="4AABB0"/>
            </a:solidFill>
            <a:ln w="1152" cap="flat">
              <a:noFill/>
              <a:prstDash val="solid"/>
              <a:miter/>
            </a:ln>
          </p:spPr>
          <p:txBody>
            <a:bodyPr rtlCol="0" anchor="ctr"/>
            <a:lstStyle/>
            <a:p>
              <a:endParaRPr lang="en-US" sz="1350"/>
            </a:p>
          </p:txBody>
        </p:sp>
        <p:sp>
          <p:nvSpPr>
            <p:cNvPr id="35" name="TextBox 37">
              <a:extLst>
                <a:ext uri="{FF2B5EF4-FFF2-40B4-BE49-F238E27FC236}">
                  <a16:creationId xmlns:a16="http://schemas.microsoft.com/office/drawing/2014/main" id="{F6EBE06F-3D72-2633-4C80-4CE42D560CDD}"/>
                </a:ext>
              </a:extLst>
            </p:cNvPr>
            <p:cNvSpPr txBox="1"/>
            <p:nvPr/>
          </p:nvSpPr>
          <p:spPr>
            <a:xfrm>
              <a:off x="6663752" y="2831223"/>
              <a:ext cx="134560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الفشل التقني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6" name="TextBox 42">
              <a:extLst>
                <a:ext uri="{FF2B5EF4-FFF2-40B4-BE49-F238E27FC236}">
                  <a16:creationId xmlns:a16="http://schemas.microsoft.com/office/drawing/2014/main" id="{B30D64A6-08DB-544C-AB66-5B8AFE12B407}"/>
                </a:ext>
              </a:extLst>
            </p:cNvPr>
            <p:cNvSpPr txBox="1"/>
            <p:nvPr/>
          </p:nvSpPr>
          <p:spPr>
            <a:xfrm>
              <a:off x="6663059" y="4062182"/>
              <a:ext cx="1344545" cy="784830"/>
            </a:xfrm>
            <a:prstGeom prst="rect">
              <a:avLst/>
            </a:prstGeom>
            <a:noFill/>
          </p:spPr>
          <p:txBody>
            <a:bodyPr wrap="square" lIns="0" rIns="0" rtlCol="0" anchor="ctr">
              <a:spAutoFit/>
            </a:bodyPr>
            <a:lstStyle/>
            <a:p>
              <a:pPr algn="ctr"/>
              <a:r>
                <a:rPr lang="en-US" sz="4500" b="1" noProof="1"/>
                <a:t>02</a:t>
              </a:r>
            </a:p>
          </p:txBody>
        </p:sp>
      </p:grpSp>
      <p:grpSp>
        <p:nvGrpSpPr>
          <p:cNvPr id="52" name="Group 26">
            <a:extLst>
              <a:ext uri="{FF2B5EF4-FFF2-40B4-BE49-F238E27FC236}">
                <a16:creationId xmlns:a16="http://schemas.microsoft.com/office/drawing/2014/main" id="{C7D0A8C4-8F44-6E25-AA9D-768D10EE6F82}"/>
              </a:ext>
            </a:extLst>
          </p:cNvPr>
          <p:cNvGrpSpPr/>
          <p:nvPr/>
        </p:nvGrpSpPr>
        <p:grpSpPr>
          <a:xfrm>
            <a:off x="7999215" y="3326004"/>
            <a:ext cx="1913368" cy="2341737"/>
            <a:chOff x="8009375" y="3468242"/>
            <a:chExt cx="1913368" cy="2341737"/>
          </a:xfrm>
        </p:grpSpPr>
        <p:sp>
          <p:nvSpPr>
            <p:cNvPr id="53" name="Freeform 6">
              <a:extLst>
                <a:ext uri="{FF2B5EF4-FFF2-40B4-BE49-F238E27FC236}">
                  <a16:creationId xmlns:a16="http://schemas.microsoft.com/office/drawing/2014/main" id="{CCB6C1D2-9484-33A7-42F2-62F606129A02}"/>
                </a:ext>
              </a:extLst>
            </p:cNvPr>
            <p:cNvSpPr/>
            <p:nvPr/>
          </p:nvSpPr>
          <p:spPr>
            <a:xfrm>
              <a:off x="8009375" y="3468242"/>
              <a:ext cx="1913368" cy="1622694"/>
            </a:xfrm>
            <a:custGeom>
              <a:avLst/>
              <a:gdLst>
                <a:gd name="connsiteX0" fmla="*/ 249649 w 250340"/>
                <a:gd name="connsiteY0" fmla="*/ 126671 h 212309"/>
                <a:gd name="connsiteX1" fmla="*/ 249649 w 250340"/>
                <a:gd name="connsiteY1" fmla="*/ 124136 h 212309"/>
                <a:gd name="connsiteX2" fmla="*/ 249534 w 250340"/>
                <a:gd name="connsiteY2" fmla="*/ 122292 h 212309"/>
                <a:gd name="connsiteX3" fmla="*/ 249534 w 250340"/>
                <a:gd name="connsiteY3" fmla="*/ 122292 h 212309"/>
                <a:gd name="connsiteX4" fmla="*/ 245615 w 250340"/>
                <a:gd name="connsiteY4" fmla="*/ 102928 h 212309"/>
                <a:gd name="connsiteX5" fmla="*/ 245615 w 250340"/>
                <a:gd name="connsiteY5" fmla="*/ 102928 h 212309"/>
                <a:gd name="connsiteX6" fmla="*/ 245039 w 250340"/>
                <a:gd name="connsiteY6" fmla="*/ 101314 h 212309"/>
                <a:gd name="connsiteX7" fmla="*/ 245039 w 250340"/>
                <a:gd name="connsiteY7" fmla="*/ 101083 h 212309"/>
                <a:gd name="connsiteX8" fmla="*/ 244463 w 250340"/>
                <a:gd name="connsiteY8" fmla="*/ 99585 h 212309"/>
                <a:gd name="connsiteX9" fmla="*/ 244347 w 250340"/>
                <a:gd name="connsiteY9" fmla="*/ 99239 h 212309"/>
                <a:gd name="connsiteX10" fmla="*/ 243771 w 250340"/>
                <a:gd name="connsiteY10" fmla="*/ 97856 h 212309"/>
                <a:gd name="connsiteX11" fmla="*/ 243656 w 250340"/>
                <a:gd name="connsiteY11" fmla="*/ 97511 h 212309"/>
                <a:gd name="connsiteX12" fmla="*/ 243079 w 250340"/>
                <a:gd name="connsiteY12" fmla="*/ 96127 h 212309"/>
                <a:gd name="connsiteX13" fmla="*/ 242849 w 250340"/>
                <a:gd name="connsiteY13" fmla="*/ 95666 h 212309"/>
                <a:gd name="connsiteX14" fmla="*/ 242273 w 250340"/>
                <a:gd name="connsiteY14" fmla="*/ 94399 h 212309"/>
                <a:gd name="connsiteX15" fmla="*/ 242042 w 250340"/>
                <a:gd name="connsiteY15" fmla="*/ 93937 h 212309"/>
                <a:gd name="connsiteX16" fmla="*/ 241466 w 250340"/>
                <a:gd name="connsiteY16" fmla="*/ 92670 h 212309"/>
                <a:gd name="connsiteX17" fmla="*/ 241235 w 250340"/>
                <a:gd name="connsiteY17" fmla="*/ 92208 h 212309"/>
                <a:gd name="connsiteX18" fmla="*/ 240659 w 250340"/>
                <a:gd name="connsiteY18" fmla="*/ 91056 h 212309"/>
                <a:gd name="connsiteX19" fmla="*/ 240428 w 250340"/>
                <a:gd name="connsiteY19" fmla="*/ 90479 h 212309"/>
                <a:gd name="connsiteX20" fmla="*/ 239852 w 250340"/>
                <a:gd name="connsiteY20" fmla="*/ 89327 h 212309"/>
                <a:gd name="connsiteX21" fmla="*/ 239506 w 250340"/>
                <a:gd name="connsiteY21" fmla="*/ 88751 h 212309"/>
                <a:gd name="connsiteX22" fmla="*/ 238815 w 250340"/>
                <a:gd name="connsiteY22" fmla="*/ 87598 h 212309"/>
                <a:gd name="connsiteX23" fmla="*/ 238469 w 250340"/>
                <a:gd name="connsiteY23" fmla="*/ 87022 h 212309"/>
                <a:gd name="connsiteX24" fmla="*/ 237778 w 250340"/>
                <a:gd name="connsiteY24" fmla="*/ 85984 h 212309"/>
                <a:gd name="connsiteX25" fmla="*/ 237432 w 250340"/>
                <a:gd name="connsiteY25" fmla="*/ 85408 h 212309"/>
                <a:gd name="connsiteX26" fmla="*/ 236740 w 250340"/>
                <a:gd name="connsiteY26" fmla="*/ 84371 h 212309"/>
                <a:gd name="connsiteX27" fmla="*/ 236394 w 250340"/>
                <a:gd name="connsiteY27" fmla="*/ 83794 h 212309"/>
                <a:gd name="connsiteX28" fmla="*/ 235703 w 250340"/>
                <a:gd name="connsiteY28" fmla="*/ 82757 h 212309"/>
                <a:gd name="connsiteX29" fmla="*/ 235242 w 250340"/>
                <a:gd name="connsiteY29" fmla="*/ 82181 h 212309"/>
                <a:gd name="connsiteX30" fmla="*/ 234550 w 250340"/>
                <a:gd name="connsiteY30" fmla="*/ 81259 h 212309"/>
                <a:gd name="connsiteX31" fmla="*/ 234089 w 250340"/>
                <a:gd name="connsiteY31" fmla="*/ 80682 h 212309"/>
                <a:gd name="connsiteX32" fmla="*/ 233398 w 250340"/>
                <a:gd name="connsiteY32" fmla="*/ 79760 h 212309"/>
                <a:gd name="connsiteX33" fmla="*/ 232937 w 250340"/>
                <a:gd name="connsiteY33" fmla="*/ 79184 h 212309"/>
                <a:gd name="connsiteX34" fmla="*/ 232245 w 250340"/>
                <a:gd name="connsiteY34" fmla="*/ 78262 h 212309"/>
                <a:gd name="connsiteX35" fmla="*/ 231784 w 250340"/>
                <a:gd name="connsiteY35" fmla="*/ 77686 h 212309"/>
                <a:gd name="connsiteX36" fmla="*/ 231093 w 250340"/>
                <a:gd name="connsiteY36" fmla="*/ 76764 h 212309"/>
                <a:gd name="connsiteX37" fmla="*/ 230632 w 250340"/>
                <a:gd name="connsiteY37" fmla="*/ 76187 h 212309"/>
                <a:gd name="connsiteX38" fmla="*/ 229940 w 250340"/>
                <a:gd name="connsiteY38" fmla="*/ 75381 h 212309"/>
                <a:gd name="connsiteX39" fmla="*/ 229364 w 250340"/>
                <a:gd name="connsiteY39" fmla="*/ 74804 h 212309"/>
                <a:gd name="connsiteX40" fmla="*/ 228672 w 250340"/>
                <a:gd name="connsiteY40" fmla="*/ 73997 h 212309"/>
                <a:gd name="connsiteX41" fmla="*/ 228096 w 250340"/>
                <a:gd name="connsiteY41" fmla="*/ 73421 h 212309"/>
                <a:gd name="connsiteX42" fmla="*/ 227289 w 250340"/>
                <a:gd name="connsiteY42" fmla="*/ 72614 h 212309"/>
                <a:gd name="connsiteX43" fmla="*/ 226713 w 250340"/>
                <a:gd name="connsiteY43" fmla="*/ 72038 h 212309"/>
                <a:gd name="connsiteX44" fmla="*/ 225906 w 250340"/>
                <a:gd name="connsiteY44" fmla="*/ 71231 h 212309"/>
                <a:gd name="connsiteX45" fmla="*/ 225330 w 250340"/>
                <a:gd name="connsiteY45" fmla="*/ 70655 h 212309"/>
                <a:gd name="connsiteX46" fmla="*/ 224523 w 250340"/>
                <a:gd name="connsiteY46" fmla="*/ 69848 h 212309"/>
                <a:gd name="connsiteX47" fmla="*/ 223947 w 250340"/>
                <a:gd name="connsiteY47" fmla="*/ 69272 h 212309"/>
                <a:gd name="connsiteX48" fmla="*/ 223140 w 250340"/>
                <a:gd name="connsiteY48" fmla="*/ 68580 h 212309"/>
                <a:gd name="connsiteX49" fmla="*/ 222563 w 250340"/>
                <a:gd name="connsiteY49" fmla="*/ 68004 h 212309"/>
                <a:gd name="connsiteX50" fmla="*/ 221757 w 250340"/>
                <a:gd name="connsiteY50" fmla="*/ 67312 h 212309"/>
                <a:gd name="connsiteX51" fmla="*/ 221065 w 250340"/>
                <a:gd name="connsiteY51" fmla="*/ 66736 h 212309"/>
                <a:gd name="connsiteX52" fmla="*/ 220258 w 250340"/>
                <a:gd name="connsiteY52" fmla="*/ 66044 h 212309"/>
                <a:gd name="connsiteX53" fmla="*/ 219567 w 250340"/>
                <a:gd name="connsiteY53" fmla="*/ 65468 h 212309"/>
                <a:gd name="connsiteX54" fmla="*/ 218760 w 250340"/>
                <a:gd name="connsiteY54" fmla="*/ 64776 h 212309"/>
                <a:gd name="connsiteX55" fmla="*/ 218069 w 250340"/>
                <a:gd name="connsiteY55" fmla="*/ 64200 h 212309"/>
                <a:gd name="connsiteX56" fmla="*/ 217262 w 250340"/>
                <a:gd name="connsiteY56" fmla="*/ 63509 h 212309"/>
                <a:gd name="connsiteX57" fmla="*/ 216570 w 250340"/>
                <a:gd name="connsiteY57" fmla="*/ 62932 h 212309"/>
                <a:gd name="connsiteX58" fmla="*/ 215763 w 250340"/>
                <a:gd name="connsiteY58" fmla="*/ 62356 h 212309"/>
                <a:gd name="connsiteX59" fmla="*/ 215072 w 250340"/>
                <a:gd name="connsiteY59" fmla="*/ 61780 h 212309"/>
                <a:gd name="connsiteX60" fmla="*/ 214265 w 250340"/>
                <a:gd name="connsiteY60" fmla="*/ 61203 h 212309"/>
                <a:gd name="connsiteX61" fmla="*/ 213458 w 250340"/>
                <a:gd name="connsiteY61" fmla="*/ 60742 h 212309"/>
                <a:gd name="connsiteX62" fmla="*/ 212651 w 250340"/>
                <a:gd name="connsiteY62" fmla="*/ 60166 h 212309"/>
                <a:gd name="connsiteX63" fmla="*/ 211844 w 250340"/>
                <a:gd name="connsiteY63" fmla="*/ 59705 h 212309"/>
                <a:gd name="connsiteX64" fmla="*/ 210923 w 250340"/>
                <a:gd name="connsiteY64" fmla="*/ 59129 h 212309"/>
                <a:gd name="connsiteX65" fmla="*/ 210116 w 250340"/>
                <a:gd name="connsiteY65" fmla="*/ 58668 h 212309"/>
                <a:gd name="connsiteX66" fmla="*/ 209194 w 250340"/>
                <a:gd name="connsiteY66" fmla="*/ 58091 h 212309"/>
                <a:gd name="connsiteX67" fmla="*/ 208387 w 250340"/>
                <a:gd name="connsiteY67" fmla="*/ 57630 h 212309"/>
                <a:gd name="connsiteX68" fmla="*/ 207465 w 250340"/>
                <a:gd name="connsiteY68" fmla="*/ 57169 h 212309"/>
                <a:gd name="connsiteX69" fmla="*/ 206658 w 250340"/>
                <a:gd name="connsiteY69" fmla="*/ 56708 h 212309"/>
                <a:gd name="connsiteX70" fmla="*/ 205736 w 250340"/>
                <a:gd name="connsiteY70" fmla="*/ 56247 h 212309"/>
                <a:gd name="connsiteX71" fmla="*/ 204929 w 250340"/>
                <a:gd name="connsiteY71" fmla="*/ 55786 h 212309"/>
                <a:gd name="connsiteX72" fmla="*/ 204007 w 250340"/>
                <a:gd name="connsiteY72" fmla="*/ 55325 h 212309"/>
                <a:gd name="connsiteX73" fmla="*/ 203200 w 250340"/>
                <a:gd name="connsiteY73" fmla="*/ 54864 h 212309"/>
                <a:gd name="connsiteX74" fmla="*/ 202278 w 250340"/>
                <a:gd name="connsiteY74" fmla="*/ 54403 h 212309"/>
                <a:gd name="connsiteX75" fmla="*/ 201356 w 250340"/>
                <a:gd name="connsiteY75" fmla="*/ 54057 h 212309"/>
                <a:gd name="connsiteX76" fmla="*/ 200434 w 250340"/>
                <a:gd name="connsiteY76" fmla="*/ 53596 h 212309"/>
                <a:gd name="connsiteX77" fmla="*/ 199512 w 250340"/>
                <a:gd name="connsiteY77" fmla="*/ 53250 h 212309"/>
                <a:gd name="connsiteX78" fmla="*/ 198590 w 250340"/>
                <a:gd name="connsiteY78" fmla="*/ 52905 h 212309"/>
                <a:gd name="connsiteX79" fmla="*/ 197668 w 250340"/>
                <a:gd name="connsiteY79" fmla="*/ 52559 h 212309"/>
                <a:gd name="connsiteX80" fmla="*/ 196746 w 250340"/>
                <a:gd name="connsiteY80" fmla="*/ 52213 h 212309"/>
                <a:gd name="connsiteX81" fmla="*/ 195824 w 250340"/>
                <a:gd name="connsiteY81" fmla="*/ 51867 h 212309"/>
                <a:gd name="connsiteX82" fmla="*/ 194901 w 250340"/>
                <a:gd name="connsiteY82" fmla="*/ 51521 h 212309"/>
                <a:gd name="connsiteX83" fmla="*/ 193979 w 250340"/>
                <a:gd name="connsiteY83" fmla="*/ 51176 h 212309"/>
                <a:gd name="connsiteX84" fmla="*/ 193058 w 250340"/>
                <a:gd name="connsiteY84" fmla="*/ 50830 h 212309"/>
                <a:gd name="connsiteX85" fmla="*/ 192135 w 250340"/>
                <a:gd name="connsiteY85" fmla="*/ 50484 h 212309"/>
                <a:gd name="connsiteX86" fmla="*/ 191213 w 250340"/>
                <a:gd name="connsiteY86" fmla="*/ 50138 h 212309"/>
                <a:gd name="connsiteX87" fmla="*/ 190291 w 250340"/>
                <a:gd name="connsiteY87" fmla="*/ 49908 h 212309"/>
                <a:gd name="connsiteX88" fmla="*/ 189369 w 250340"/>
                <a:gd name="connsiteY88" fmla="*/ 49677 h 212309"/>
                <a:gd name="connsiteX89" fmla="*/ 188332 w 250340"/>
                <a:gd name="connsiteY89" fmla="*/ 49447 h 212309"/>
                <a:gd name="connsiteX90" fmla="*/ 187410 w 250340"/>
                <a:gd name="connsiteY90" fmla="*/ 49216 h 212309"/>
                <a:gd name="connsiteX91" fmla="*/ 186373 w 250340"/>
                <a:gd name="connsiteY91" fmla="*/ 48986 h 212309"/>
                <a:gd name="connsiteX92" fmla="*/ 185450 w 250340"/>
                <a:gd name="connsiteY92" fmla="*/ 48755 h 212309"/>
                <a:gd name="connsiteX93" fmla="*/ 184413 w 250340"/>
                <a:gd name="connsiteY93" fmla="*/ 48525 h 212309"/>
                <a:gd name="connsiteX94" fmla="*/ 183491 w 250340"/>
                <a:gd name="connsiteY94" fmla="*/ 48294 h 212309"/>
                <a:gd name="connsiteX95" fmla="*/ 182454 w 250340"/>
                <a:gd name="connsiteY95" fmla="*/ 48064 h 212309"/>
                <a:gd name="connsiteX96" fmla="*/ 181532 w 250340"/>
                <a:gd name="connsiteY96" fmla="*/ 47948 h 212309"/>
                <a:gd name="connsiteX97" fmla="*/ 180494 w 250340"/>
                <a:gd name="connsiteY97" fmla="*/ 47718 h 212309"/>
                <a:gd name="connsiteX98" fmla="*/ 179572 w 250340"/>
                <a:gd name="connsiteY98" fmla="*/ 47603 h 212309"/>
                <a:gd name="connsiteX99" fmla="*/ 178535 w 250340"/>
                <a:gd name="connsiteY99" fmla="*/ 47487 h 212309"/>
                <a:gd name="connsiteX100" fmla="*/ 177613 w 250340"/>
                <a:gd name="connsiteY100" fmla="*/ 47372 h 212309"/>
                <a:gd name="connsiteX101" fmla="*/ 176460 w 250340"/>
                <a:gd name="connsiteY101" fmla="*/ 47257 h 212309"/>
                <a:gd name="connsiteX102" fmla="*/ 175538 w 250340"/>
                <a:gd name="connsiteY102" fmla="*/ 47257 h 212309"/>
                <a:gd name="connsiteX103" fmla="*/ 174385 w 250340"/>
                <a:gd name="connsiteY103" fmla="*/ 47257 h 212309"/>
                <a:gd name="connsiteX104" fmla="*/ 173464 w 250340"/>
                <a:gd name="connsiteY104" fmla="*/ 47257 h 212309"/>
                <a:gd name="connsiteX105" fmla="*/ 172196 w 250340"/>
                <a:gd name="connsiteY105" fmla="*/ 47257 h 212309"/>
                <a:gd name="connsiteX106" fmla="*/ 171389 w 250340"/>
                <a:gd name="connsiteY106" fmla="*/ 47257 h 212309"/>
                <a:gd name="connsiteX107" fmla="*/ 170006 w 250340"/>
                <a:gd name="connsiteY107" fmla="*/ 47257 h 212309"/>
                <a:gd name="connsiteX108" fmla="*/ 169314 w 250340"/>
                <a:gd name="connsiteY108" fmla="*/ 47257 h 212309"/>
                <a:gd name="connsiteX109" fmla="*/ 167240 w 250340"/>
                <a:gd name="connsiteY109" fmla="*/ 47257 h 212309"/>
                <a:gd name="connsiteX110" fmla="*/ 165165 w 250340"/>
                <a:gd name="connsiteY110" fmla="*/ 47257 h 212309"/>
                <a:gd name="connsiteX111" fmla="*/ 164473 w 250340"/>
                <a:gd name="connsiteY111" fmla="*/ 47257 h 212309"/>
                <a:gd name="connsiteX112" fmla="*/ 163090 w 250340"/>
                <a:gd name="connsiteY112" fmla="*/ 47257 h 212309"/>
                <a:gd name="connsiteX113" fmla="*/ 162283 w 250340"/>
                <a:gd name="connsiteY113" fmla="*/ 47257 h 212309"/>
                <a:gd name="connsiteX114" fmla="*/ 161016 w 250340"/>
                <a:gd name="connsiteY114" fmla="*/ 47257 h 212309"/>
                <a:gd name="connsiteX115" fmla="*/ 160094 w 250340"/>
                <a:gd name="connsiteY115" fmla="*/ 47257 h 212309"/>
                <a:gd name="connsiteX116" fmla="*/ 158941 w 250340"/>
                <a:gd name="connsiteY116" fmla="*/ 47257 h 212309"/>
                <a:gd name="connsiteX117" fmla="*/ 158019 w 250340"/>
                <a:gd name="connsiteY117" fmla="*/ 47257 h 212309"/>
                <a:gd name="connsiteX118" fmla="*/ 156866 w 250340"/>
                <a:gd name="connsiteY118" fmla="*/ 47372 h 212309"/>
                <a:gd name="connsiteX119" fmla="*/ 155944 w 250340"/>
                <a:gd name="connsiteY119" fmla="*/ 47487 h 212309"/>
                <a:gd name="connsiteX120" fmla="*/ 154792 w 250340"/>
                <a:gd name="connsiteY120" fmla="*/ 47603 h 212309"/>
                <a:gd name="connsiteX121" fmla="*/ 153870 w 250340"/>
                <a:gd name="connsiteY121" fmla="*/ 47718 h 212309"/>
                <a:gd name="connsiteX122" fmla="*/ 152832 w 250340"/>
                <a:gd name="connsiteY122" fmla="*/ 47948 h 212309"/>
                <a:gd name="connsiteX123" fmla="*/ 151910 w 250340"/>
                <a:gd name="connsiteY123" fmla="*/ 48179 h 212309"/>
                <a:gd name="connsiteX124" fmla="*/ 150873 w 250340"/>
                <a:gd name="connsiteY124" fmla="*/ 48409 h 212309"/>
                <a:gd name="connsiteX125" fmla="*/ 149951 w 250340"/>
                <a:gd name="connsiteY125" fmla="*/ 48640 h 212309"/>
                <a:gd name="connsiteX126" fmla="*/ 148914 w 250340"/>
                <a:gd name="connsiteY126" fmla="*/ 48871 h 212309"/>
                <a:gd name="connsiteX127" fmla="*/ 147991 w 250340"/>
                <a:gd name="connsiteY127" fmla="*/ 49101 h 212309"/>
                <a:gd name="connsiteX128" fmla="*/ 146954 w 250340"/>
                <a:gd name="connsiteY128" fmla="*/ 49332 h 212309"/>
                <a:gd name="connsiteX129" fmla="*/ 146032 w 250340"/>
                <a:gd name="connsiteY129" fmla="*/ 49562 h 212309"/>
                <a:gd name="connsiteX130" fmla="*/ 144995 w 250340"/>
                <a:gd name="connsiteY130" fmla="*/ 49792 h 212309"/>
                <a:gd name="connsiteX131" fmla="*/ 144073 w 250340"/>
                <a:gd name="connsiteY131" fmla="*/ 50023 h 212309"/>
                <a:gd name="connsiteX132" fmla="*/ 143035 w 250340"/>
                <a:gd name="connsiteY132" fmla="*/ 50369 h 212309"/>
                <a:gd name="connsiteX133" fmla="*/ 142113 w 250340"/>
                <a:gd name="connsiteY133" fmla="*/ 50715 h 212309"/>
                <a:gd name="connsiteX134" fmla="*/ 141191 w 250340"/>
                <a:gd name="connsiteY134" fmla="*/ 51060 h 212309"/>
                <a:gd name="connsiteX135" fmla="*/ 140269 w 250340"/>
                <a:gd name="connsiteY135" fmla="*/ 51406 h 212309"/>
                <a:gd name="connsiteX136" fmla="*/ 139347 w 250340"/>
                <a:gd name="connsiteY136" fmla="*/ 51752 h 212309"/>
                <a:gd name="connsiteX137" fmla="*/ 138425 w 250340"/>
                <a:gd name="connsiteY137" fmla="*/ 52098 h 212309"/>
                <a:gd name="connsiteX138" fmla="*/ 137503 w 250340"/>
                <a:gd name="connsiteY138" fmla="*/ 52444 h 212309"/>
                <a:gd name="connsiteX139" fmla="*/ 136581 w 250340"/>
                <a:gd name="connsiteY139" fmla="*/ 52789 h 212309"/>
                <a:gd name="connsiteX140" fmla="*/ 135659 w 250340"/>
                <a:gd name="connsiteY140" fmla="*/ 53135 h 212309"/>
                <a:gd name="connsiteX141" fmla="*/ 134737 w 250340"/>
                <a:gd name="connsiteY141" fmla="*/ 53481 h 212309"/>
                <a:gd name="connsiteX142" fmla="*/ 133815 w 250340"/>
                <a:gd name="connsiteY142" fmla="*/ 53827 h 212309"/>
                <a:gd name="connsiteX143" fmla="*/ 132893 w 250340"/>
                <a:gd name="connsiteY143" fmla="*/ 54288 h 212309"/>
                <a:gd name="connsiteX144" fmla="*/ 131971 w 250340"/>
                <a:gd name="connsiteY144" fmla="*/ 54749 h 212309"/>
                <a:gd name="connsiteX145" fmla="*/ 131049 w 250340"/>
                <a:gd name="connsiteY145" fmla="*/ 55210 h 212309"/>
                <a:gd name="connsiteX146" fmla="*/ 130242 w 250340"/>
                <a:gd name="connsiteY146" fmla="*/ 55671 h 212309"/>
                <a:gd name="connsiteX147" fmla="*/ 129320 w 250340"/>
                <a:gd name="connsiteY147" fmla="*/ 56132 h 212309"/>
                <a:gd name="connsiteX148" fmla="*/ 128513 w 250340"/>
                <a:gd name="connsiteY148" fmla="*/ 56593 h 212309"/>
                <a:gd name="connsiteX149" fmla="*/ 127591 w 250340"/>
                <a:gd name="connsiteY149" fmla="*/ 57054 h 212309"/>
                <a:gd name="connsiteX150" fmla="*/ 126784 w 250340"/>
                <a:gd name="connsiteY150" fmla="*/ 57515 h 212309"/>
                <a:gd name="connsiteX151" fmla="*/ 125862 w 250340"/>
                <a:gd name="connsiteY151" fmla="*/ 57976 h 212309"/>
                <a:gd name="connsiteX152" fmla="*/ 125055 w 250340"/>
                <a:gd name="connsiteY152" fmla="*/ 58437 h 212309"/>
                <a:gd name="connsiteX153" fmla="*/ 124133 w 250340"/>
                <a:gd name="connsiteY153" fmla="*/ 59013 h 212309"/>
                <a:gd name="connsiteX154" fmla="*/ 123326 w 250340"/>
                <a:gd name="connsiteY154" fmla="*/ 59475 h 212309"/>
                <a:gd name="connsiteX155" fmla="*/ 122404 w 250340"/>
                <a:gd name="connsiteY155" fmla="*/ 60051 h 212309"/>
                <a:gd name="connsiteX156" fmla="*/ 121713 w 250340"/>
                <a:gd name="connsiteY156" fmla="*/ 60512 h 212309"/>
                <a:gd name="connsiteX157" fmla="*/ 120790 w 250340"/>
                <a:gd name="connsiteY157" fmla="*/ 61088 h 212309"/>
                <a:gd name="connsiteX158" fmla="*/ 120099 w 250340"/>
                <a:gd name="connsiteY158" fmla="*/ 61549 h 212309"/>
                <a:gd name="connsiteX159" fmla="*/ 119177 w 250340"/>
                <a:gd name="connsiteY159" fmla="*/ 62241 h 212309"/>
                <a:gd name="connsiteX160" fmla="*/ 118601 w 250340"/>
                <a:gd name="connsiteY160" fmla="*/ 62702 h 212309"/>
                <a:gd name="connsiteX161" fmla="*/ 117678 w 250340"/>
                <a:gd name="connsiteY161" fmla="*/ 63393 h 212309"/>
                <a:gd name="connsiteX162" fmla="*/ 117218 w 250340"/>
                <a:gd name="connsiteY162" fmla="*/ 63739 h 212309"/>
                <a:gd name="connsiteX163" fmla="*/ 116180 w 250340"/>
                <a:gd name="connsiteY163" fmla="*/ 64546 h 212309"/>
                <a:gd name="connsiteX164" fmla="*/ 115835 w 250340"/>
                <a:gd name="connsiteY164" fmla="*/ 64776 h 212309"/>
                <a:gd name="connsiteX165" fmla="*/ 110417 w 250340"/>
                <a:gd name="connsiteY165" fmla="*/ 69502 h 212309"/>
                <a:gd name="connsiteX166" fmla="*/ 110417 w 250340"/>
                <a:gd name="connsiteY166" fmla="*/ 69502 h 212309"/>
                <a:gd name="connsiteX167" fmla="*/ 109265 w 250340"/>
                <a:gd name="connsiteY167" fmla="*/ 70539 h 212309"/>
                <a:gd name="connsiteX168" fmla="*/ 109034 w 250340"/>
                <a:gd name="connsiteY168" fmla="*/ 70770 h 212309"/>
                <a:gd name="connsiteX169" fmla="*/ 107997 w 250340"/>
                <a:gd name="connsiteY169" fmla="*/ 71807 h 212309"/>
                <a:gd name="connsiteX170" fmla="*/ 107651 w 250340"/>
                <a:gd name="connsiteY170" fmla="*/ 72153 h 212309"/>
                <a:gd name="connsiteX171" fmla="*/ 106729 w 250340"/>
                <a:gd name="connsiteY171" fmla="*/ 73190 h 212309"/>
                <a:gd name="connsiteX172" fmla="*/ 106383 w 250340"/>
                <a:gd name="connsiteY172" fmla="*/ 73652 h 212309"/>
                <a:gd name="connsiteX173" fmla="*/ 105461 w 250340"/>
                <a:gd name="connsiteY173" fmla="*/ 74689 h 212309"/>
                <a:gd name="connsiteX174" fmla="*/ 105115 w 250340"/>
                <a:gd name="connsiteY174" fmla="*/ 75150 h 212309"/>
                <a:gd name="connsiteX175" fmla="*/ 104309 w 250340"/>
                <a:gd name="connsiteY175" fmla="*/ 76187 h 212309"/>
                <a:gd name="connsiteX176" fmla="*/ 103847 w 250340"/>
                <a:gd name="connsiteY176" fmla="*/ 76648 h 212309"/>
                <a:gd name="connsiteX177" fmla="*/ 103041 w 250340"/>
                <a:gd name="connsiteY177" fmla="*/ 77686 h 212309"/>
                <a:gd name="connsiteX178" fmla="*/ 102695 w 250340"/>
                <a:gd name="connsiteY178" fmla="*/ 78147 h 212309"/>
                <a:gd name="connsiteX179" fmla="*/ 101888 w 250340"/>
                <a:gd name="connsiteY179" fmla="*/ 79184 h 212309"/>
                <a:gd name="connsiteX180" fmla="*/ 101542 w 250340"/>
                <a:gd name="connsiteY180" fmla="*/ 79645 h 212309"/>
                <a:gd name="connsiteX181" fmla="*/ 100736 w 250340"/>
                <a:gd name="connsiteY181" fmla="*/ 80682 h 212309"/>
                <a:gd name="connsiteX182" fmla="*/ 100390 w 250340"/>
                <a:gd name="connsiteY182" fmla="*/ 81259 h 212309"/>
                <a:gd name="connsiteX183" fmla="*/ 99698 w 250340"/>
                <a:gd name="connsiteY183" fmla="*/ 82296 h 212309"/>
                <a:gd name="connsiteX184" fmla="*/ 99353 w 250340"/>
                <a:gd name="connsiteY184" fmla="*/ 82872 h 212309"/>
                <a:gd name="connsiteX185" fmla="*/ 98661 w 250340"/>
                <a:gd name="connsiteY185" fmla="*/ 83910 h 212309"/>
                <a:gd name="connsiteX186" fmla="*/ 98315 w 250340"/>
                <a:gd name="connsiteY186" fmla="*/ 84486 h 212309"/>
                <a:gd name="connsiteX187" fmla="*/ 97624 w 250340"/>
                <a:gd name="connsiteY187" fmla="*/ 85639 h 212309"/>
                <a:gd name="connsiteX188" fmla="*/ 97278 w 250340"/>
                <a:gd name="connsiteY188" fmla="*/ 86215 h 212309"/>
                <a:gd name="connsiteX189" fmla="*/ 96586 w 250340"/>
                <a:gd name="connsiteY189" fmla="*/ 87368 h 212309"/>
                <a:gd name="connsiteX190" fmla="*/ 96241 w 250340"/>
                <a:gd name="connsiteY190" fmla="*/ 87944 h 212309"/>
                <a:gd name="connsiteX191" fmla="*/ 95549 w 250340"/>
                <a:gd name="connsiteY191" fmla="*/ 89096 h 212309"/>
                <a:gd name="connsiteX192" fmla="*/ 95203 w 250340"/>
                <a:gd name="connsiteY192" fmla="*/ 89673 h 212309"/>
                <a:gd name="connsiteX193" fmla="*/ 94512 w 250340"/>
                <a:gd name="connsiteY193" fmla="*/ 90825 h 212309"/>
                <a:gd name="connsiteX194" fmla="*/ 94166 w 250340"/>
                <a:gd name="connsiteY194" fmla="*/ 91402 h 212309"/>
                <a:gd name="connsiteX195" fmla="*/ 93590 w 250340"/>
                <a:gd name="connsiteY195" fmla="*/ 92554 h 212309"/>
                <a:gd name="connsiteX196" fmla="*/ 93359 w 250340"/>
                <a:gd name="connsiteY196" fmla="*/ 93131 h 212309"/>
                <a:gd name="connsiteX197" fmla="*/ 92783 w 250340"/>
                <a:gd name="connsiteY197" fmla="*/ 94399 h 212309"/>
                <a:gd name="connsiteX198" fmla="*/ 92552 w 250340"/>
                <a:gd name="connsiteY198" fmla="*/ 94975 h 212309"/>
                <a:gd name="connsiteX199" fmla="*/ 91976 w 250340"/>
                <a:gd name="connsiteY199" fmla="*/ 96243 h 212309"/>
                <a:gd name="connsiteX200" fmla="*/ 91745 w 250340"/>
                <a:gd name="connsiteY200" fmla="*/ 96704 h 212309"/>
                <a:gd name="connsiteX201" fmla="*/ 91169 w 250340"/>
                <a:gd name="connsiteY201" fmla="*/ 97971 h 212309"/>
                <a:gd name="connsiteX202" fmla="*/ 90939 w 250340"/>
                <a:gd name="connsiteY202" fmla="*/ 98433 h 212309"/>
                <a:gd name="connsiteX203" fmla="*/ 90362 w 250340"/>
                <a:gd name="connsiteY203" fmla="*/ 99816 h 212309"/>
                <a:gd name="connsiteX204" fmla="*/ 90132 w 250340"/>
                <a:gd name="connsiteY204" fmla="*/ 100277 h 212309"/>
                <a:gd name="connsiteX205" fmla="*/ 89671 w 250340"/>
                <a:gd name="connsiteY205" fmla="*/ 101660 h 212309"/>
                <a:gd name="connsiteX206" fmla="*/ 89556 w 250340"/>
                <a:gd name="connsiteY206" fmla="*/ 102121 h 212309"/>
                <a:gd name="connsiteX207" fmla="*/ 89094 w 250340"/>
                <a:gd name="connsiteY207" fmla="*/ 103619 h 212309"/>
                <a:gd name="connsiteX208" fmla="*/ 88979 w 250340"/>
                <a:gd name="connsiteY208" fmla="*/ 103965 h 212309"/>
                <a:gd name="connsiteX209" fmla="*/ 88518 w 250340"/>
                <a:gd name="connsiteY209" fmla="*/ 105463 h 212309"/>
                <a:gd name="connsiteX210" fmla="*/ 88518 w 250340"/>
                <a:gd name="connsiteY210" fmla="*/ 105809 h 212309"/>
                <a:gd name="connsiteX211" fmla="*/ 88057 w 250340"/>
                <a:gd name="connsiteY211" fmla="*/ 107423 h 212309"/>
                <a:gd name="connsiteX212" fmla="*/ 88057 w 250340"/>
                <a:gd name="connsiteY212" fmla="*/ 107653 h 212309"/>
                <a:gd name="connsiteX213" fmla="*/ 87596 w 250340"/>
                <a:gd name="connsiteY213" fmla="*/ 109382 h 212309"/>
                <a:gd name="connsiteX214" fmla="*/ 87596 w 250340"/>
                <a:gd name="connsiteY214" fmla="*/ 109382 h 212309"/>
                <a:gd name="connsiteX215" fmla="*/ 85176 w 250340"/>
                <a:gd name="connsiteY215" fmla="*/ 125173 h 212309"/>
                <a:gd name="connsiteX216" fmla="*/ 85176 w 250340"/>
                <a:gd name="connsiteY216" fmla="*/ 125173 h 212309"/>
                <a:gd name="connsiteX217" fmla="*/ 85060 w 250340"/>
                <a:gd name="connsiteY217" fmla="*/ 129668 h 212309"/>
                <a:gd name="connsiteX218" fmla="*/ 165856 w 250340"/>
                <a:gd name="connsiteY218" fmla="*/ 212310 h 212309"/>
                <a:gd name="connsiteX219" fmla="*/ 163090 w 250340"/>
                <a:gd name="connsiteY219" fmla="*/ 212310 h 212309"/>
                <a:gd name="connsiteX220" fmla="*/ 75955 w 250340"/>
                <a:gd name="connsiteY220" fmla="*/ 125173 h 212309"/>
                <a:gd name="connsiteX221" fmla="*/ 0 w 250340"/>
                <a:gd name="connsiteY221" fmla="*/ 125173 h 212309"/>
                <a:gd name="connsiteX222" fmla="*/ 125170 w 250340"/>
                <a:gd name="connsiteY222" fmla="*/ 0 h 212309"/>
                <a:gd name="connsiteX223" fmla="*/ 250341 w 250340"/>
                <a:gd name="connsiteY223" fmla="*/ 125173 h 212309"/>
                <a:gd name="connsiteX224" fmla="*/ 250341 w 250340"/>
                <a:gd name="connsiteY224" fmla="*/ 127478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0" h="212309">
                  <a:moveTo>
                    <a:pt x="249649" y="126671"/>
                  </a:moveTo>
                  <a:cubicBezTo>
                    <a:pt x="249649" y="125864"/>
                    <a:pt x="249649" y="124943"/>
                    <a:pt x="249649" y="124136"/>
                  </a:cubicBezTo>
                  <a:cubicBezTo>
                    <a:pt x="249649" y="123559"/>
                    <a:pt x="249649" y="122868"/>
                    <a:pt x="249534" y="122292"/>
                  </a:cubicBezTo>
                  <a:cubicBezTo>
                    <a:pt x="249534" y="122292"/>
                    <a:pt x="249534" y="122292"/>
                    <a:pt x="249534" y="122292"/>
                  </a:cubicBezTo>
                  <a:cubicBezTo>
                    <a:pt x="248958" y="115606"/>
                    <a:pt x="247690" y="109037"/>
                    <a:pt x="245615" y="102928"/>
                  </a:cubicBezTo>
                  <a:cubicBezTo>
                    <a:pt x="245615" y="102928"/>
                    <a:pt x="245615" y="102928"/>
                    <a:pt x="245615" y="102928"/>
                  </a:cubicBezTo>
                  <a:cubicBezTo>
                    <a:pt x="245385" y="102351"/>
                    <a:pt x="245269" y="101775"/>
                    <a:pt x="245039" y="101314"/>
                  </a:cubicBezTo>
                  <a:cubicBezTo>
                    <a:pt x="245039" y="101314"/>
                    <a:pt x="245039" y="101199"/>
                    <a:pt x="245039" y="101083"/>
                  </a:cubicBezTo>
                  <a:cubicBezTo>
                    <a:pt x="244808" y="100622"/>
                    <a:pt x="244693" y="100046"/>
                    <a:pt x="244463" y="99585"/>
                  </a:cubicBezTo>
                  <a:cubicBezTo>
                    <a:pt x="244463" y="99585"/>
                    <a:pt x="244463" y="99355"/>
                    <a:pt x="244347" y="99239"/>
                  </a:cubicBezTo>
                  <a:cubicBezTo>
                    <a:pt x="244117" y="98778"/>
                    <a:pt x="244002" y="98317"/>
                    <a:pt x="243771" y="97856"/>
                  </a:cubicBezTo>
                  <a:cubicBezTo>
                    <a:pt x="243771" y="97741"/>
                    <a:pt x="243771" y="97626"/>
                    <a:pt x="243656" y="97511"/>
                  </a:cubicBezTo>
                  <a:cubicBezTo>
                    <a:pt x="243425" y="97049"/>
                    <a:pt x="243310" y="96588"/>
                    <a:pt x="243079" y="96127"/>
                  </a:cubicBezTo>
                  <a:cubicBezTo>
                    <a:pt x="243079" y="96012"/>
                    <a:pt x="242964" y="95782"/>
                    <a:pt x="242849" y="95666"/>
                  </a:cubicBezTo>
                  <a:cubicBezTo>
                    <a:pt x="242619" y="95205"/>
                    <a:pt x="242503" y="94744"/>
                    <a:pt x="242273" y="94399"/>
                  </a:cubicBezTo>
                  <a:cubicBezTo>
                    <a:pt x="242273" y="94283"/>
                    <a:pt x="242157" y="94053"/>
                    <a:pt x="242042" y="93937"/>
                  </a:cubicBezTo>
                  <a:cubicBezTo>
                    <a:pt x="241812" y="93476"/>
                    <a:pt x="241696" y="93131"/>
                    <a:pt x="241466" y="92670"/>
                  </a:cubicBezTo>
                  <a:cubicBezTo>
                    <a:pt x="241466" y="92554"/>
                    <a:pt x="241351" y="92324"/>
                    <a:pt x="241235" y="92208"/>
                  </a:cubicBezTo>
                  <a:cubicBezTo>
                    <a:pt x="241005" y="91863"/>
                    <a:pt x="240774" y="91402"/>
                    <a:pt x="240659" y="91056"/>
                  </a:cubicBezTo>
                  <a:cubicBezTo>
                    <a:pt x="240659" y="90825"/>
                    <a:pt x="240428" y="90710"/>
                    <a:pt x="240428" y="90479"/>
                  </a:cubicBezTo>
                  <a:cubicBezTo>
                    <a:pt x="240198" y="90134"/>
                    <a:pt x="239968" y="89673"/>
                    <a:pt x="239852" y="89327"/>
                  </a:cubicBezTo>
                  <a:cubicBezTo>
                    <a:pt x="239852" y="89096"/>
                    <a:pt x="239622" y="88981"/>
                    <a:pt x="239506" y="88751"/>
                  </a:cubicBezTo>
                  <a:cubicBezTo>
                    <a:pt x="239276" y="88405"/>
                    <a:pt x="239045" y="88059"/>
                    <a:pt x="238815" y="87598"/>
                  </a:cubicBezTo>
                  <a:cubicBezTo>
                    <a:pt x="238815" y="87368"/>
                    <a:pt x="238585" y="87252"/>
                    <a:pt x="238469" y="87022"/>
                  </a:cubicBezTo>
                  <a:cubicBezTo>
                    <a:pt x="238239" y="86676"/>
                    <a:pt x="238008" y="86330"/>
                    <a:pt x="237778" y="85984"/>
                  </a:cubicBezTo>
                  <a:cubicBezTo>
                    <a:pt x="237662" y="85754"/>
                    <a:pt x="237547" y="85639"/>
                    <a:pt x="237432" y="85408"/>
                  </a:cubicBezTo>
                  <a:cubicBezTo>
                    <a:pt x="237201" y="85062"/>
                    <a:pt x="236971" y="84716"/>
                    <a:pt x="236740" y="84371"/>
                  </a:cubicBezTo>
                  <a:cubicBezTo>
                    <a:pt x="236625" y="84140"/>
                    <a:pt x="236510" y="84025"/>
                    <a:pt x="236394" y="83794"/>
                  </a:cubicBezTo>
                  <a:cubicBezTo>
                    <a:pt x="236164" y="83449"/>
                    <a:pt x="235934" y="83103"/>
                    <a:pt x="235703" y="82757"/>
                  </a:cubicBezTo>
                  <a:cubicBezTo>
                    <a:pt x="235588" y="82527"/>
                    <a:pt x="235472" y="82411"/>
                    <a:pt x="235242" y="82181"/>
                  </a:cubicBezTo>
                  <a:cubicBezTo>
                    <a:pt x="235011" y="81835"/>
                    <a:pt x="234781" y="81489"/>
                    <a:pt x="234550" y="81259"/>
                  </a:cubicBezTo>
                  <a:cubicBezTo>
                    <a:pt x="234435" y="81028"/>
                    <a:pt x="234320" y="80913"/>
                    <a:pt x="234089" y="80682"/>
                  </a:cubicBezTo>
                  <a:cubicBezTo>
                    <a:pt x="233859" y="80337"/>
                    <a:pt x="233628" y="79991"/>
                    <a:pt x="233398" y="79760"/>
                  </a:cubicBezTo>
                  <a:cubicBezTo>
                    <a:pt x="233283" y="79530"/>
                    <a:pt x="233052" y="79299"/>
                    <a:pt x="232937" y="79184"/>
                  </a:cubicBezTo>
                  <a:cubicBezTo>
                    <a:pt x="232706" y="78838"/>
                    <a:pt x="232476" y="78608"/>
                    <a:pt x="232245" y="78262"/>
                  </a:cubicBezTo>
                  <a:cubicBezTo>
                    <a:pt x="232130" y="78031"/>
                    <a:pt x="231899" y="77801"/>
                    <a:pt x="231784" y="77686"/>
                  </a:cubicBezTo>
                  <a:cubicBezTo>
                    <a:pt x="231554" y="77340"/>
                    <a:pt x="231323" y="77109"/>
                    <a:pt x="231093" y="76764"/>
                  </a:cubicBezTo>
                  <a:cubicBezTo>
                    <a:pt x="230977" y="76533"/>
                    <a:pt x="230747" y="76302"/>
                    <a:pt x="230632" y="76187"/>
                  </a:cubicBezTo>
                  <a:cubicBezTo>
                    <a:pt x="230401" y="75841"/>
                    <a:pt x="230171" y="75611"/>
                    <a:pt x="229940" y="75381"/>
                  </a:cubicBezTo>
                  <a:cubicBezTo>
                    <a:pt x="229709" y="75150"/>
                    <a:pt x="229594" y="74919"/>
                    <a:pt x="229364" y="74804"/>
                  </a:cubicBezTo>
                  <a:cubicBezTo>
                    <a:pt x="229133" y="74573"/>
                    <a:pt x="228903" y="74228"/>
                    <a:pt x="228672" y="73997"/>
                  </a:cubicBezTo>
                  <a:cubicBezTo>
                    <a:pt x="228442" y="73767"/>
                    <a:pt x="228326" y="73652"/>
                    <a:pt x="228096" y="73421"/>
                  </a:cubicBezTo>
                  <a:cubicBezTo>
                    <a:pt x="227865" y="73190"/>
                    <a:pt x="227635" y="72845"/>
                    <a:pt x="227289" y="72614"/>
                  </a:cubicBezTo>
                  <a:cubicBezTo>
                    <a:pt x="227059" y="72384"/>
                    <a:pt x="226943" y="72268"/>
                    <a:pt x="226713" y="72038"/>
                  </a:cubicBezTo>
                  <a:cubicBezTo>
                    <a:pt x="226482" y="71807"/>
                    <a:pt x="226252" y="71462"/>
                    <a:pt x="225906" y="71231"/>
                  </a:cubicBezTo>
                  <a:cubicBezTo>
                    <a:pt x="225675" y="71001"/>
                    <a:pt x="225560" y="70885"/>
                    <a:pt x="225330" y="70655"/>
                  </a:cubicBezTo>
                  <a:cubicBezTo>
                    <a:pt x="225099" y="70424"/>
                    <a:pt x="224754" y="70194"/>
                    <a:pt x="224523" y="69848"/>
                  </a:cubicBezTo>
                  <a:cubicBezTo>
                    <a:pt x="224292" y="69618"/>
                    <a:pt x="224062" y="69502"/>
                    <a:pt x="223947" y="69272"/>
                  </a:cubicBezTo>
                  <a:cubicBezTo>
                    <a:pt x="223716" y="69041"/>
                    <a:pt x="223370" y="68810"/>
                    <a:pt x="223140" y="68580"/>
                  </a:cubicBezTo>
                  <a:cubicBezTo>
                    <a:pt x="222909" y="68350"/>
                    <a:pt x="222679" y="68234"/>
                    <a:pt x="222563" y="68004"/>
                  </a:cubicBezTo>
                  <a:cubicBezTo>
                    <a:pt x="222333" y="67773"/>
                    <a:pt x="221987" y="67543"/>
                    <a:pt x="221757" y="67312"/>
                  </a:cubicBezTo>
                  <a:cubicBezTo>
                    <a:pt x="221526" y="67082"/>
                    <a:pt x="221296" y="66966"/>
                    <a:pt x="221065" y="66736"/>
                  </a:cubicBezTo>
                  <a:cubicBezTo>
                    <a:pt x="220835" y="66505"/>
                    <a:pt x="220489" y="66275"/>
                    <a:pt x="220258" y="66044"/>
                  </a:cubicBezTo>
                  <a:cubicBezTo>
                    <a:pt x="220028" y="65814"/>
                    <a:pt x="219797" y="65698"/>
                    <a:pt x="219567" y="65468"/>
                  </a:cubicBezTo>
                  <a:cubicBezTo>
                    <a:pt x="219336" y="65238"/>
                    <a:pt x="218991" y="65007"/>
                    <a:pt x="218760" y="64776"/>
                  </a:cubicBezTo>
                  <a:cubicBezTo>
                    <a:pt x="218529" y="64546"/>
                    <a:pt x="218299" y="64431"/>
                    <a:pt x="218069" y="64200"/>
                  </a:cubicBezTo>
                  <a:cubicBezTo>
                    <a:pt x="217838" y="63970"/>
                    <a:pt x="217492" y="63739"/>
                    <a:pt x="217262" y="63509"/>
                  </a:cubicBezTo>
                  <a:cubicBezTo>
                    <a:pt x="217031" y="63278"/>
                    <a:pt x="216801" y="63163"/>
                    <a:pt x="216570" y="62932"/>
                  </a:cubicBezTo>
                  <a:cubicBezTo>
                    <a:pt x="216340" y="62702"/>
                    <a:pt x="215994" y="62471"/>
                    <a:pt x="215763" y="62356"/>
                  </a:cubicBezTo>
                  <a:cubicBezTo>
                    <a:pt x="215533" y="62126"/>
                    <a:pt x="215302" y="62010"/>
                    <a:pt x="215072" y="61780"/>
                  </a:cubicBezTo>
                  <a:cubicBezTo>
                    <a:pt x="214841" y="61549"/>
                    <a:pt x="214495" y="61434"/>
                    <a:pt x="214265" y="61203"/>
                  </a:cubicBezTo>
                  <a:cubicBezTo>
                    <a:pt x="214034" y="61088"/>
                    <a:pt x="213804" y="60858"/>
                    <a:pt x="213458" y="60742"/>
                  </a:cubicBezTo>
                  <a:cubicBezTo>
                    <a:pt x="213228" y="60512"/>
                    <a:pt x="212882" y="60397"/>
                    <a:pt x="212651" y="60166"/>
                  </a:cubicBezTo>
                  <a:cubicBezTo>
                    <a:pt x="212421" y="60051"/>
                    <a:pt x="212190" y="59820"/>
                    <a:pt x="211844" y="59705"/>
                  </a:cubicBezTo>
                  <a:cubicBezTo>
                    <a:pt x="211614" y="59475"/>
                    <a:pt x="211268" y="59359"/>
                    <a:pt x="210923" y="59129"/>
                  </a:cubicBezTo>
                  <a:cubicBezTo>
                    <a:pt x="210692" y="59013"/>
                    <a:pt x="210346" y="58783"/>
                    <a:pt x="210116" y="58668"/>
                  </a:cubicBezTo>
                  <a:cubicBezTo>
                    <a:pt x="209770" y="58437"/>
                    <a:pt x="209539" y="58322"/>
                    <a:pt x="209194" y="58091"/>
                  </a:cubicBezTo>
                  <a:cubicBezTo>
                    <a:pt x="208963" y="57976"/>
                    <a:pt x="208617" y="57746"/>
                    <a:pt x="208387" y="57630"/>
                  </a:cubicBezTo>
                  <a:cubicBezTo>
                    <a:pt x="208041" y="57515"/>
                    <a:pt x="207810" y="57284"/>
                    <a:pt x="207465" y="57169"/>
                  </a:cubicBezTo>
                  <a:cubicBezTo>
                    <a:pt x="207234" y="57054"/>
                    <a:pt x="206889" y="56823"/>
                    <a:pt x="206658" y="56708"/>
                  </a:cubicBezTo>
                  <a:cubicBezTo>
                    <a:pt x="206312" y="56593"/>
                    <a:pt x="206081" y="56363"/>
                    <a:pt x="205736" y="56247"/>
                  </a:cubicBezTo>
                  <a:cubicBezTo>
                    <a:pt x="205505" y="56132"/>
                    <a:pt x="205160" y="55901"/>
                    <a:pt x="204929" y="55786"/>
                  </a:cubicBezTo>
                  <a:cubicBezTo>
                    <a:pt x="204583" y="55671"/>
                    <a:pt x="204353" y="55440"/>
                    <a:pt x="204007" y="55325"/>
                  </a:cubicBezTo>
                  <a:cubicBezTo>
                    <a:pt x="203776" y="55210"/>
                    <a:pt x="203431" y="55095"/>
                    <a:pt x="203200" y="54864"/>
                  </a:cubicBezTo>
                  <a:cubicBezTo>
                    <a:pt x="202854" y="54749"/>
                    <a:pt x="202624" y="54518"/>
                    <a:pt x="202278" y="54403"/>
                  </a:cubicBezTo>
                  <a:cubicBezTo>
                    <a:pt x="201932" y="54288"/>
                    <a:pt x="201702" y="54172"/>
                    <a:pt x="201356" y="54057"/>
                  </a:cubicBezTo>
                  <a:cubicBezTo>
                    <a:pt x="201010" y="53942"/>
                    <a:pt x="200780" y="53827"/>
                    <a:pt x="200434" y="53596"/>
                  </a:cubicBezTo>
                  <a:cubicBezTo>
                    <a:pt x="200088" y="53481"/>
                    <a:pt x="199858" y="53366"/>
                    <a:pt x="199512" y="53250"/>
                  </a:cubicBezTo>
                  <a:cubicBezTo>
                    <a:pt x="199166" y="53135"/>
                    <a:pt x="198936" y="53020"/>
                    <a:pt x="198590" y="52905"/>
                  </a:cubicBezTo>
                  <a:cubicBezTo>
                    <a:pt x="198244" y="52789"/>
                    <a:pt x="198013" y="52674"/>
                    <a:pt x="197668" y="52559"/>
                  </a:cubicBezTo>
                  <a:cubicBezTo>
                    <a:pt x="197322" y="52444"/>
                    <a:pt x="197092" y="52328"/>
                    <a:pt x="196746" y="52213"/>
                  </a:cubicBezTo>
                  <a:cubicBezTo>
                    <a:pt x="196400" y="52098"/>
                    <a:pt x="196169" y="51983"/>
                    <a:pt x="195824" y="51867"/>
                  </a:cubicBezTo>
                  <a:cubicBezTo>
                    <a:pt x="195478" y="51867"/>
                    <a:pt x="195247" y="51637"/>
                    <a:pt x="194901" y="51521"/>
                  </a:cubicBezTo>
                  <a:cubicBezTo>
                    <a:pt x="194556" y="51521"/>
                    <a:pt x="194325" y="51291"/>
                    <a:pt x="193979" y="51176"/>
                  </a:cubicBezTo>
                  <a:cubicBezTo>
                    <a:pt x="193634" y="51176"/>
                    <a:pt x="193403" y="50945"/>
                    <a:pt x="193058" y="50830"/>
                  </a:cubicBezTo>
                  <a:cubicBezTo>
                    <a:pt x="192712" y="50830"/>
                    <a:pt x="192366" y="50600"/>
                    <a:pt x="192135" y="50484"/>
                  </a:cubicBezTo>
                  <a:cubicBezTo>
                    <a:pt x="191790" y="50484"/>
                    <a:pt x="191559" y="50254"/>
                    <a:pt x="191213" y="50138"/>
                  </a:cubicBezTo>
                  <a:cubicBezTo>
                    <a:pt x="190867" y="50138"/>
                    <a:pt x="190522" y="49908"/>
                    <a:pt x="190291" y="49908"/>
                  </a:cubicBezTo>
                  <a:cubicBezTo>
                    <a:pt x="189945" y="49908"/>
                    <a:pt x="189715" y="49677"/>
                    <a:pt x="189369" y="49677"/>
                  </a:cubicBezTo>
                  <a:cubicBezTo>
                    <a:pt x="189023" y="49677"/>
                    <a:pt x="188678" y="49447"/>
                    <a:pt x="188332" y="49447"/>
                  </a:cubicBezTo>
                  <a:cubicBezTo>
                    <a:pt x="187986" y="49447"/>
                    <a:pt x="187756" y="49332"/>
                    <a:pt x="187410" y="49216"/>
                  </a:cubicBezTo>
                  <a:cubicBezTo>
                    <a:pt x="187064" y="49216"/>
                    <a:pt x="186718" y="49101"/>
                    <a:pt x="186373" y="48986"/>
                  </a:cubicBezTo>
                  <a:cubicBezTo>
                    <a:pt x="186027" y="48986"/>
                    <a:pt x="185796" y="48871"/>
                    <a:pt x="185450" y="48755"/>
                  </a:cubicBezTo>
                  <a:cubicBezTo>
                    <a:pt x="185105" y="48755"/>
                    <a:pt x="184759" y="48640"/>
                    <a:pt x="184413" y="48525"/>
                  </a:cubicBezTo>
                  <a:cubicBezTo>
                    <a:pt x="184067" y="48525"/>
                    <a:pt x="183837" y="48409"/>
                    <a:pt x="183491" y="48294"/>
                  </a:cubicBezTo>
                  <a:cubicBezTo>
                    <a:pt x="183145" y="48294"/>
                    <a:pt x="182799" y="48179"/>
                    <a:pt x="182454" y="48064"/>
                  </a:cubicBezTo>
                  <a:cubicBezTo>
                    <a:pt x="182108" y="48064"/>
                    <a:pt x="181877" y="47948"/>
                    <a:pt x="181532" y="47948"/>
                  </a:cubicBezTo>
                  <a:cubicBezTo>
                    <a:pt x="181186" y="47948"/>
                    <a:pt x="180840" y="47833"/>
                    <a:pt x="180494" y="47718"/>
                  </a:cubicBezTo>
                  <a:cubicBezTo>
                    <a:pt x="180148" y="47718"/>
                    <a:pt x="179918" y="47718"/>
                    <a:pt x="179572" y="47603"/>
                  </a:cubicBezTo>
                  <a:cubicBezTo>
                    <a:pt x="179227" y="47603"/>
                    <a:pt x="178881" y="47603"/>
                    <a:pt x="178535" y="47487"/>
                  </a:cubicBezTo>
                  <a:cubicBezTo>
                    <a:pt x="178189" y="47487"/>
                    <a:pt x="177959" y="47487"/>
                    <a:pt x="177613" y="47372"/>
                  </a:cubicBezTo>
                  <a:cubicBezTo>
                    <a:pt x="177267" y="47372"/>
                    <a:pt x="176921" y="47372"/>
                    <a:pt x="176460" y="47257"/>
                  </a:cubicBezTo>
                  <a:cubicBezTo>
                    <a:pt x="176114" y="47257"/>
                    <a:pt x="175884" y="47257"/>
                    <a:pt x="175538" y="47257"/>
                  </a:cubicBezTo>
                  <a:cubicBezTo>
                    <a:pt x="175193" y="47257"/>
                    <a:pt x="174731" y="47257"/>
                    <a:pt x="174385" y="47257"/>
                  </a:cubicBezTo>
                  <a:cubicBezTo>
                    <a:pt x="174040" y="47257"/>
                    <a:pt x="173809" y="47257"/>
                    <a:pt x="173464" y="47257"/>
                  </a:cubicBezTo>
                  <a:cubicBezTo>
                    <a:pt x="173002" y="47257"/>
                    <a:pt x="172657" y="47257"/>
                    <a:pt x="172196" y="47257"/>
                  </a:cubicBezTo>
                  <a:cubicBezTo>
                    <a:pt x="171965" y="47257"/>
                    <a:pt x="171619" y="47257"/>
                    <a:pt x="171389" y="47257"/>
                  </a:cubicBezTo>
                  <a:cubicBezTo>
                    <a:pt x="170928" y="47257"/>
                    <a:pt x="170467" y="47257"/>
                    <a:pt x="170006" y="47257"/>
                  </a:cubicBezTo>
                  <a:cubicBezTo>
                    <a:pt x="169775" y="47257"/>
                    <a:pt x="169545" y="47257"/>
                    <a:pt x="169314" y="47257"/>
                  </a:cubicBezTo>
                  <a:cubicBezTo>
                    <a:pt x="168623" y="47257"/>
                    <a:pt x="167931" y="47257"/>
                    <a:pt x="167240" y="47257"/>
                  </a:cubicBezTo>
                  <a:cubicBezTo>
                    <a:pt x="166548" y="47257"/>
                    <a:pt x="165856" y="47257"/>
                    <a:pt x="165165" y="47257"/>
                  </a:cubicBezTo>
                  <a:cubicBezTo>
                    <a:pt x="164934" y="47257"/>
                    <a:pt x="164704" y="47257"/>
                    <a:pt x="164473" y="47257"/>
                  </a:cubicBezTo>
                  <a:cubicBezTo>
                    <a:pt x="164012" y="47257"/>
                    <a:pt x="163551" y="47257"/>
                    <a:pt x="163090" y="47257"/>
                  </a:cubicBezTo>
                  <a:cubicBezTo>
                    <a:pt x="162860" y="47257"/>
                    <a:pt x="162514" y="47257"/>
                    <a:pt x="162283" y="47257"/>
                  </a:cubicBezTo>
                  <a:cubicBezTo>
                    <a:pt x="161822" y="47257"/>
                    <a:pt x="161477" y="47257"/>
                    <a:pt x="161016" y="47257"/>
                  </a:cubicBezTo>
                  <a:cubicBezTo>
                    <a:pt x="160670" y="47257"/>
                    <a:pt x="160439" y="47257"/>
                    <a:pt x="160094" y="47257"/>
                  </a:cubicBezTo>
                  <a:cubicBezTo>
                    <a:pt x="159748" y="47257"/>
                    <a:pt x="159287" y="47257"/>
                    <a:pt x="158941" y="47257"/>
                  </a:cubicBezTo>
                  <a:cubicBezTo>
                    <a:pt x="158595" y="47257"/>
                    <a:pt x="158365" y="47257"/>
                    <a:pt x="158019" y="47257"/>
                  </a:cubicBezTo>
                  <a:cubicBezTo>
                    <a:pt x="157673" y="47257"/>
                    <a:pt x="157212" y="47257"/>
                    <a:pt x="156866" y="47372"/>
                  </a:cubicBezTo>
                  <a:cubicBezTo>
                    <a:pt x="156520" y="47372"/>
                    <a:pt x="156290" y="47372"/>
                    <a:pt x="155944" y="47487"/>
                  </a:cubicBezTo>
                  <a:cubicBezTo>
                    <a:pt x="155599" y="47487"/>
                    <a:pt x="155253" y="47487"/>
                    <a:pt x="154792" y="47603"/>
                  </a:cubicBezTo>
                  <a:cubicBezTo>
                    <a:pt x="154446" y="47603"/>
                    <a:pt x="154215" y="47603"/>
                    <a:pt x="153870" y="47718"/>
                  </a:cubicBezTo>
                  <a:cubicBezTo>
                    <a:pt x="153524" y="47718"/>
                    <a:pt x="153178" y="47833"/>
                    <a:pt x="152832" y="47948"/>
                  </a:cubicBezTo>
                  <a:cubicBezTo>
                    <a:pt x="152486" y="47948"/>
                    <a:pt x="152256" y="47948"/>
                    <a:pt x="151910" y="48179"/>
                  </a:cubicBezTo>
                  <a:cubicBezTo>
                    <a:pt x="151565" y="48179"/>
                    <a:pt x="151219" y="48294"/>
                    <a:pt x="150873" y="48409"/>
                  </a:cubicBezTo>
                  <a:cubicBezTo>
                    <a:pt x="150527" y="48409"/>
                    <a:pt x="150297" y="48525"/>
                    <a:pt x="149951" y="48640"/>
                  </a:cubicBezTo>
                  <a:cubicBezTo>
                    <a:pt x="149605" y="48640"/>
                    <a:pt x="149259" y="48755"/>
                    <a:pt x="148914" y="48871"/>
                  </a:cubicBezTo>
                  <a:cubicBezTo>
                    <a:pt x="148568" y="48871"/>
                    <a:pt x="148337" y="48986"/>
                    <a:pt x="147991" y="49101"/>
                  </a:cubicBezTo>
                  <a:cubicBezTo>
                    <a:pt x="147646" y="49101"/>
                    <a:pt x="147300" y="49216"/>
                    <a:pt x="146954" y="49332"/>
                  </a:cubicBezTo>
                  <a:cubicBezTo>
                    <a:pt x="146608" y="49332"/>
                    <a:pt x="146378" y="49447"/>
                    <a:pt x="146032" y="49562"/>
                  </a:cubicBezTo>
                  <a:cubicBezTo>
                    <a:pt x="145686" y="49562"/>
                    <a:pt x="145340" y="49792"/>
                    <a:pt x="144995" y="49792"/>
                  </a:cubicBezTo>
                  <a:cubicBezTo>
                    <a:pt x="144649" y="49792"/>
                    <a:pt x="144418" y="50023"/>
                    <a:pt x="144073" y="50023"/>
                  </a:cubicBezTo>
                  <a:cubicBezTo>
                    <a:pt x="143727" y="50023"/>
                    <a:pt x="143381" y="50254"/>
                    <a:pt x="143035" y="50369"/>
                  </a:cubicBezTo>
                  <a:cubicBezTo>
                    <a:pt x="142689" y="50369"/>
                    <a:pt x="142459" y="50600"/>
                    <a:pt x="142113" y="50715"/>
                  </a:cubicBezTo>
                  <a:cubicBezTo>
                    <a:pt x="141768" y="50715"/>
                    <a:pt x="141422" y="50945"/>
                    <a:pt x="141191" y="51060"/>
                  </a:cubicBezTo>
                  <a:cubicBezTo>
                    <a:pt x="140846" y="51060"/>
                    <a:pt x="140615" y="51291"/>
                    <a:pt x="140269" y="51406"/>
                  </a:cubicBezTo>
                  <a:cubicBezTo>
                    <a:pt x="139923" y="51406"/>
                    <a:pt x="139578" y="51637"/>
                    <a:pt x="139347" y="51752"/>
                  </a:cubicBezTo>
                  <a:cubicBezTo>
                    <a:pt x="139001" y="51752"/>
                    <a:pt x="138771" y="51983"/>
                    <a:pt x="138425" y="52098"/>
                  </a:cubicBezTo>
                  <a:cubicBezTo>
                    <a:pt x="138079" y="52213"/>
                    <a:pt x="137849" y="52328"/>
                    <a:pt x="137503" y="52444"/>
                  </a:cubicBezTo>
                  <a:cubicBezTo>
                    <a:pt x="137157" y="52559"/>
                    <a:pt x="136927" y="52674"/>
                    <a:pt x="136581" y="52789"/>
                  </a:cubicBezTo>
                  <a:cubicBezTo>
                    <a:pt x="136235" y="52905"/>
                    <a:pt x="136005" y="53020"/>
                    <a:pt x="135659" y="53135"/>
                  </a:cubicBezTo>
                  <a:cubicBezTo>
                    <a:pt x="135313" y="53250"/>
                    <a:pt x="135083" y="53366"/>
                    <a:pt x="134737" y="53481"/>
                  </a:cubicBezTo>
                  <a:cubicBezTo>
                    <a:pt x="134391" y="53596"/>
                    <a:pt x="134160" y="53712"/>
                    <a:pt x="133815" y="53827"/>
                  </a:cubicBezTo>
                  <a:cubicBezTo>
                    <a:pt x="133469" y="53942"/>
                    <a:pt x="133238" y="54057"/>
                    <a:pt x="132893" y="54288"/>
                  </a:cubicBezTo>
                  <a:cubicBezTo>
                    <a:pt x="132547" y="54403"/>
                    <a:pt x="132316" y="54518"/>
                    <a:pt x="131971" y="54749"/>
                  </a:cubicBezTo>
                  <a:cubicBezTo>
                    <a:pt x="131625" y="54864"/>
                    <a:pt x="131394" y="54979"/>
                    <a:pt x="131049" y="55210"/>
                  </a:cubicBezTo>
                  <a:cubicBezTo>
                    <a:pt x="130818" y="55325"/>
                    <a:pt x="130472" y="55440"/>
                    <a:pt x="130242" y="55671"/>
                  </a:cubicBezTo>
                  <a:cubicBezTo>
                    <a:pt x="129896" y="55786"/>
                    <a:pt x="129666" y="56017"/>
                    <a:pt x="129320" y="56132"/>
                  </a:cubicBezTo>
                  <a:cubicBezTo>
                    <a:pt x="129089" y="56247"/>
                    <a:pt x="128743" y="56478"/>
                    <a:pt x="128513" y="56593"/>
                  </a:cubicBezTo>
                  <a:cubicBezTo>
                    <a:pt x="128167" y="56708"/>
                    <a:pt x="127937" y="56939"/>
                    <a:pt x="127591" y="57054"/>
                  </a:cubicBezTo>
                  <a:cubicBezTo>
                    <a:pt x="127360" y="57169"/>
                    <a:pt x="127015" y="57400"/>
                    <a:pt x="126784" y="57515"/>
                  </a:cubicBezTo>
                  <a:cubicBezTo>
                    <a:pt x="126438" y="57630"/>
                    <a:pt x="126208" y="57861"/>
                    <a:pt x="125862" y="57976"/>
                  </a:cubicBezTo>
                  <a:cubicBezTo>
                    <a:pt x="125631" y="58091"/>
                    <a:pt x="125286" y="58322"/>
                    <a:pt x="125055" y="58437"/>
                  </a:cubicBezTo>
                  <a:cubicBezTo>
                    <a:pt x="124709" y="58668"/>
                    <a:pt x="124479" y="58783"/>
                    <a:pt x="124133" y="59013"/>
                  </a:cubicBezTo>
                  <a:cubicBezTo>
                    <a:pt x="123903" y="59129"/>
                    <a:pt x="123672" y="59359"/>
                    <a:pt x="123326" y="59475"/>
                  </a:cubicBezTo>
                  <a:cubicBezTo>
                    <a:pt x="122980" y="59705"/>
                    <a:pt x="122750" y="59820"/>
                    <a:pt x="122404" y="60051"/>
                  </a:cubicBezTo>
                  <a:cubicBezTo>
                    <a:pt x="122174" y="60166"/>
                    <a:pt x="121943" y="60397"/>
                    <a:pt x="121713" y="60512"/>
                  </a:cubicBezTo>
                  <a:cubicBezTo>
                    <a:pt x="121367" y="60742"/>
                    <a:pt x="121136" y="60858"/>
                    <a:pt x="120790" y="61088"/>
                  </a:cubicBezTo>
                  <a:cubicBezTo>
                    <a:pt x="120560" y="61203"/>
                    <a:pt x="120329" y="61434"/>
                    <a:pt x="120099" y="61549"/>
                  </a:cubicBezTo>
                  <a:cubicBezTo>
                    <a:pt x="119753" y="61780"/>
                    <a:pt x="119523" y="62010"/>
                    <a:pt x="119177" y="62241"/>
                  </a:cubicBezTo>
                  <a:cubicBezTo>
                    <a:pt x="118946" y="62356"/>
                    <a:pt x="118716" y="62587"/>
                    <a:pt x="118601" y="62702"/>
                  </a:cubicBezTo>
                  <a:cubicBezTo>
                    <a:pt x="118255" y="62932"/>
                    <a:pt x="117909" y="63163"/>
                    <a:pt x="117678" y="63393"/>
                  </a:cubicBezTo>
                  <a:cubicBezTo>
                    <a:pt x="117448" y="63509"/>
                    <a:pt x="117333" y="63624"/>
                    <a:pt x="117218" y="63739"/>
                  </a:cubicBezTo>
                  <a:cubicBezTo>
                    <a:pt x="116872" y="63970"/>
                    <a:pt x="116526" y="64315"/>
                    <a:pt x="116180" y="64546"/>
                  </a:cubicBezTo>
                  <a:cubicBezTo>
                    <a:pt x="116180" y="64546"/>
                    <a:pt x="115950" y="64776"/>
                    <a:pt x="115835" y="64776"/>
                  </a:cubicBezTo>
                  <a:cubicBezTo>
                    <a:pt x="113990" y="66275"/>
                    <a:pt x="112146" y="67889"/>
                    <a:pt x="110417" y="69502"/>
                  </a:cubicBezTo>
                  <a:cubicBezTo>
                    <a:pt x="110417" y="69502"/>
                    <a:pt x="110417" y="69502"/>
                    <a:pt x="110417" y="69502"/>
                  </a:cubicBezTo>
                  <a:cubicBezTo>
                    <a:pt x="110072" y="69848"/>
                    <a:pt x="109726" y="70194"/>
                    <a:pt x="109265" y="70539"/>
                  </a:cubicBezTo>
                  <a:cubicBezTo>
                    <a:pt x="109265" y="70539"/>
                    <a:pt x="109034" y="70770"/>
                    <a:pt x="109034" y="70770"/>
                  </a:cubicBezTo>
                  <a:cubicBezTo>
                    <a:pt x="108688" y="71116"/>
                    <a:pt x="108343" y="71462"/>
                    <a:pt x="107997" y="71807"/>
                  </a:cubicBezTo>
                  <a:cubicBezTo>
                    <a:pt x="107882" y="71923"/>
                    <a:pt x="107766" y="72038"/>
                    <a:pt x="107651" y="72153"/>
                  </a:cubicBezTo>
                  <a:cubicBezTo>
                    <a:pt x="107305" y="72499"/>
                    <a:pt x="107075" y="72845"/>
                    <a:pt x="106729" y="73190"/>
                  </a:cubicBezTo>
                  <a:cubicBezTo>
                    <a:pt x="106614" y="73306"/>
                    <a:pt x="106498" y="73421"/>
                    <a:pt x="106383" y="73652"/>
                  </a:cubicBezTo>
                  <a:cubicBezTo>
                    <a:pt x="106038" y="73997"/>
                    <a:pt x="105807" y="74343"/>
                    <a:pt x="105461" y="74689"/>
                  </a:cubicBezTo>
                  <a:cubicBezTo>
                    <a:pt x="105346" y="74804"/>
                    <a:pt x="105231" y="75035"/>
                    <a:pt x="105115" y="75150"/>
                  </a:cubicBezTo>
                  <a:cubicBezTo>
                    <a:pt x="104770" y="75496"/>
                    <a:pt x="104539" y="75841"/>
                    <a:pt x="104309" y="76187"/>
                  </a:cubicBezTo>
                  <a:cubicBezTo>
                    <a:pt x="104193" y="76302"/>
                    <a:pt x="104078" y="76533"/>
                    <a:pt x="103847" y="76648"/>
                  </a:cubicBezTo>
                  <a:cubicBezTo>
                    <a:pt x="103617" y="76994"/>
                    <a:pt x="103271" y="77340"/>
                    <a:pt x="103041" y="77686"/>
                  </a:cubicBezTo>
                  <a:cubicBezTo>
                    <a:pt x="102925" y="77801"/>
                    <a:pt x="102810" y="78031"/>
                    <a:pt x="102695" y="78147"/>
                  </a:cubicBezTo>
                  <a:cubicBezTo>
                    <a:pt x="102464" y="78493"/>
                    <a:pt x="102119" y="78838"/>
                    <a:pt x="101888" y="79184"/>
                  </a:cubicBezTo>
                  <a:cubicBezTo>
                    <a:pt x="101773" y="79299"/>
                    <a:pt x="101658" y="79530"/>
                    <a:pt x="101542" y="79645"/>
                  </a:cubicBezTo>
                  <a:cubicBezTo>
                    <a:pt x="101312" y="79991"/>
                    <a:pt x="101081" y="80337"/>
                    <a:pt x="100736" y="80682"/>
                  </a:cubicBezTo>
                  <a:cubicBezTo>
                    <a:pt x="100620" y="80913"/>
                    <a:pt x="100505" y="81028"/>
                    <a:pt x="100390" y="81259"/>
                  </a:cubicBezTo>
                  <a:cubicBezTo>
                    <a:pt x="100159" y="81604"/>
                    <a:pt x="99929" y="81950"/>
                    <a:pt x="99698" y="82296"/>
                  </a:cubicBezTo>
                  <a:cubicBezTo>
                    <a:pt x="99583" y="82527"/>
                    <a:pt x="99468" y="82642"/>
                    <a:pt x="99353" y="82872"/>
                  </a:cubicBezTo>
                  <a:cubicBezTo>
                    <a:pt x="99122" y="83218"/>
                    <a:pt x="98891" y="83564"/>
                    <a:pt x="98661" y="83910"/>
                  </a:cubicBezTo>
                  <a:cubicBezTo>
                    <a:pt x="98546" y="84140"/>
                    <a:pt x="98430" y="84256"/>
                    <a:pt x="98315" y="84486"/>
                  </a:cubicBezTo>
                  <a:cubicBezTo>
                    <a:pt x="98085" y="84832"/>
                    <a:pt x="97854" y="85178"/>
                    <a:pt x="97624" y="85639"/>
                  </a:cubicBezTo>
                  <a:cubicBezTo>
                    <a:pt x="97624" y="85869"/>
                    <a:pt x="97393" y="85984"/>
                    <a:pt x="97278" y="86215"/>
                  </a:cubicBezTo>
                  <a:cubicBezTo>
                    <a:pt x="97047" y="86561"/>
                    <a:pt x="96817" y="86907"/>
                    <a:pt x="96586" y="87368"/>
                  </a:cubicBezTo>
                  <a:cubicBezTo>
                    <a:pt x="96586" y="87598"/>
                    <a:pt x="96356" y="87713"/>
                    <a:pt x="96241" y="87944"/>
                  </a:cubicBezTo>
                  <a:cubicBezTo>
                    <a:pt x="96010" y="88290"/>
                    <a:pt x="95779" y="88751"/>
                    <a:pt x="95549" y="89096"/>
                  </a:cubicBezTo>
                  <a:cubicBezTo>
                    <a:pt x="95549" y="89327"/>
                    <a:pt x="95318" y="89442"/>
                    <a:pt x="95203" y="89673"/>
                  </a:cubicBezTo>
                  <a:cubicBezTo>
                    <a:pt x="94973" y="90019"/>
                    <a:pt x="94742" y="90479"/>
                    <a:pt x="94512" y="90825"/>
                  </a:cubicBezTo>
                  <a:cubicBezTo>
                    <a:pt x="94512" y="91056"/>
                    <a:pt x="94281" y="91171"/>
                    <a:pt x="94166" y="91402"/>
                  </a:cubicBezTo>
                  <a:cubicBezTo>
                    <a:pt x="93935" y="91747"/>
                    <a:pt x="93705" y="92208"/>
                    <a:pt x="93590" y="92554"/>
                  </a:cubicBezTo>
                  <a:cubicBezTo>
                    <a:pt x="93590" y="92785"/>
                    <a:pt x="93359" y="92900"/>
                    <a:pt x="93359" y="93131"/>
                  </a:cubicBezTo>
                  <a:cubicBezTo>
                    <a:pt x="93128" y="93591"/>
                    <a:pt x="93013" y="93937"/>
                    <a:pt x="92783" y="94399"/>
                  </a:cubicBezTo>
                  <a:cubicBezTo>
                    <a:pt x="92783" y="94629"/>
                    <a:pt x="92668" y="94744"/>
                    <a:pt x="92552" y="94975"/>
                  </a:cubicBezTo>
                  <a:cubicBezTo>
                    <a:pt x="92322" y="95436"/>
                    <a:pt x="92207" y="95782"/>
                    <a:pt x="91976" y="96243"/>
                  </a:cubicBezTo>
                  <a:cubicBezTo>
                    <a:pt x="91976" y="96358"/>
                    <a:pt x="91861" y="96588"/>
                    <a:pt x="91745" y="96704"/>
                  </a:cubicBezTo>
                  <a:cubicBezTo>
                    <a:pt x="91515" y="97165"/>
                    <a:pt x="91400" y="97511"/>
                    <a:pt x="91169" y="97971"/>
                  </a:cubicBezTo>
                  <a:cubicBezTo>
                    <a:pt x="91169" y="98087"/>
                    <a:pt x="91054" y="98317"/>
                    <a:pt x="90939" y="98433"/>
                  </a:cubicBezTo>
                  <a:cubicBezTo>
                    <a:pt x="90708" y="98894"/>
                    <a:pt x="90593" y="99355"/>
                    <a:pt x="90362" y="99816"/>
                  </a:cubicBezTo>
                  <a:cubicBezTo>
                    <a:pt x="90362" y="99931"/>
                    <a:pt x="90247" y="100162"/>
                    <a:pt x="90132" y="100277"/>
                  </a:cubicBezTo>
                  <a:cubicBezTo>
                    <a:pt x="89901" y="100738"/>
                    <a:pt x="89786" y="101199"/>
                    <a:pt x="89671" y="101660"/>
                  </a:cubicBezTo>
                  <a:cubicBezTo>
                    <a:pt x="89671" y="101775"/>
                    <a:pt x="89671" y="102006"/>
                    <a:pt x="89556" y="102121"/>
                  </a:cubicBezTo>
                  <a:cubicBezTo>
                    <a:pt x="89440" y="102582"/>
                    <a:pt x="89210" y="103043"/>
                    <a:pt x="89094" y="103619"/>
                  </a:cubicBezTo>
                  <a:cubicBezTo>
                    <a:pt x="89094" y="103734"/>
                    <a:pt x="89094" y="103850"/>
                    <a:pt x="88979" y="103965"/>
                  </a:cubicBezTo>
                  <a:cubicBezTo>
                    <a:pt x="88864" y="104426"/>
                    <a:pt x="88633" y="105002"/>
                    <a:pt x="88518" y="105463"/>
                  </a:cubicBezTo>
                  <a:cubicBezTo>
                    <a:pt x="88518" y="105463"/>
                    <a:pt x="88518" y="105694"/>
                    <a:pt x="88518" y="105809"/>
                  </a:cubicBezTo>
                  <a:cubicBezTo>
                    <a:pt x="88403" y="106386"/>
                    <a:pt x="88173" y="106846"/>
                    <a:pt x="88057" y="107423"/>
                  </a:cubicBezTo>
                  <a:cubicBezTo>
                    <a:pt x="88057" y="107423"/>
                    <a:pt x="88057" y="107538"/>
                    <a:pt x="88057" y="107653"/>
                  </a:cubicBezTo>
                  <a:cubicBezTo>
                    <a:pt x="87942" y="108230"/>
                    <a:pt x="87711" y="108806"/>
                    <a:pt x="87596" y="109382"/>
                  </a:cubicBezTo>
                  <a:cubicBezTo>
                    <a:pt x="87596" y="109382"/>
                    <a:pt x="87596" y="109382"/>
                    <a:pt x="87596" y="109382"/>
                  </a:cubicBezTo>
                  <a:cubicBezTo>
                    <a:pt x="86328" y="114454"/>
                    <a:pt x="85522" y="119756"/>
                    <a:pt x="85176" y="125173"/>
                  </a:cubicBezTo>
                  <a:lnTo>
                    <a:pt x="85176" y="125173"/>
                  </a:lnTo>
                  <a:cubicBezTo>
                    <a:pt x="85176" y="126671"/>
                    <a:pt x="85060" y="128170"/>
                    <a:pt x="85060" y="129668"/>
                  </a:cubicBezTo>
                  <a:cubicBezTo>
                    <a:pt x="85060" y="174735"/>
                    <a:pt x="121136" y="211273"/>
                    <a:pt x="165856" y="212310"/>
                  </a:cubicBezTo>
                  <a:cubicBezTo>
                    <a:pt x="164934" y="212310"/>
                    <a:pt x="164012" y="212310"/>
                    <a:pt x="163090" y="212310"/>
                  </a:cubicBezTo>
                  <a:cubicBezTo>
                    <a:pt x="114912" y="212310"/>
                    <a:pt x="75955" y="173237"/>
                    <a:pt x="75955" y="125173"/>
                  </a:cubicBezTo>
                  <a:lnTo>
                    <a:pt x="0" y="125173"/>
                  </a:lnTo>
                  <a:cubicBezTo>
                    <a:pt x="0" y="56017"/>
                    <a:pt x="56015" y="0"/>
                    <a:pt x="125170" y="0"/>
                  </a:cubicBezTo>
                  <a:cubicBezTo>
                    <a:pt x="194325" y="0"/>
                    <a:pt x="250341" y="56017"/>
                    <a:pt x="250341" y="125173"/>
                  </a:cubicBezTo>
                  <a:cubicBezTo>
                    <a:pt x="250341" y="194329"/>
                    <a:pt x="250341" y="126671"/>
                    <a:pt x="250341" y="127478"/>
                  </a:cubicBezTo>
                  <a:close/>
                </a:path>
              </a:pathLst>
            </a:custGeom>
            <a:solidFill>
              <a:srgbClr val="168489"/>
            </a:solidFill>
            <a:ln w="1152" cap="flat">
              <a:noFill/>
              <a:prstDash val="solid"/>
              <a:miter/>
            </a:ln>
          </p:spPr>
          <p:txBody>
            <a:bodyPr rtlCol="0" anchor="ctr"/>
            <a:lstStyle/>
            <a:p>
              <a:endParaRPr lang="en-US" sz="1350"/>
            </a:p>
          </p:txBody>
        </p:sp>
        <p:sp>
          <p:nvSpPr>
            <p:cNvPr id="54" name="TextBox 36">
              <a:extLst>
                <a:ext uri="{FF2B5EF4-FFF2-40B4-BE49-F238E27FC236}">
                  <a16:creationId xmlns:a16="http://schemas.microsoft.com/office/drawing/2014/main" id="{988F6824-6DFF-5FD6-3F58-9ECBC95F4573}"/>
                </a:ext>
              </a:extLst>
            </p:cNvPr>
            <p:cNvSpPr txBox="1"/>
            <p:nvPr/>
          </p:nvSpPr>
          <p:spPr>
            <a:xfrm>
              <a:off x="8293255" y="5090936"/>
              <a:ext cx="1345608"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المشاركون المشاغبون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55" name="TextBox 43">
              <a:extLst>
                <a:ext uri="{FF2B5EF4-FFF2-40B4-BE49-F238E27FC236}">
                  <a16:creationId xmlns:a16="http://schemas.microsoft.com/office/drawing/2014/main" id="{1BAA306A-F3D8-5CF4-42F1-AACCCB84000D}"/>
                </a:ext>
              </a:extLst>
            </p:cNvPr>
            <p:cNvSpPr txBox="1"/>
            <p:nvPr/>
          </p:nvSpPr>
          <p:spPr>
            <a:xfrm>
              <a:off x="8576441" y="4062182"/>
              <a:ext cx="1344545" cy="784830"/>
            </a:xfrm>
            <a:prstGeom prst="rect">
              <a:avLst/>
            </a:prstGeom>
            <a:noFill/>
          </p:spPr>
          <p:txBody>
            <a:bodyPr wrap="square" lIns="0" rIns="0" rtlCol="0" anchor="ctr">
              <a:spAutoFit/>
            </a:bodyPr>
            <a:lstStyle/>
            <a:p>
              <a:pPr algn="ctr"/>
              <a:r>
                <a:rPr lang="en-US" sz="4500" b="1" noProof="1"/>
                <a:t>01</a:t>
              </a:r>
            </a:p>
          </p:txBody>
        </p:sp>
      </p:grpSp>
    </p:spTree>
    <p:extLst>
      <p:ext uri="{BB962C8B-B14F-4D97-AF65-F5344CB8AC3E}">
        <p14:creationId xmlns:p14="http://schemas.microsoft.com/office/powerpoint/2010/main" val="2445486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6C59A-81FA-4C82-176E-B427146DF2A5}"/>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99B983DB-62FE-90BA-B6A8-AC512DF34EC8}"/>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B07E9862-EFCD-B91D-CF54-6C034B84BA14}"/>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0FD65BD6-0EAC-755C-B133-017BFFC5249A}"/>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83A74B88-FFA2-96A9-CF21-38B13AB274B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8EBAB005-FB33-7D68-25BE-ABC878153EF7}"/>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2E57CA0F-B1B7-C1D2-92F3-896EF03AECDE}"/>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829C7681-46EF-0985-7166-24062C18D869}"/>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3818DA4C-7189-3C76-3A19-AEE279BCEF8A}"/>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D2CBAA24-B72C-1379-073D-199FE04ABA23}"/>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B831B656-384F-7A35-D9F6-34CFA018A2E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CCDB94E8-946F-CC4B-77B4-F7AE5C670AD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A4E2C9AF-3E63-16C3-54D3-F24BF0B2AA7E}"/>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7DF731F0-C84E-AA92-5D94-89F9FC1EF2C0}"/>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مواجهة المواقف غير المتوقعة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2" name="Group 26">
            <a:extLst>
              <a:ext uri="{FF2B5EF4-FFF2-40B4-BE49-F238E27FC236}">
                <a16:creationId xmlns:a16="http://schemas.microsoft.com/office/drawing/2014/main" id="{C0C6BA0C-43E3-DB15-F639-FFF8418B9D08}"/>
              </a:ext>
            </a:extLst>
          </p:cNvPr>
          <p:cNvGrpSpPr/>
          <p:nvPr/>
        </p:nvGrpSpPr>
        <p:grpSpPr>
          <a:xfrm>
            <a:off x="7999215" y="3326004"/>
            <a:ext cx="1913368" cy="2341737"/>
            <a:chOff x="8009375" y="3468242"/>
            <a:chExt cx="1913368" cy="2341737"/>
          </a:xfrm>
        </p:grpSpPr>
        <p:sp>
          <p:nvSpPr>
            <p:cNvPr id="53" name="Freeform 6">
              <a:extLst>
                <a:ext uri="{FF2B5EF4-FFF2-40B4-BE49-F238E27FC236}">
                  <a16:creationId xmlns:a16="http://schemas.microsoft.com/office/drawing/2014/main" id="{DBBB4F58-CC4D-E752-D140-8BC60F6CD902}"/>
                </a:ext>
              </a:extLst>
            </p:cNvPr>
            <p:cNvSpPr/>
            <p:nvPr/>
          </p:nvSpPr>
          <p:spPr>
            <a:xfrm>
              <a:off x="8009375" y="3468242"/>
              <a:ext cx="1913368" cy="1622694"/>
            </a:xfrm>
            <a:custGeom>
              <a:avLst/>
              <a:gdLst>
                <a:gd name="connsiteX0" fmla="*/ 249649 w 250340"/>
                <a:gd name="connsiteY0" fmla="*/ 126671 h 212309"/>
                <a:gd name="connsiteX1" fmla="*/ 249649 w 250340"/>
                <a:gd name="connsiteY1" fmla="*/ 124136 h 212309"/>
                <a:gd name="connsiteX2" fmla="*/ 249534 w 250340"/>
                <a:gd name="connsiteY2" fmla="*/ 122292 h 212309"/>
                <a:gd name="connsiteX3" fmla="*/ 249534 w 250340"/>
                <a:gd name="connsiteY3" fmla="*/ 122292 h 212309"/>
                <a:gd name="connsiteX4" fmla="*/ 245615 w 250340"/>
                <a:gd name="connsiteY4" fmla="*/ 102928 h 212309"/>
                <a:gd name="connsiteX5" fmla="*/ 245615 w 250340"/>
                <a:gd name="connsiteY5" fmla="*/ 102928 h 212309"/>
                <a:gd name="connsiteX6" fmla="*/ 245039 w 250340"/>
                <a:gd name="connsiteY6" fmla="*/ 101314 h 212309"/>
                <a:gd name="connsiteX7" fmla="*/ 245039 w 250340"/>
                <a:gd name="connsiteY7" fmla="*/ 101083 h 212309"/>
                <a:gd name="connsiteX8" fmla="*/ 244463 w 250340"/>
                <a:gd name="connsiteY8" fmla="*/ 99585 h 212309"/>
                <a:gd name="connsiteX9" fmla="*/ 244347 w 250340"/>
                <a:gd name="connsiteY9" fmla="*/ 99239 h 212309"/>
                <a:gd name="connsiteX10" fmla="*/ 243771 w 250340"/>
                <a:gd name="connsiteY10" fmla="*/ 97856 h 212309"/>
                <a:gd name="connsiteX11" fmla="*/ 243656 w 250340"/>
                <a:gd name="connsiteY11" fmla="*/ 97511 h 212309"/>
                <a:gd name="connsiteX12" fmla="*/ 243079 w 250340"/>
                <a:gd name="connsiteY12" fmla="*/ 96127 h 212309"/>
                <a:gd name="connsiteX13" fmla="*/ 242849 w 250340"/>
                <a:gd name="connsiteY13" fmla="*/ 95666 h 212309"/>
                <a:gd name="connsiteX14" fmla="*/ 242273 w 250340"/>
                <a:gd name="connsiteY14" fmla="*/ 94399 h 212309"/>
                <a:gd name="connsiteX15" fmla="*/ 242042 w 250340"/>
                <a:gd name="connsiteY15" fmla="*/ 93937 h 212309"/>
                <a:gd name="connsiteX16" fmla="*/ 241466 w 250340"/>
                <a:gd name="connsiteY16" fmla="*/ 92670 h 212309"/>
                <a:gd name="connsiteX17" fmla="*/ 241235 w 250340"/>
                <a:gd name="connsiteY17" fmla="*/ 92208 h 212309"/>
                <a:gd name="connsiteX18" fmla="*/ 240659 w 250340"/>
                <a:gd name="connsiteY18" fmla="*/ 91056 h 212309"/>
                <a:gd name="connsiteX19" fmla="*/ 240428 w 250340"/>
                <a:gd name="connsiteY19" fmla="*/ 90479 h 212309"/>
                <a:gd name="connsiteX20" fmla="*/ 239852 w 250340"/>
                <a:gd name="connsiteY20" fmla="*/ 89327 h 212309"/>
                <a:gd name="connsiteX21" fmla="*/ 239506 w 250340"/>
                <a:gd name="connsiteY21" fmla="*/ 88751 h 212309"/>
                <a:gd name="connsiteX22" fmla="*/ 238815 w 250340"/>
                <a:gd name="connsiteY22" fmla="*/ 87598 h 212309"/>
                <a:gd name="connsiteX23" fmla="*/ 238469 w 250340"/>
                <a:gd name="connsiteY23" fmla="*/ 87022 h 212309"/>
                <a:gd name="connsiteX24" fmla="*/ 237778 w 250340"/>
                <a:gd name="connsiteY24" fmla="*/ 85984 h 212309"/>
                <a:gd name="connsiteX25" fmla="*/ 237432 w 250340"/>
                <a:gd name="connsiteY25" fmla="*/ 85408 h 212309"/>
                <a:gd name="connsiteX26" fmla="*/ 236740 w 250340"/>
                <a:gd name="connsiteY26" fmla="*/ 84371 h 212309"/>
                <a:gd name="connsiteX27" fmla="*/ 236394 w 250340"/>
                <a:gd name="connsiteY27" fmla="*/ 83794 h 212309"/>
                <a:gd name="connsiteX28" fmla="*/ 235703 w 250340"/>
                <a:gd name="connsiteY28" fmla="*/ 82757 h 212309"/>
                <a:gd name="connsiteX29" fmla="*/ 235242 w 250340"/>
                <a:gd name="connsiteY29" fmla="*/ 82181 h 212309"/>
                <a:gd name="connsiteX30" fmla="*/ 234550 w 250340"/>
                <a:gd name="connsiteY30" fmla="*/ 81259 h 212309"/>
                <a:gd name="connsiteX31" fmla="*/ 234089 w 250340"/>
                <a:gd name="connsiteY31" fmla="*/ 80682 h 212309"/>
                <a:gd name="connsiteX32" fmla="*/ 233398 w 250340"/>
                <a:gd name="connsiteY32" fmla="*/ 79760 h 212309"/>
                <a:gd name="connsiteX33" fmla="*/ 232937 w 250340"/>
                <a:gd name="connsiteY33" fmla="*/ 79184 h 212309"/>
                <a:gd name="connsiteX34" fmla="*/ 232245 w 250340"/>
                <a:gd name="connsiteY34" fmla="*/ 78262 h 212309"/>
                <a:gd name="connsiteX35" fmla="*/ 231784 w 250340"/>
                <a:gd name="connsiteY35" fmla="*/ 77686 h 212309"/>
                <a:gd name="connsiteX36" fmla="*/ 231093 w 250340"/>
                <a:gd name="connsiteY36" fmla="*/ 76764 h 212309"/>
                <a:gd name="connsiteX37" fmla="*/ 230632 w 250340"/>
                <a:gd name="connsiteY37" fmla="*/ 76187 h 212309"/>
                <a:gd name="connsiteX38" fmla="*/ 229940 w 250340"/>
                <a:gd name="connsiteY38" fmla="*/ 75381 h 212309"/>
                <a:gd name="connsiteX39" fmla="*/ 229364 w 250340"/>
                <a:gd name="connsiteY39" fmla="*/ 74804 h 212309"/>
                <a:gd name="connsiteX40" fmla="*/ 228672 w 250340"/>
                <a:gd name="connsiteY40" fmla="*/ 73997 h 212309"/>
                <a:gd name="connsiteX41" fmla="*/ 228096 w 250340"/>
                <a:gd name="connsiteY41" fmla="*/ 73421 h 212309"/>
                <a:gd name="connsiteX42" fmla="*/ 227289 w 250340"/>
                <a:gd name="connsiteY42" fmla="*/ 72614 h 212309"/>
                <a:gd name="connsiteX43" fmla="*/ 226713 w 250340"/>
                <a:gd name="connsiteY43" fmla="*/ 72038 h 212309"/>
                <a:gd name="connsiteX44" fmla="*/ 225906 w 250340"/>
                <a:gd name="connsiteY44" fmla="*/ 71231 h 212309"/>
                <a:gd name="connsiteX45" fmla="*/ 225330 w 250340"/>
                <a:gd name="connsiteY45" fmla="*/ 70655 h 212309"/>
                <a:gd name="connsiteX46" fmla="*/ 224523 w 250340"/>
                <a:gd name="connsiteY46" fmla="*/ 69848 h 212309"/>
                <a:gd name="connsiteX47" fmla="*/ 223947 w 250340"/>
                <a:gd name="connsiteY47" fmla="*/ 69272 h 212309"/>
                <a:gd name="connsiteX48" fmla="*/ 223140 w 250340"/>
                <a:gd name="connsiteY48" fmla="*/ 68580 h 212309"/>
                <a:gd name="connsiteX49" fmla="*/ 222563 w 250340"/>
                <a:gd name="connsiteY49" fmla="*/ 68004 h 212309"/>
                <a:gd name="connsiteX50" fmla="*/ 221757 w 250340"/>
                <a:gd name="connsiteY50" fmla="*/ 67312 h 212309"/>
                <a:gd name="connsiteX51" fmla="*/ 221065 w 250340"/>
                <a:gd name="connsiteY51" fmla="*/ 66736 h 212309"/>
                <a:gd name="connsiteX52" fmla="*/ 220258 w 250340"/>
                <a:gd name="connsiteY52" fmla="*/ 66044 h 212309"/>
                <a:gd name="connsiteX53" fmla="*/ 219567 w 250340"/>
                <a:gd name="connsiteY53" fmla="*/ 65468 h 212309"/>
                <a:gd name="connsiteX54" fmla="*/ 218760 w 250340"/>
                <a:gd name="connsiteY54" fmla="*/ 64776 h 212309"/>
                <a:gd name="connsiteX55" fmla="*/ 218069 w 250340"/>
                <a:gd name="connsiteY55" fmla="*/ 64200 h 212309"/>
                <a:gd name="connsiteX56" fmla="*/ 217262 w 250340"/>
                <a:gd name="connsiteY56" fmla="*/ 63509 h 212309"/>
                <a:gd name="connsiteX57" fmla="*/ 216570 w 250340"/>
                <a:gd name="connsiteY57" fmla="*/ 62932 h 212309"/>
                <a:gd name="connsiteX58" fmla="*/ 215763 w 250340"/>
                <a:gd name="connsiteY58" fmla="*/ 62356 h 212309"/>
                <a:gd name="connsiteX59" fmla="*/ 215072 w 250340"/>
                <a:gd name="connsiteY59" fmla="*/ 61780 h 212309"/>
                <a:gd name="connsiteX60" fmla="*/ 214265 w 250340"/>
                <a:gd name="connsiteY60" fmla="*/ 61203 h 212309"/>
                <a:gd name="connsiteX61" fmla="*/ 213458 w 250340"/>
                <a:gd name="connsiteY61" fmla="*/ 60742 h 212309"/>
                <a:gd name="connsiteX62" fmla="*/ 212651 w 250340"/>
                <a:gd name="connsiteY62" fmla="*/ 60166 h 212309"/>
                <a:gd name="connsiteX63" fmla="*/ 211844 w 250340"/>
                <a:gd name="connsiteY63" fmla="*/ 59705 h 212309"/>
                <a:gd name="connsiteX64" fmla="*/ 210923 w 250340"/>
                <a:gd name="connsiteY64" fmla="*/ 59129 h 212309"/>
                <a:gd name="connsiteX65" fmla="*/ 210116 w 250340"/>
                <a:gd name="connsiteY65" fmla="*/ 58668 h 212309"/>
                <a:gd name="connsiteX66" fmla="*/ 209194 w 250340"/>
                <a:gd name="connsiteY66" fmla="*/ 58091 h 212309"/>
                <a:gd name="connsiteX67" fmla="*/ 208387 w 250340"/>
                <a:gd name="connsiteY67" fmla="*/ 57630 h 212309"/>
                <a:gd name="connsiteX68" fmla="*/ 207465 w 250340"/>
                <a:gd name="connsiteY68" fmla="*/ 57169 h 212309"/>
                <a:gd name="connsiteX69" fmla="*/ 206658 w 250340"/>
                <a:gd name="connsiteY69" fmla="*/ 56708 h 212309"/>
                <a:gd name="connsiteX70" fmla="*/ 205736 w 250340"/>
                <a:gd name="connsiteY70" fmla="*/ 56247 h 212309"/>
                <a:gd name="connsiteX71" fmla="*/ 204929 w 250340"/>
                <a:gd name="connsiteY71" fmla="*/ 55786 h 212309"/>
                <a:gd name="connsiteX72" fmla="*/ 204007 w 250340"/>
                <a:gd name="connsiteY72" fmla="*/ 55325 h 212309"/>
                <a:gd name="connsiteX73" fmla="*/ 203200 w 250340"/>
                <a:gd name="connsiteY73" fmla="*/ 54864 h 212309"/>
                <a:gd name="connsiteX74" fmla="*/ 202278 w 250340"/>
                <a:gd name="connsiteY74" fmla="*/ 54403 h 212309"/>
                <a:gd name="connsiteX75" fmla="*/ 201356 w 250340"/>
                <a:gd name="connsiteY75" fmla="*/ 54057 h 212309"/>
                <a:gd name="connsiteX76" fmla="*/ 200434 w 250340"/>
                <a:gd name="connsiteY76" fmla="*/ 53596 h 212309"/>
                <a:gd name="connsiteX77" fmla="*/ 199512 w 250340"/>
                <a:gd name="connsiteY77" fmla="*/ 53250 h 212309"/>
                <a:gd name="connsiteX78" fmla="*/ 198590 w 250340"/>
                <a:gd name="connsiteY78" fmla="*/ 52905 h 212309"/>
                <a:gd name="connsiteX79" fmla="*/ 197668 w 250340"/>
                <a:gd name="connsiteY79" fmla="*/ 52559 h 212309"/>
                <a:gd name="connsiteX80" fmla="*/ 196746 w 250340"/>
                <a:gd name="connsiteY80" fmla="*/ 52213 h 212309"/>
                <a:gd name="connsiteX81" fmla="*/ 195824 w 250340"/>
                <a:gd name="connsiteY81" fmla="*/ 51867 h 212309"/>
                <a:gd name="connsiteX82" fmla="*/ 194901 w 250340"/>
                <a:gd name="connsiteY82" fmla="*/ 51521 h 212309"/>
                <a:gd name="connsiteX83" fmla="*/ 193979 w 250340"/>
                <a:gd name="connsiteY83" fmla="*/ 51176 h 212309"/>
                <a:gd name="connsiteX84" fmla="*/ 193058 w 250340"/>
                <a:gd name="connsiteY84" fmla="*/ 50830 h 212309"/>
                <a:gd name="connsiteX85" fmla="*/ 192135 w 250340"/>
                <a:gd name="connsiteY85" fmla="*/ 50484 h 212309"/>
                <a:gd name="connsiteX86" fmla="*/ 191213 w 250340"/>
                <a:gd name="connsiteY86" fmla="*/ 50138 h 212309"/>
                <a:gd name="connsiteX87" fmla="*/ 190291 w 250340"/>
                <a:gd name="connsiteY87" fmla="*/ 49908 h 212309"/>
                <a:gd name="connsiteX88" fmla="*/ 189369 w 250340"/>
                <a:gd name="connsiteY88" fmla="*/ 49677 h 212309"/>
                <a:gd name="connsiteX89" fmla="*/ 188332 w 250340"/>
                <a:gd name="connsiteY89" fmla="*/ 49447 h 212309"/>
                <a:gd name="connsiteX90" fmla="*/ 187410 w 250340"/>
                <a:gd name="connsiteY90" fmla="*/ 49216 h 212309"/>
                <a:gd name="connsiteX91" fmla="*/ 186373 w 250340"/>
                <a:gd name="connsiteY91" fmla="*/ 48986 h 212309"/>
                <a:gd name="connsiteX92" fmla="*/ 185450 w 250340"/>
                <a:gd name="connsiteY92" fmla="*/ 48755 h 212309"/>
                <a:gd name="connsiteX93" fmla="*/ 184413 w 250340"/>
                <a:gd name="connsiteY93" fmla="*/ 48525 h 212309"/>
                <a:gd name="connsiteX94" fmla="*/ 183491 w 250340"/>
                <a:gd name="connsiteY94" fmla="*/ 48294 h 212309"/>
                <a:gd name="connsiteX95" fmla="*/ 182454 w 250340"/>
                <a:gd name="connsiteY95" fmla="*/ 48064 h 212309"/>
                <a:gd name="connsiteX96" fmla="*/ 181532 w 250340"/>
                <a:gd name="connsiteY96" fmla="*/ 47948 h 212309"/>
                <a:gd name="connsiteX97" fmla="*/ 180494 w 250340"/>
                <a:gd name="connsiteY97" fmla="*/ 47718 h 212309"/>
                <a:gd name="connsiteX98" fmla="*/ 179572 w 250340"/>
                <a:gd name="connsiteY98" fmla="*/ 47603 h 212309"/>
                <a:gd name="connsiteX99" fmla="*/ 178535 w 250340"/>
                <a:gd name="connsiteY99" fmla="*/ 47487 h 212309"/>
                <a:gd name="connsiteX100" fmla="*/ 177613 w 250340"/>
                <a:gd name="connsiteY100" fmla="*/ 47372 h 212309"/>
                <a:gd name="connsiteX101" fmla="*/ 176460 w 250340"/>
                <a:gd name="connsiteY101" fmla="*/ 47257 h 212309"/>
                <a:gd name="connsiteX102" fmla="*/ 175538 w 250340"/>
                <a:gd name="connsiteY102" fmla="*/ 47257 h 212309"/>
                <a:gd name="connsiteX103" fmla="*/ 174385 w 250340"/>
                <a:gd name="connsiteY103" fmla="*/ 47257 h 212309"/>
                <a:gd name="connsiteX104" fmla="*/ 173464 w 250340"/>
                <a:gd name="connsiteY104" fmla="*/ 47257 h 212309"/>
                <a:gd name="connsiteX105" fmla="*/ 172196 w 250340"/>
                <a:gd name="connsiteY105" fmla="*/ 47257 h 212309"/>
                <a:gd name="connsiteX106" fmla="*/ 171389 w 250340"/>
                <a:gd name="connsiteY106" fmla="*/ 47257 h 212309"/>
                <a:gd name="connsiteX107" fmla="*/ 170006 w 250340"/>
                <a:gd name="connsiteY107" fmla="*/ 47257 h 212309"/>
                <a:gd name="connsiteX108" fmla="*/ 169314 w 250340"/>
                <a:gd name="connsiteY108" fmla="*/ 47257 h 212309"/>
                <a:gd name="connsiteX109" fmla="*/ 167240 w 250340"/>
                <a:gd name="connsiteY109" fmla="*/ 47257 h 212309"/>
                <a:gd name="connsiteX110" fmla="*/ 165165 w 250340"/>
                <a:gd name="connsiteY110" fmla="*/ 47257 h 212309"/>
                <a:gd name="connsiteX111" fmla="*/ 164473 w 250340"/>
                <a:gd name="connsiteY111" fmla="*/ 47257 h 212309"/>
                <a:gd name="connsiteX112" fmla="*/ 163090 w 250340"/>
                <a:gd name="connsiteY112" fmla="*/ 47257 h 212309"/>
                <a:gd name="connsiteX113" fmla="*/ 162283 w 250340"/>
                <a:gd name="connsiteY113" fmla="*/ 47257 h 212309"/>
                <a:gd name="connsiteX114" fmla="*/ 161016 w 250340"/>
                <a:gd name="connsiteY114" fmla="*/ 47257 h 212309"/>
                <a:gd name="connsiteX115" fmla="*/ 160094 w 250340"/>
                <a:gd name="connsiteY115" fmla="*/ 47257 h 212309"/>
                <a:gd name="connsiteX116" fmla="*/ 158941 w 250340"/>
                <a:gd name="connsiteY116" fmla="*/ 47257 h 212309"/>
                <a:gd name="connsiteX117" fmla="*/ 158019 w 250340"/>
                <a:gd name="connsiteY117" fmla="*/ 47257 h 212309"/>
                <a:gd name="connsiteX118" fmla="*/ 156866 w 250340"/>
                <a:gd name="connsiteY118" fmla="*/ 47372 h 212309"/>
                <a:gd name="connsiteX119" fmla="*/ 155944 w 250340"/>
                <a:gd name="connsiteY119" fmla="*/ 47487 h 212309"/>
                <a:gd name="connsiteX120" fmla="*/ 154792 w 250340"/>
                <a:gd name="connsiteY120" fmla="*/ 47603 h 212309"/>
                <a:gd name="connsiteX121" fmla="*/ 153870 w 250340"/>
                <a:gd name="connsiteY121" fmla="*/ 47718 h 212309"/>
                <a:gd name="connsiteX122" fmla="*/ 152832 w 250340"/>
                <a:gd name="connsiteY122" fmla="*/ 47948 h 212309"/>
                <a:gd name="connsiteX123" fmla="*/ 151910 w 250340"/>
                <a:gd name="connsiteY123" fmla="*/ 48179 h 212309"/>
                <a:gd name="connsiteX124" fmla="*/ 150873 w 250340"/>
                <a:gd name="connsiteY124" fmla="*/ 48409 h 212309"/>
                <a:gd name="connsiteX125" fmla="*/ 149951 w 250340"/>
                <a:gd name="connsiteY125" fmla="*/ 48640 h 212309"/>
                <a:gd name="connsiteX126" fmla="*/ 148914 w 250340"/>
                <a:gd name="connsiteY126" fmla="*/ 48871 h 212309"/>
                <a:gd name="connsiteX127" fmla="*/ 147991 w 250340"/>
                <a:gd name="connsiteY127" fmla="*/ 49101 h 212309"/>
                <a:gd name="connsiteX128" fmla="*/ 146954 w 250340"/>
                <a:gd name="connsiteY128" fmla="*/ 49332 h 212309"/>
                <a:gd name="connsiteX129" fmla="*/ 146032 w 250340"/>
                <a:gd name="connsiteY129" fmla="*/ 49562 h 212309"/>
                <a:gd name="connsiteX130" fmla="*/ 144995 w 250340"/>
                <a:gd name="connsiteY130" fmla="*/ 49792 h 212309"/>
                <a:gd name="connsiteX131" fmla="*/ 144073 w 250340"/>
                <a:gd name="connsiteY131" fmla="*/ 50023 h 212309"/>
                <a:gd name="connsiteX132" fmla="*/ 143035 w 250340"/>
                <a:gd name="connsiteY132" fmla="*/ 50369 h 212309"/>
                <a:gd name="connsiteX133" fmla="*/ 142113 w 250340"/>
                <a:gd name="connsiteY133" fmla="*/ 50715 h 212309"/>
                <a:gd name="connsiteX134" fmla="*/ 141191 w 250340"/>
                <a:gd name="connsiteY134" fmla="*/ 51060 h 212309"/>
                <a:gd name="connsiteX135" fmla="*/ 140269 w 250340"/>
                <a:gd name="connsiteY135" fmla="*/ 51406 h 212309"/>
                <a:gd name="connsiteX136" fmla="*/ 139347 w 250340"/>
                <a:gd name="connsiteY136" fmla="*/ 51752 h 212309"/>
                <a:gd name="connsiteX137" fmla="*/ 138425 w 250340"/>
                <a:gd name="connsiteY137" fmla="*/ 52098 h 212309"/>
                <a:gd name="connsiteX138" fmla="*/ 137503 w 250340"/>
                <a:gd name="connsiteY138" fmla="*/ 52444 h 212309"/>
                <a:gd name="connsiteX139" fmla="*/ 136581 w 250340"/>
                <a:gd name="connsiteY139" fmla="*/ 52789 h 212309"/>
                <a:gd name="connsiteX140" fmla="*/ 135659 w 250340"/>
                <a:gd name="connsiteY140" fmla="*/ 53135 h 212309"/>
                <a:gd name="connsiteX141" fmla="*/ 134737 w 250340"/>
                <a:gd name="connsiteY141" fmla="*/ 53481 h 212309"/>
                <a:gd name="connsiteX142" fmla="*/ 133815 w 250340"/>
                <a:gd name="connsiteY142" fmla="*/ 53827 h 212309"/>
                <a:gd name="connsiteX143" fmla="*/ 132893 w 250340"/>
                <a:gd name="connsiteY143" fmla="*/ 54288 h 212309"/>
                <a:gd name="connsiteX144" fmla="*/ 131971 w 250340"/>
                <a:gd name="connsiteY144" fmla="*/ 54749 h 212309"/>
                <a:gd name="connsiteX145" fmla="*/ 131049 w 250340"/>
                <a:gd name="connsiteY145" fmla="*/ 55210 h 212309"/>
                <a:gd name="connsiteX146" fmla="*/ 130242 w 250340"/>
                <a:gd name="connsiteY146" fmla="*/ 55671 h 212309"/>
                <a:gd name="connsiteX147" fmla="*/ 129320 w 250340"/>
                <a:gd name="connsiteY147" fmla="*/ 56132 h 212309"/>
                <a:gd name="connsiteX148" fmla="*/ 128513 w 250340"/>
                <a:gd name="connsiteY148" fmla="*/ 56593 h 212309"/>
                <a:gd name="connsiteX149" fmla="*/ 127591 w 250340"/>
                <a:gd name="connsiteY149" fmla="*/ 57054 h 212309"/>
                <a:gd name="connsiteX150" fmla="*/ 126784 w 250340"/>
                <a:gd name="connsiteY150" fmla="*/ 57515 h 212309"/>
                <a:gd name="connsiteX151" fmla="*/ 125862 w 250340"/>
                <a:gd name="connsiteY151" fmla="*/ 57976 h 212309"/>
                <a:gd name="connsiteX152" fmla="*/ 125055 w 250340"/>
                <a:gd name="connsiteY152" fmla="*/ 58437 h 212309"/>
                <a:gd name="connsiteX153" fmla="*/ 124133 w 250340"/>
                <a:gd name="connsiteY153" fmla="*/ 59013 h 212309"/>
                <a:gd name="connsiteX154" fmla="*/ 123326 w 250340"/>
                <a:gd name="connsiteY154" fmla="*/ 59475 h 212309"/>
                <a:gd name="connsiteX155" fmla="*/ 122404 w 250340"/>
                <a:gd name="connsiteY155" fmla="*/ 60051 h 212309"/>
                <a:gd name="connsiteX156" fmla="*/ 121713 w 250340"/>
                <a:gd name="connsiteY156" fmla="*/ 60512 h 212309"/>
                <a:gd name="connsiteX157" fmla="*/ 120790 w 250340"/>
                <a:gd name="connsiteY157" fmla="*/ 61088 h 212309"/>
                <a:gd name="connsiteX158" fmla="*/ 120099 w 250340"/>
                <a:gd name="connsiteY158" fmla="*/ 61549 h 212309"/>
                <a:gd name="connsiteX159" fmla="*/ 119177 w 250340"/>
                <a:gd name="connsiteY159" fmla="*/ 62241 h 212309"/>
                <a:gd name="connsiteX160" fmla="*/ 118601 w 250340"/>
                <a:gd name="connsiteY160" fmla="*/ 62702 h 212309"/>
                <a:gd name="connsiteX161" fmla="*/ 117678 w 250340"/>
                <a:gd name="connsiteY161" fmla="*/ 63393 h 212309"/>
                <a:gd name="connsiteX162" fmla="*/ 117218 w 250340"/>
                <a:gd name="connsiteY162" fmla="*/ 63739 h 212309"/>
                <a:gd name="connsiteX163" fmla="*/ 116180 w 250340"/>
                <a:gd name="connsiteY163" fmla="*/ 64546 h 212309"/>
                <a:gd name="connsiteX164" fmla="*/ 115835 w 250340"/>
                <a:gd name="connsiteY164" fmla="*/ 64776 h 212309"/>
                <a:gd name="connsiteX165" fmla="*/ 110417 w 250340"/>
                <a:gd name="connsiteY165" fmla="*/ 69502 h 212309"/>
                <a:gd name="connsiteX166" fmla="*/ 110417 w 250340"/>
                <a:gd name="connsiteY166" fmla="*/ 69502 h 212309"/>
                <a:gd name="connsiteX167" fmla="*/ 109265 w 250340"/>
                <a:gd name="connsiteY167" fmla="*/ 70539 h 212309"/>
                <a:gd name="connsiteX168" fmla="*/ 109034 w 250340"/>
                <a:gd name="connsiteY168" fmla="*/ 70770 h 212309"/>
                <a:gd name="connsiteX169" fmla="*/ 107997 w 250340"/>
                <a:gd name="connsiteY169" fmla="*/ 71807 h 212309"/>
                <a:gd name="connsiteX170" fmla="*/ 107651 w 250340"/>
                <a:gd name="connsiteY170" fmla="*/ 72153 h 212309"/>
                <a:gd name="connsiteX171" fmla="*/ 106729 w 250340"/>
                <a:gd name="connsiteY171" fmla="*/ 73190 h 212309"/>
                <a:gd name="connsiteX172" fmla="*/ 106383 w 250340"/>
                <a:gd name="connsiteY172" fmla="*/ 73652 h 212309"/>
                <a:gd name="connsiteX173" fmla="*/ 105461 w 250340"/>
                <a:gd name="connsiteY173" fmla="*/ 74689 h 212309"/>
                <a:gd name="connsiteX174" fmla="*/ 105115 w 250340"/>
                <a:gd name="connsiteY174" fmla="*/ 75150 h 212309"/>
                <a:gd name="connsiteX175" fmla="*/ 104309 w 250340"/>
                <a:gd name="connsiteY175" fmla="*/ 76187 h 212309"/>
                <a:gd name="connsiteX176" fmla="*/ 103847 w 250340"/>
                <a:gd name="connsiteY176" fmla="*/ 76648 h 212309"/>
                <a:gd name="connsiteX177" fmla="*/ 103041 w 250340"/>
                <a:gd name="connsiteY177" fmla="*/ 77686 h 212309"/>
                <a:gd name="connsiteX178" fmla="*/ 102695 w 250340"/>
                <a:gd name="connsiteY178" fmla="*/ 78147 h 212309"/>
                <a:gd name="connsiteX179" fmla="*/ 101888 w 250340"/>
                <a:gd name="connsiteY179" fmla="*/ 79184 h 212309"/>
                <a:gd name="connsiteX180" fmla="*/ 101542 w 250340"/>
                <a:gd name="connsiteY180" fmla="*/ 79645 h 212309"/>
                <a:gd name="connsiteX181" fmla="*/ 100736 w 250340"/>
                <a:gd name="connsiteY181" fmla="*/ 80682 h 212309"/>
                <a:gd name="connsiteX182" fmla="*/ 100390 w 250340"/>
                <a:gd name="connsiteY182" fmla="*/ 81259 h 212309"/>
                <a:gd name="connsiteX183" fmla="*/ 99698 w 250340"/>
                <a:gd name="connsiteY183" fmla="*/ 82296 h 212309"/>
                <a:gd name="connsiteX184" fmla="*/ 99353 w 250340"/>
                <a:gd name="connsiteY184" fmla="*/ 82872 h 212309"/>
                <a:gd name="connsiteX185" fmla="*/ 98661 w 250340"/>
                <a:gd name="connsiteY185" fmla="*/ 83910 h 212309"/>
                <a:gd name="connsiteX186" fmla="*/ 98315 w 250340"/>
                <a:gd name="connsiteY186" fmla="*/ 84486 h 212309"/>
                <a:gd name="connsiteX187" fmla="*/ 97624 w 250340"/>
                <a:gd name="connsiteY187" fmla="*/ 85639 h 212309"/>
                <a:gd name="connsiteX188" fmla="*/ 97278 w 250340"/>
                <a:gd name="connsiteY188" fmla="*/ 86215 h 212309"/>
                <a:gd name="connsiteX189" fmla="*/ 96586 w 250340"/>
                <a:gd name="connsiteY189" fmla="*/ 87368 h 212309"/>
                <a:gd name="connsiteX190" fmla="*/ 96241 w 250340"/>
                <a:gd name="connsiteY190" fmla="*/ 87944 h 212309"/>
                <a:gd name="connsiteX191" fmla="*/ 95549 w 250340"/>
                <a:gd name="connsiteY191" fmla="*/ 89096 h 212309"/>
                <a:gd name="connsiteX192" fmla="*/ 95203 w 250340"/>
                <a:gd name="connsiteY192" fmla="*/ 89673 h 212309"/>
                <a:gd name="connsiteX193" fmla="*/ 94512 w 250340"/>
                <a:gd name="connsiteY193" fmla="*/ 90825 h 212309"/>
                <a:gd name="connsiteX194" fmla="*/ 94166 w 250340"/>
                <a:gd name="connsiteY194" fmla="*/ 91402 h 212309"/>
                <a:gd name="connsiteX195" fmla="*/ 93590 w 250340"/>
                <a:gd name="connsiteY195" fmla="*/ 92554 h 212309"/>
                <a:gd name="connsiteX196" fmla="*/ 93359 w 250340"/>
                <a:gd name="connsiteY196" fmla="*/ 93131 h 212309"/>
                <a:gd name="connsiteX197" fmla="*/ 92783 w 250340"/>
                <a:gd name="connsiteY197" fmla="*/ 94399 h 212309"/>
                <a:gd name="connsiteX198" fmla="*/ 92552 w 250340"/>
                <a:gd name="connsiteY198" fmla="*/ 94975 h 212309"/>
                <a:gd name="connsiteX199" fmla="*/ 91976 w 250340"/>
                <a:gd name="connsiteY199" fmla="*/ 96243 h 212309"/>
                <a:gd name="connsiteX200" fmla="*/ 91745 w 250340"/>
                <a:gd name="connsiteY200" fmla="*/ 96704 h 212309"/>
                <a:gd name="connsiteX201" fmla="*/ 91169 w 250340"/>
                <a:gd name="connsiteY201" fmla="*/ 97971 h 212309"/>
                <a:gd name="connsiteX202" fmla="*/ 90939 w 250340"/>
                <a:gd name="connsiteY202" fmla="*/ 98433 h 212309"/>
                <a:gd name="connsiteX203" fmla="*/ 90362 w 250340"/>
                <a:gd name="connsiteY203" fmla="*/ 99816 h 212309"/>
                <a:gd name="connsiteX204" fmla="*/ 90132 w 250340"/>
                <a:gd name="connsiteY204" fmla="*/ 100277 h 212309"/>
                <a:gd name="connsiteX205" fmla="*/ 89671 w 250340"/>
                <a:gd name="connsiteY205" fmla="*/ 101660 h 212309"/>
                <a:gd name="connsiteX206" fmla="*/ 89556 w 250340"/>
                <a:gd name="connsiteY206" fmla="*/ 102121 h 212309"/>
                <a:gd name="connsiteX207" fmla="*/ 89094 w 250340"/>
                <a:gd name="connsiteY207" fmla="*/ 103619 h 212309"/>
                <a:gd name="connsiteX208" fmla="*/ 88979 w 250340"/>
                <a:gd name="connsiteY208" fmla="*/ 103965 h 212309"/>
                <a:gd name="connsiteX209" fmla="*/ 88518 w 250340"/>
                <a:gd name="connsiteY209" fmla="*/ 105463 h 212309"/>
                <a:gd name="connsiteX210" fmla="*/ 88518 w 250340"/>
                <a:gd name="connsiteY210" fmla="*/ 105809 h 212309"/>
                <a:gd name="connsiteX211" fmla="*/ 88057 w 250340"/>
                <a:gd name="connsiteY211" fmla="*/ 107423 h 212309"/>
                <a:gd name="connsiteX212" fmla="*/ 88057 w 250340"/>
                <a:gd name="connsiteY212" fmla="*/ 107653 h 212309"/>
                <a:gd name="connsiteX213" fmla="*/ 87596 w 250340"/>
                <a:gd name="connsiteY213" fmla="*/ 109382 h 212309"/>
                <a:gd name="connsiteX214" fmla="*/ 87596 w 250340"/>
                <a:gd name="connsiteY214" fmla="*/ 109382 h 212309"/>
                <a:gd name="connsiteX215" fmla="*/ 85176 w 250340"/>
                <a:gd name="connsiteY215" fmla="*/ 125173 h 212309"/>
                <a:gd name="connsiteX216" fmla="*/ 85176 w 250340"/>
                <a:gd name="connsiteY216" fmla="*/ 125173 h 212309"/>
                <a:gd name="connsiteX217" fmla="*/ 85060 w 250340"/>
                <a:gd name="connsiteY217" fmla="*/ 129668 h 212309"/>
                <a:gd name="connsiteX218" fmla="*/ 165856 w 250340"/>
                <a:gd name="connsiteY218" fmla="*/ 212310 h 212309"/>
                <a:gd name="connsiteX219" fmla="*/ 163090 w 250340"/>
                <a:gd name="connsiteY219" fmla="*/ 212310 h 212309"/>
                <a:gd name="connsiteX220" fmla="*/ 75955 w 250340"/>
                <a:gd name="connsiteY220" fmla="*/ 125173 h 212309"/>
                <a:gd name="connsiteX221" fmla="*/ 0 w 250340"/>
                <a:gd name="connsiteY221" fmla="*/ 125173 h 212309"/>
                <a:gd name="connsiteX222" fmla="*/ 125170 w 250340"/>
                <a:gd name="connsiteY222" fmla="*/ 0 h 212309"/>
                <a:gd name="connsiteX223" fmla="*/ 250341 w 250340"/>
                <a:gd name="connsiteY223" fmla="*/ 125173 h 212309"/>
                <a:gd name="connsiteX224" fmla="*/ 250341 w 250340"/>
                <a:gd name="connsiteY224" fmla="*/ 127478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0" h="212309">
                  <a:moveTo>
                    <a:pt x="249649" y="126671"/>
                  </a:moveTo>
                  <a:cubicBezTo>
                    <a:pt x="249649" y="125864"/>
                    <a:pt x="249649" y="124943"/>
                    <a:pt x="249649" y="124136"/>
                  </a:cubicBezTo>
                  <a:cubicBezTo>
                    <a:pt x="249649" y="123559"/>
                    <a:pt x="249649" y="122868"/>
                    <a:pt x="249534" y="122292"/>
                  </a:cubicBezTo>
                  <a:cubicBezTo>
                    <a:pt x="249534" y="122292"/>
                    <a:pt x="249534" y="122292"/>
                    <a:pt x="249534" y="122292"/>
                  </a:cubicBezTo>
                  <a:cubicBezTo>
                    <a:pt x="248958" y="115606"/>
                    <a:pt x="247690" y="109037"/>
                    <a:pt x="245615" y="102928"/>
                  </a:cubicBezTo>
                  <a:cubicBezTo>
                    <a:pt x="245615" y="102928"/>
                    <a:pt x="245615" y="102928"/>
                    <a:pt x="245615" y="102928"/>
                  </a:cubicBezTo>
                  <a:cubicBezTo>
                    <a:pt x="245385" y="102351"/>
                    <a:pt x="245269" y="101775"/>
                    <a:pt x="245039" y="101314"/>
                  </a:cubicBezTo>
                  <a:cubicBezTo>
                    <a:pt x="245039" y="101314"/>
                    <a:pt x="245039" y="101199"/>
                    <a:pt x="245039" y="101083"/>
                  </a:cubicBezTo>
                  <a:cubicBezTo>
                    <a:pt x="244808" y="100622"/>
                    <a:pt x="244693" y="100046"/>
                    <a:pt x="244463" y="99585"/>
                  </a:cubicBezTo>
                  <a:cubicBezTo>
                    <a:pt x="244463" y="99585"/>
                    <a:pt x="244463" y="99355"/>
                    <a:pt x="244347" y="99239"/>
                  </a:cubicBezTo>
                  <a:cubicBezTo>
                    <a:pt x="244117" y="98778"/>
                    <a:pt x="244002" y="98317"/>
                    <a:pt x="243771" y="97856"/>
                  </a:cubicBezTo>
                  <a:cubicBezTo>
                    <a:pt x="243771" y="97741"/>
                    <a:pt x="243771" y="97626"/>
                    <a:pt x="243656" y="97511"/>
                  </a:cubicBezTo>
                  <a:cubicBezTo>
                    <a:pt x="243425" y="97049"/>
                    <a:pt x="243310" y="96588"/>
                    <a:pt x="243079" y="96127"/>
                  </a:cubicBezTo>
                  <a:cubicBezTo>
                    <a:pt x="243079" y="96012"/>
                    <a:pt x="242964" y="95782"/>
                    <a:pt x="242849" y="95666"/>
                  </a:cubicBezTo>
                  <a:cubicBezTo>
                    <a:pt x="242619" y="95205"/>
                    <a:pt x="242503" y="94744"/>
                    <a:pt x="242273" y="94399"/>
                  </a:cubicBezTo>
                  <a:cubicBezTo>
                    <a:pt x="242273" y="94283"/>
                    <a:pt x="242157" y="94053"/>
                    <a:pt x="242042" y="93937"/>
                  </a:cubicBezTo>
                  <a:cubicBezTo>
                    <a:pt x="241812" y="93476"/>
                    <a:pt x="241696" y="93131"/>
                    <a:pt x="241466" y="92670"/>
                  </a:cubicBezTo>
                  <a:cubicBezTo>
                    <a:pt x="241466" y="92554"/>
                    <a:pt x="241351" y="92324"/>
                    <a:pt x="241235" y="92208"/>
                  </a:cubicBezTo>
                  <a:cubicBezTo>
                    <a:pt x="241005" y="91863"/>
                    <a:pt x="240774" y="91402"/>
                    <a:pt x="240659" y="91056"/>
                  </a:cubicBezTo>
                  <a:cubicBezTo>
                    <a:pt x="240659" y="90825"/>
                    <a:pt x="240428" y="90710"/>
                    <a:pt x="240428" y="90479"/>
                  </a:cubicBezTo>
                  <a:cubicBezTo>
                    <a:pt x="240198" y="90134"/>
                    <a:pt x="239968" y="89673"/>
                    <a:pt x="239852" y="89327"/>
                  </a:cubicBezTo>
                  <a:cubicBezTo>
                    <a:pt x="239852" y="89096"/>
                    <a:pt x="239622" y="88981"/>
                    <a:pt x="239506" y="88751"/>
                  </a:cubicBezTo>
                  <a:cubicBezTo>
                    <a:pt x="239276" y="88405"/>
                    <a:pt x="239045" y="88059"/>
                    <a:pt x="238815" y="87598"/>
                  </a:cubicBezTo>
                  <a:cubicBezTo>
                    <a:pt x="238815" y="87368"/>
                    <a:pt x="238585" y="87252"/>
                    <a:pt x="238469" y="87022"/>
                  </a:cubicBezTo>
                  <a:cubicBezTo>
                    <a:pt x="238239" y="86676"/>
                    <a:pt x="238008" y="86330"/>
                    <a:pt x="237778" y="85984"/>
                  </a:cubicBezTo>
                  <a:cubicBezTo>
                    <a:pt x="237662" y="85754"/>
                    <a:pt x="237547" y="85639"/>
                    <a:pt x="237432" y="85408"/>
                  </a:cubicBezTo>
                  <a:cubicBezTo>
                    <a:pt x="237201" y="85062"/>
                    <a:pt x="236971" y="84716"/>
                    <a:pt x="236740" y="84371"/>
                  </a:cubicBezTo>
                  <a:cubicBezTo>
                    <a:pt x="236625" y="84140"/>
                    <a:pt x="236510" y="84025"/>
                    <a:pt x="236394" y="83794"/>
                  </a:cubicBezTo>
                  <a:cubicBezTo>
                    <a:pt x="236164" y="83449"/>
                    <a:pt x="235934" y="83103"/>
                    <a:pt x="235703" y="82757"/>
                  </a:cubicBezTo>
                  <a:cubicBezTo>
                    <a:pt x="235588" y="82527"/>
                    <a:pt x="235472" y="82411"/>
                    <a:pt x="235242" y="82181"/>
                  </a:cubicBezTo>
                  <a:cubicBezTo>
                    <a:pt x="235011" y="81835"/>
                    <a:pt x="234781" y="81489"/>
                    <a:pt x="234550" y="81259"/>
                  </a:cubicBezTo>
                  <a:cubicBezTo>
                    <a:pt x="234435" y="81028"/>
                    <a:pt x="234320" y="80913"/>
                    <a:pt x="234089" y="80682"/>
                  </a:cubicBezTo>
                  <a:cubicBezTo>
                    <a:pt x="233859" y="80337"/>
                    <a:pt x="233628" y="79991"/>
                    <a:pt x="233398" y="79760"/>
                  </a:cubicBezTo>
                  <a:cubicBezTo>
                    <a:pt x="233283" y="79530"/>
                    <a:pt x="233052" y="79299"/>
                    <a:pt x="232937" y="79184"/>
                  </a:cubicBezTo>
                  <a:cubicBezTo>
                    <a:pt x="232706" y="78838"/>
                    <a:pt x="232476" y="78608"/>
                    <a:pt x="232245" y="78262"/>
                  </a:cubicBezTo>
                  <a:cubicBezTo>
                    <a:pt x="232130" y="78031"/>
                    <a:pt x="231899" y="77801"/>
                    <a:pt x="231784" y="77686"/>
                  </a:cubicBezTo>
                  <a:cubicBezTo>
                    <a:pt x="231554" y="77340"/>
                    <a:pt x="231323" y="77109"/>
                    <a:pt x="231093" y="76764"/>
                  </a:cubicBezTo>
                  <a:cubicBezTo>
                    <a:pt x="230977" y="76533"/>
                    <a:pt x="230747" y="76302"/>
                    <a:pt x="230632" y="76187"/>
                  </a:cubicBezTo>
                  <a:cubicBezTo>
                    <a:pt x="230401" y="75841"/>
                    <a:pt x="230171" y="75611"/>
                    <a:pt x="229940" y="75381"/>
                  </a:cubicBezTo>
                  <a:cubicBezTo>
                    <a:pt x="229709" y="75150"/>
                    <a:pt x="229594" y="74919"/>
                    <a:pt x="229364" y="74804"/>
                  </a:cubicBezTo>
                  <a:cubicBezTo>
                    <a:pt x="229133" y="74573"/>
                    <a:pt x="228903" y="74228"/>
                    <a:pt x="228672" y="73997"/>
                  </a:cubicBezTo>
                  <a:cubicBezTo>
                    <a:pt x="228442" y="73767"/>
                    <a:pt x="228326" y="73652"/>
                    <a:pt x="228096" y="73421"/>
                  </a:cubicBezTo>
                  <a:cubicBezTo>
                    <a:pt x="227865" y="73190"/>
                    <a:pt x="227635" y="72845"/>
                    <a:pt x="227289" y="72614"/>
                  </a:cubicBezTo>
                  <a:cubicBezTo>
                    <a:pt x="227059" y="72384"/>
                    <a:pt x="226943" y="72268"/>
                    <a:pt x="226713" y="72038"/>
                  </a:cubicBezTo>
                  <a:cubicBezTo>
                    <a:pt x="226482" y="71807"/>
                    <a:pt x="226252" y="71462"/>
                    <a:pt x="225906" y="71231"/>
                  </a:cubicBezTo>
                  <a:cubicBezTo>
                    <a:pt x="225675" y="71001"/>
                    <a:pt x="225560" y="70885"/>
                    <a:pt x="225330" y="70655"/>
                  </a:cubicBezTo>
                  <a:cubicBezTo>
                    <a:pt x="225099" y="70424"/>
                    <a:pt x="224754" y="70194"/>
                    <a:pt x="224523" y="69848"/>
                  </a:cubicBezTo>
                  <a:cubicBezTo>
                    <a:pt x="224292" y="69618"/>
                    <a:pt x="224062" y="69502"/>
                    <a:pt x="223947" y="69272"/>
                  </a:cubicBezTo>
                  <a:cubicBezTo>
                    <a:pt x="223716" y="69041"/>
                    <a:pt x="223370" y="68810"/>
                    <a:pt x="223140" y="68580"/>
                  </a:cubicBezTo>
                  <a:cubicBezTo>
                    <a:pt x="222909" y="68350"/>
                    <a:pt x="222679" y="68234"/>
                    <a:pt x="222563" y="68004"/>
                  </a:cubicBezTo>
                  <a:cubicBezTo>
                    <a:pt x="222333" y="67773"/>
                    <a:pt x="221987" y="67543"/>
                    <a:pt x="221757" y="67312"/>
                  </a:cubicBezTo>
                  <a:cubicBezTo>
                    <a:pt x="221526" y="67082"/>
                    <a:pt x="221296" y="66966"/>
                    <a:pt x="221065" y="66736"/>
                  </a:cubicBezTo>
                  <a:cubicBezTo>
                    <a:pt x="220835" y="66505"/>
                    <a:pt x="220489" y="66275"/>
                    <a:pt x="220258" y="66044"/>
                  </a:cubicBezTo>
                  <a:cubicBezTo>
                    <a:pt x="220028" y="65814"/>
                    <a:pt x="219797" y="65698"/>
                    <a:pt x="219567" y="65468"/>
                  </a:cubicBezTo>
                  <a:cubicBezTo>
                    <a:pt x="219336" y="65238"/>
                    <a:pt x="218991" y="65007"/>
                    <a:pt x="218760" y="64776"/>
                  </a:cubicBezTo>
                  <a:cubicBezTo>
                    <a:pt x="218529" y="64546"/>
                    <a:pt x="218299" y="64431"/>
                    <a:pt x="218069" y="64200"/>
                  </a:cubicBezTo>
                  <a:cubicBezTo>
                    <a:pt x="217838" y="63970"/>
                    <a:pt x="217492" y="63739"/>
                    <a:pt x="217262" y="63509"/>
                  </a:cubicBezTo>
                  <a:cubicBezTo>
                    <a:pt x="217031" y="63278"/>
                    <a:pt x="216801" y="63163"/>
                    <a:pt x="216570" y="62932"/>
                  </a:cubicBezTo>
                  <a:cubicBezTo>
                    <a:pt x="216340" y="62702"/>
                    <a:pt x="215994" y="62471"/>
                    <a:pt x="215763" y="62356"/>
                  </a:cubicBezTo>
                  <a:cubicBezTo>
                    <a:pt x="215533" y="62126"/>
                    <a:pt x="215302" y="62010"/>
                    <a:pt x="215072" y="61780"/>
                  </a:cubicBezTo>
                  <a:cubicBezTo>
                    <a:pt x="214841" y="61549"/>
                    <a:pt x="214495" y="61434"/>
                    <a:pt x="214265" y="61203"/>
                  </a:cubicBezTo>
                  <a:cubicBezTo>
                    <a:pt x="214034" y="61088"/>
                    <a:pt x="213804" y="60858"/>
                    <a:pt x="213458" y="60742"/>
                  </a:cubicBezTo>
                  <a:cubicBezTo>
                    <a:pt x="213228" y="60512"/>
                    <a:pt x="212882" y="60397"/>
                    <a:pt x="212651" y="60166"/>
                  </a:cubicBezTo>
                  <a:cubicBezTo>
                    <a:pt x="212421" y="60051"/>
                    <a:pt x="212190" y="59820"/>
                    <a:pt x="211844" y="59705"/>
                  </a:cubicBezTo>
                  <a:cubicBezTo>
                    <a:pt x="211614" y="59475"/>
                    <a:pt x="211268" y="59359"/>
                    <a:pt x="210923" y="59129"/>
                  </a:cubicBezTo>
                  <a:cubicBezTo>
                    <a:pt x="210692" y="59013"/>
                    <a:pt x="210346" y="58783"/>
                    <a:pt x="210116" y="58668"/>
                  </a:cubicBezTo>
                  <a:cubicBezTo>
                    <a:pt x="209770" y="58437"/>
                    <a:pt x="209539" y="58322"/>
                    <a:pt x="209194" y="58091"/>
                  </a:cubicBezTo>
                  <a:cubicBezTo>
                    <a:pt x="208963" y="57976"/>
                    <a:pt x="208617" y="57746"/>
                    <a:pt x="208387" y="57630"/>
                  </a:cubicBezTo>
                  <a:cubicBezTo>
                    <a:pt x="208041" y="57515"/>
                    <a:pt x="207810" y="57284"/>
                    <a:pt x="207465" y="57169"/>
                  </a:cubicBezTo>
                  <a:cubicBezTo>
                    <a:pt x="207234" y="57054"/>
                    <a:pt x="206889" y="56823"/>
                    <a:pt x="206658" y="56708"/>
                  </a:cubicBezTo>
                  <a:cubicBezTo>
                    <a:pt x="206312" y="56593"/>
                    <a:pt x="206081" y="56363"/>
                    <a:pt x="205736" y="56247"/>
                  </a:cubicBezTo>
                  <a:cubicBezTo>
                    <a:pt x="205505" y="56132"/>
                    <a:pt x="205160" y="55901"/>
                    <a:pt x="204929" y="55786"/>
                  </a:cubicBezTo>
                  <a:cubicBezTo>
                    <a:pt x="204583" y="55671"/>
                    <a:pt x="204353" y="55440"/>
                    <a:pt x="204007" y="55325"/>
                  </a:cubicBezTo>
                  <a:cubicBezTo>
                    <a:pt x="203776" y="55210"/>
                    <a:pt x="203431" y="55095"/>
                    <a:pt x="203200" y="54864"/>
                  </a:cubicBezTo>
                  <a:cubicBezTo>
                    <a:pt x="202854" y="54749"/>
                    <a:pt x="202624" y="54518"/>
                    <a:pt x="202278" y="54403"/>
                  </a:cubicBezTo>
                  <a:cubicBezTo>
                    <a:pt x="201932" y="54288"/>
                    <a:pt x="201702" y="54172"/>
                    <a:pt x="201356" y="54057"/>
                  </a:cubicBezTo>
                  <a:cubicBezTo>
                    <a:pt x="201010" y="53942"/>
                    <a:pt x="200780" y="53827"/>
                    <a:pt x="200434" y="53596"/>
                  </a:cubicBezTo>
                  <a:cubicBezTo>
                    <a:pt x="200088" y="53481"/>
                    <a:pt x="199858" y="53366"/>
                    <a:pt x="199512" y="53250"/>
                  </a:cubicBezTo>
                  <a:cubicBezTo>
                    <a:pt x="199166" y="53135"/>
                    <a:pt x="198936" y="53020"/>
                    <a:pt x="198590" y="52905"/>
                  </a:cubicBezTo>
                  <a:cubicBezTo>
                    <a:pt x="198244" y="52789"/>
                    <a:pt x="198013" y="52674"/>
                    <a:pt x="197668" y="52559"/>
                  </a:cubicBezTo>
                  <a:cubicBezTo>
                    <a:pt x="197322" y="52444"/>
                    <a:pt x="197092" y="52328"/>
                    <a:pt x="196746" y="52213"/>
                  </a:cubicBezTo>
                  <a:cubicBezTo>
                    <a:pt x="196400" y="52098"/>
                    <a:pt x="196169" y="51983"/>
                    <a:pt x="195824" y="51867"/>
                  </a:cubicBezTo>
                  <a:cubicBezTo>
                    <a:pt x="195478" y="51867"/>
                    <a:pt x="195247" y="51637"/>
                    <a:pt x="194901" y="51521"/>
                  </a:cubicBezTo>
                  <a:cubicBezTo>
                    <a:pt x="194556" y="51521"/>
                    <a:pt x="194325" y="51291"/>
                    <a:pt x="193979" y="51176"/>
                  </a:cubicBezTo>
                  <a:cubicBezTo>
                    <a:pt x="193634" y="51176"/>
                    <a:pt x="193403" y="50945"/>
                    <a:pt x="193058" y="50830"/>
                  </a:cubicBezTo>
                  <a:cubicBezTo>
                    <a:pt x="192712" y="50830"/>
                    <a:pt x="192366" y="50600"/>
                    <a:pt x="192135" y="50484"/>
                  </a:cubicBezTo>
                  <a:cubicBezTo>
                    <a:pt x="191790" y="50484"/>
                    <a:pt x="191559" y="50254"/>
                    <a:pt x="191213" y="50138"/>
                  </a:cubicBezTo>
                  <a:cubicBezTo>
                    <a:pt x="190867" y="50138"/>
                    <a:pt x="190522" y="49908"/>
                    <a:pt x="190291" y="49908"/>
                  </a:cubicBezTo>
                  <a:cubicBezTo>
                    <a:pt x="189945" y="49908"/>
                    <a:pt x="189715" y="49677"/>
                    <a:pt x="189369" y="49677"/>
                  </a:cubicBezTo>
                  <a:cubicBezTo>
                    <a:pt x="189023" y="49677"/>
                    <a:pt x="188678" y="49447"/>
                    <a:pt x="188332" y="49447"/>
                  </a:cubicBezTo>
                  <a:cubicBezTo>
                    <a:pt x="187986" y="49447"/>
                    <a:pt x="187756" y="49332"/>
                    <a:pt x="187410" y="49216"/>
                  </a:cubicBezTo>
                  <a:cubicBezTo>
                    <a:pt x="187064" y="49216"/>
                    <a:pt x="186718" y="49101"/>
                    <a:pt x="186373" y="48986"/>
                  </a:cubicBezTo>
                  <a:cubicBezTo>
                    <a:pt x="186027" y="48986"/>
                    <a:pt x="185796" y="48871"/>
                    <a:pt x="185450" y="48755"/>
                  </a:cubicBezTo>
                  <a:cubicBezTo>
                    <a:pt x="185105" y="48755"/>
                    <a:pt x="184759" y="48640"/>
                    <a:pt x="184413" y="48525"/>
                  </a:cubicBezTo>
                  <a:cubicBezTo>
                    <a:pt x="184067" y="48525"/>
                    <a:pt x="183837" y="48409"/>
                    <a:pt x="183491" y="48294"/>
                  </a:cubicBezTo>
                  <a:cubicBezTo>
                    <a:pt x="183145" y="48294"/>
                    <a:pt x="182799" y="48179"/>
                    <a:pt x="182454" y="48064"/>
                  </a:cubicBezTo>
                  <a:cubicBezTo>
                    <a:pt x="182108" y="48064"/>
                    <a:pt x="181877" y="47948"/>
                    <a:pt x="181532" y="47948"/>
                  </a:cubicBezTo>
                  <a:cubicBezTo>
                    <a:pt x="181186" y="47948"/>
                    <a:pt x="180840" y="47833"/>
                    <a:pt x="180494" y="47718"/>
                  </a:cubicBezTo>
                  <a:cubicBezTo>
                    <a:pt x="180148" y="47718"/>
                    <a:pt x="179918" y="47718"/>
                    <a:pt x="179572" y="47603"/>
                  </a:cubicBezTo>
                  <a:cubicBezTo>
                    <a:pt x="179227" y="47603"/>
                    <a:pt x="178881" y="47603"/>
                    <a:pt x="178535" y="47487"/>
                  </a:cubicBezTo>
                  <a:cubicBezTo>
                    <a:pt x="178189" y="47487"/>
                    <a:pt x="177959" y="47487"/>
                    <a:pt x="177613" y="47372"/>
                  </a:cubicBezTo>
                  <a:cubicBezTo>
                    <a:pt x="177267" y="47372"/>
                    <a:pt x="176921" y="47372"/>
                    <a:pt x="176460" y="47257"/>
                  </a:cubicBezTo>
                  <a:cubicBezTo>
                    <a:pt x="176114" y="47257"/>
                    <a:pt x="175884" y="47257"/>
                    <a:pt x="175538" y="47257"/>
                  </a:cubicBezTo>
                  <a:cubicBezTo>
                    <a:pt x="175193" y="47257"/>
                    <a:pt x="174731" y="47257"/>
                    <a:pt x="174385" y="47257"/>
                  </a:cubicBezTo>
                  <a:cubicBezTo>
                    <a:pt x="174040" y="47257"/>
                    <a:pt x="173809" y="47257"/>
                    <a:pt x="173464" y="47257"/>
                  </a:cubicBezTo>
                  <a:cubicBezTo>
                    <a:pt x="173002" y="47257"/>
                    <a:pt x="172657" y="47257"/>
                    <a:pt x="172196" y="47257"/>
                  </a:cubicBezTo>
                  <a:cubicBezTo>
                    <a:pt x="171965" y="47257"/>
                    <a:pt x="171619" y="47257"/>
                    <a:pt x="171389" y="47257"/>
                  </a:cubicBezTo>
                  <a:cubicBezTo>
                    <a:pt x="170928" y="47257"/>
                    <a:pt x="170467" y="47257"/>
                    <a:pt x="170006" y="47257"/>
                  </a:cubicBezTo>
                  <a:cubicBezTo>
                    <a:pt x="169775" y="47257"/>
                    <a:pt x="169545" y="47257"/>
                    <a:pt x="169314" y="47257"/>
                  </a:cubicBezTo>
                  <a:cubicBezTo>
                    <a:pt x="168623" y="47257"/>
                    <a:pt x="167931" y="47257"/>
                    <a:pt x="167240" y="47257"/>
                  </a:cubicBezTo>
                  <a:cubicBezTo>
                    <a:pt x="166548" y="47257"/>
                    <a:pt x="165856" y="47257"/>
                    <a:pt x="165165" y="47257"/>
                  </a:cubicBezTo>
                  <a:cubicBezTo>
                    <a:pt x="164934" y="47257"/>
                    <a:pt x="164704" y="47257"/>
                    <a:pt x="164473" y="47257"/>
                  </a:cubicBezTo>
                  <a:cubicBezTo>
                    <a:pt x="164012" y="47257"/>
                    <a:pt x="163551" y="47257"/>
                    <a:pt x="163090" y="47257"/>
                  </a:cubicBezTo>
                  <a:cubicBezTo>
                    <a:pt x="162860" y="47257"/>
                    <a:pt x="162514" y="47257"/>
                    <a:pt x="162283" y="47257"/>
                  </a:cubicBezTo>
                  <a:cubicBezTo>
                    <a:pt x="161822" y="47257"/>
                    <a:pt x="161477" y="47257"/>
                    <a:pt x="161016" y="47257"/>
                  </a:cubicBezTo>
                  <a:cubicBezTo>
                    <a:pt x="160670" y="47257"/>
                    <a:pt x="160439" y="47257"/>
                    <a:pt x="160094" y="47257"/>
                  </a:cubicBezTo>
                  <a:cubicBezTo>
                    <a:pt x="159748" y="47257"/>
                    <a:pt x="159287" y="47257"/>
                    <a:pt x="158941" y="47257"/>
                  </a:cubicBezTo>
                  <a:cubicBezTo>
                    <a:pt x="158595" y="47257"/>
                    <a:pt x="158365" y="47257"/>
                    <a:pt x="158019" y="47257"/>
                  </a:cubicBezTo>
                  <a:cubicBezTo>
                    <a:pt x="157673" y="47257"/>
                    <a:pt x="157212" y="47257"/>
                    <a:pt x="156866" y="47372"/>
                  </a:cubicBezTo>
                  <a:cubicBezTo>
                    <a:pt x="156520" y="47372"/>
                    <a:pt x="156290" y="47372"/>
                    <a:pt x="155944" y="47487"/>
                  </a:cubicBezTo>
                  <a:cubicBezTo>
                    <a:pt x="155599" y="47487"/>
                    <a:pt x="155253" y="47487"/>
                    <a:pt x="154792" y="47603"/>
                  </a:cubicBezTo>
                  <a:cubicBezTo>
                    <a:pt x="154446" y="47603"/>
                    <a:pt x="154215" y="47603"/>
                    <a:pt x="153870" y="47718"/>
                  </a:cubicBezTo>
                  <a:cubicBezTo>
                    <a:pt x="153524" y="47718"/>
                    <a:pt x="153178" y="47833"/>
                    <a:pt x="152832" y="47948"/>
                  </a:cubicBezTo>
                  <a:cubicBezTo>
                    <a:pt x="152486" y="47948"/>
                    <a:pt x="152256" y="47948"/>
                    <a:pt x="151910" y="48179"/>
                  </a:cubicBezTo>
                  <a:cubicBezTo>
                    <a:pt x="151565" y="48179"/>
                    <a:pt x="151219" y="48294"/>
                    <a:pt x="150873" y="48409"/>
                  </a:cubicBezTo>
                  <a:cubicBezTo>
                    <a:pt x="150527" y="48409"/>
                    <a:pt x="150297" y="48525"/>
                    <a:pt x="149951" y="48640"/>
                  </a:cubicBezTo>
                  <a:cubicBezTo>
                    <a:pt x="149605" y="48640"/>
                    <a:pt x="149259" y="48755"/>
                    <a:pt x="148914" y="48871"/>
                  </a:cubicBezTo>
                  <a:cubicBezTo>
                    <a:pt x="148568" y="48871"/>
                    <a:pt x="148337" y="48986"/>
                    <a:pt x="147991" y="49101"/>
                  </a:cubicBezTo>
                  <a:cubicBezTo>
                    <a:pt x="147646" y="49101"/>
                    <a:pt x="147300" y="49216"/>
                    <a:pt x="146954" y="49332"/>
                  </a:cubicBezTo>
                  <a:cubicBezTo>
                    <a:pt x="146608" y="49332"/>
                    <a:pt x="146378" y="49447"/>
                    <a:pt x="146032" y="49562"/>
                  </a:cubicBezTo>
                  <a:cubicBezTo>
                    <a:pt x="145686" y="49562"/>
                    <a:pt x="145340" y="49792"/>
                    <a:pt x="144995" y="49792"/>
                  </a:cubicBezTo>
                  <a:cubicBezTo>
                    <a:pt x="144649" y="49792"/>
                    <a:pt x="144418" y="50023"/>
                    <a:pt x="144073" y="50023"/>
                  </a:cubicBezTo>
                  <a:cubicBezTo>
                    <a:pt x="143727" y="50023"/>
                    <a:pt x="143381" y="50254"/>
                    <a:pt x="143035" y="50369"/>
                  </a:cubicBezTo>
                  <a:cubicBezTo>
                    <a:pt x="142689" y="50369"/>
                    <a:pt x="142459" y="50600"/>
                    <a:pt x="142113" y="50715"/>
                  </a:cubicBezTo>
                  <a:cubicBezTo>
                    <a:pt x="141768" y="50715"/>
                    <a:pt x="141422" y="50945"/>
                    <a:pt x="141191" y="51060"/>
                  </a:cubicBezTo>
                  <a:cubicBezTo>
                    <a:pt x="140846" y="51060"/>
                    <a:pt x="140615" y="51291"/>
                    <a:pt x="140269" y="51406"/>
                  </a:cubicBezTo>
                  <a:cubicBezTo>
                    <a:pt x="139923" y="51406"/>
                    <a:pt x="139578" y="51637"/>
                    <a:pt x="139347" y="51752"/>
                  </a:cubicBezTo>
                  <a:cubicBezTo>
                    <a:pt x="139001" y="51752"/>
                    <a:pt x="138771" y="51983"/>
                    <a:pt x="138425" y="52098"/>
                  </a:cubicBezTo>
                  <a:cubicBezTo>
                    <a:pt x="138079" y="52213"/>
                    <a:pt x="137849" y="52328"/>
                    <a:pt x="137503" y="52444"/>
                  </a:cubicBezTo>
                  <a:cubicBezTo>
                    <a:pt x="137157" y="52559"/>
                    <a:pt x="136927" y="52674"/>
                    <a:pt x="136581" y="52789"/>
                  </a:cubicBezTo>
                  <a:cubicBezTo>
                    <a:pt x="136235" y="52905"/>
                    <a:pt x="136005" y="53020"/>
                    <a:pt x="135659" y="53135"/>
                  </a:cubicBezTo>
                  <a:cubicBezTo>
                    <a:pt x="135313" y="53250"/>
                    <a:pt x="135083" y="53366"/>
                    <a:pt x="134737" y="53481"/>
                  </a:cubicBezTo>
                  <a:cubicBezTo>
                    <a:pt x="134391" y="53596"/>
                    <a:pt x="134160" y="53712"/>
                    <a:pt x="133815" y="53827"/>
                  </a:cubicBezTo>
                  <a:cubicBezTo>
                    <a:pt x="133469" y="53942"/>
                    <a:pt x="133238" y="54057"/>
                    <a:pt x="132893" y="54288"/>
                  </a:cubicBezTo>
                  <a:cubicBezTo>
                    <a:pt x="132547" y="54403"/>
                    <a:pt x="132316" y="54518"/>
                    <a:pt x="131971" y="54749"/>
                  </a:cubicBezTo>
                  <a:cubicBezTo>
                    <a:pt x="131625" y="54864"/>
                    <a:pt x="131394" y="54979"/>
                    <a:pt x="131049" y="55210"/>
                  </a:cubicBezTo>
                  <a:cubicBezTo>
                    <a:pt x="130818" y="55325"/>
                    <a:pt x="130472" y="55440"/>
                    <a:pt x="130242" y="55671"/>
                  </a:cubicBezTo>
                  <a:cubicBezTo>
                    <a:pt x="129896" y="55786"/>
                    <a:pt x="129666" y="56017"/>
                    <a:pt x="129320" y="56132"/>
                  </a:cubicBezTo>
                  <a:cubicBezTo>
                    <a:pt x="129089" y="56247"/>
                    <a:pt x="128743" y="56478"/>
                    <a:pt x="128513" y="56593"/>
                  </a:cubicBezTo>
                  <a:cubicBezTo>
                    <a:pt x="128167" y="56708"/>
                    <a:pt x="127937" y="56939"/>
                    <a:pt x="127591" y="57054"/>
                  </a:cubicBezTo>
                  <a:cubicBezTo>
                    <a:pt x="127360" y="57169"/>
                    <a:pt x="127015" y="57400"/>
                    <a:pt x="126784" y="57515"/>
                  </a:cubicBezTo>
                  <a:cubicBezTo>
                    <a:pt x="126438" y="57630"/>
                    <a:pt x="126208" y="57861"/>
                    <a:pt x="125862" y="57976"/>
                  </a:cubicBezTo>
                  <a:cubicBezTo>
                    <a:pt x="125631" y="58091"/>
                    <a:pt x="125286" y="58322"/>
                    <a:pt x="125055" y="58437"/>
                  </a:cubicBezTo>
                  <a:cubicBezTo>
                    <a:pt x="124709" y="58668"/>
                    <a:pt x="124479" y="58783"/>
                    <a:pt x="124133" y="59013"/>
                  </a:cubicBezTo>
                  <a:cubicBezTo>
                    <a:pt x="123903" y="59129"/>
                    <a:pt x="123672" y="59359"/>
                    <a:pt x="123326" y="59475"/>
                  </a:cubicBezTo>
                  <a:cubicBezTo>
                    <a:pt x="122980" y="59705"/>
                    <a:pt x="122750" y="59820"/>
                    <a:pt x="122404" y="60051"/>
                  </a:cubicBezTo>
                  <a:cubicBezTo>
                    <a:pt x="122174" y="60166"/>
                    <a:pt x="121943" y="60397"/>
                    <a:pt x="121713" y="60512"/>
                  </a:cubicBezTo>
                  <a:cubicBezTo>
                    <a:pt x="121367" y="60742"/>
                    <a:pt x="121136" y="60858"/>
                    <a:pt x="120790" y="61088"/>
                  </a:cubicBezTo>
                  <a:cubicBezTo>
                    <a:pt x="120560" y="61203"/>
                    <a:pt x="120329" y="61434"/>
                    <a:pt x="120099" y="61549"/>
                  </a:cubicBezTo>
                  <a:cubicBezTo>
                    <a:pt x="119753" y="61780"/>
                    <a:pt x="119523" y="62010"/>
                    <a:pt x="119177" y="62241"/>
                  </a:cubicBezTo>
                  <a:cubicBezTo>
                    <a:pt x="118946" y="62356"/>
                    <a:pt x="118716" y="62587"/>
                    <a:pt x="118601" y="62702"/>
                  </a:cubicBezTo>
                  <a:cubicBezTo>
                    <a:pt x="118255" y="62932"/>
                    <a:pt x="117909" y="63163"/>
                    <a:pt x="117678" y="63393"/>
                  </a:cubicBezTo>
                  <a:cubicBezTo>
                    <a:pt x="117448" y="63509"/>
                    <a:pt x="117333" y="63624"/>
                    <a:pt x="117218" y="63739"/>
                  </a:cubicBezTo>
                  <a:cubicBezTo>
                    <a:pt x="116872" y="63970"/>
                    <a:pt x="116526" y="64315"/>
                    <a:pt x="116180" y="64546"/>
                  </a:cubicBezTo>
                  <a:cubicBezTo>
                    <a:pt x="116180" y="64546"/>
                    <a:pt x="115950" y="64776"/>
                    <a:pt x="115835" y="64776"/>
                  </a:cubicBezTo>
                  <a:cubicBezTo>
                    <a:pt x="113990" y="66275"/>
                    <a:pt x="112146" y="67889"/>
                    <a:pt x="110417" y="69502"/>
                  </a:cubicBezTo>
                  <a:cubicBezTo>
                    <a:pt x="110417" y="69502"/>
                    <a:pt x="110417" y="69502"/>
                    <a:pt x="110417" y="69502"/>
                  </a:cubicBezTo>
                  <a:cubicBezTo>
                    <a:pt x="110072" y="69848"/>
                    <a:pt x="109726" y="70194"/>
                    <a:pt x="109265" y="70539"/>
                  </a:cubicBezTo>
                  <a:cubicBezTo>
                    <a:pt x="109265" y="70539"/>
                    <a:pt x="109034" y="70770"/>
                    <a:pt x="109034" y="70770"/>
                  </a:cubicBezTo>
                  <a:cubicBezTo>
                    <a:pt x="108688" y="71116"/>
                    <a:pt x="108343" y="71462"/>
                    <a:pt x="107997" y="71807"/>
                  </a:cubicBezTo>
                  <a:cubicBezTo>
                    <a:pt x="107882" y="71923"/>
                    <a:pt x="107766" y="72038"/>
                    <a:pt x="107651" y="72153"/>
                  </a:cubicBezTo>
                  <a:cubicBezTo>
                    <a:pt x="107305" y="72499"/>
                    <a:pt x="107075" y="72845"/>
                    <a:pt x="106729" y="73190"/>
                  </a:cubicBezTo>
                  <a:cubicBezTo>
                    <a:pt x="106614" y="73306"/>
                    <a:pt x="106498" y="73421"/>
                    <a:pt x="106383" y="73652"/>
                  </a:cubicBezTo>
                  <a:cubicBezTo>
                    <a:pt x="106038" y="73997"/>
                    <a:pt x="105807" y="74343"/>
                    <a:pt x="105461" y="74689"/>
                  </a:cubicBezTo>
                  <a:cubicBezTo>
                    <a:pt x="105346" y="74804"/>
                    <a:pt x="105231" y="75035"/>
                    <a:pt x="105115" y="75150"/>
                  </a:cubicBezTo>
                  <a:cubicBezTo>
                    <a:pt x="104770" y="75496"/>
                    <a:pt x="104539" y="75841"/>
                    <a:pt x="104309" y="76187"/>
                  </a:cubicBezTo>
                  <a:cubicBezTo>
                    <a:pt x="104193" y="76302"/>
                    <a:pt x="104078" y="76533"/>
                    <a:pt x="103847" y="76648"/>
                  </a:cubicBezTo>
                  <a:cubicBezTo>
                    <a:pt x="103617" y="76994"/>
                    <a:pt x="103271" y="77340"/>
                    <a:pt x="103041" y="77686"/>
                  </a:cubicBezTo>
                  <a:cubicBezTo>
                    <a:pt x="102925" y="77801"/>
                    <a:pt x="102810" y="78031"/>
                    <a:pt x="102695" y="78147"/>
                  </a:cubicBezTo>
                  <a:cubicBezTo>
                    <a:pt x="102464" y="78493"/>
                    <a:pt x="102119" y="78838"/>
                    <a:pt x="101888" y="79184"/>
                  </a:cubicBezTo>
                  <a:cubicBezTo>
                    <a:pt x="101773" y="79299"/>
                    <a:pt x="101658" y="79530"/>
                    <a:pt x="101542" y="79645"/>
                  </a:cubicBezTo>
                  <a:cubicBezTo>
                    <a:pt x="101312" y="79991"/>
                    <a:pt x="101081" y="80337"/>
                    <a:pt x="100736" y="80682"/>
                  </a:cubicBezTo>
                  <a:cubicBezTo>
                    <a:pt x="100620" y="80913"/>
                    <a:pt x="100505" y="81028"/>
                    <a:pt x="100390" y="81259"/>
                  </a:cubicBezTo>
                  <a:cubicBezTo>
                    <a:pt x="100159" y="81604"/>
                    <a:pt x="99929" y="81950"/>
                    <a:pt x="99698" y="82296"/>
                  </a:cubicBezTo>
                  <a:cubicBezTo>
                    <a:pt x="99583" y="82527"/>
                    <a:pt x="99468" y="82642"/>
                    <a:pt x="99353" y="82872"/>
                  </a:cubicBezTo>
                  <a:cubicBezTo>
                    <a:pt x="99122" y="83218"/>
                    <a:pt x="98891" y="83564"/>
                    <a:pt x="98661" y="83910"/>
                  </a:cubicBezTo>
                  <a:cubicBezTo>
                    <a:pt x="98546" y="84140"/>
                    <a:pt x="98430" y="84256"/>
                    <a:pt x="98315" y="84486"/>
                  </a:cubicBezTo>
                  <a:cubicBezTo>
                    <a:pt x="98085" y="84832"/>
                    <a:pt x="97854" y="85178"/>
                    <a:pt x="97624" y="85639"/>
                  </a:cubicBezTo>
                  <a:cubicBezTo>
                    <a:pt x="97624" y="85869"/>
                    <a:pt x="97393" y="85984"/>
                    <a:pt x="97278" y="86215"/>
                  </a:cubicBezTo>
                  <a:cubicBezTo>
                    <a:pt x="97047" y="86561"/>
                    <a:pt x="96817" y="86907"/>
                    <a:pt x="96586" y="87368"/>
                  </a:cubicBezTo>
                  <a:cubicBezTo>
                    <a:pt x="96586" y="87598"/>
                    <a:pt x="96356" y="87713"/>
                    <a:pt x="96241" y="87944"/>
                  </a:cubicBezTo>
                  <a:cubicBezTo>
                    <a:pt x="96010" y="88290"/>
                    <a:pt x="95779" y="88751"/>
                    <a:pt x="95549" y="89096"/>
                  </a:cubicBezTo>
                  <a:cubicBezTo>
                    <a:pt x="95549" y="89327"/>
                    <a:pt x="95318" y="89442"/>
                    <a:pt x="95203" y="89673"/>
                  </a:cubicBezTo>
                  <a:cubicBezTo>
                    <a:pt x="94973" y="90019"/>
                    <a:pt x="94742" y="90479"/>
                    <a:pt x="94512" y="90825"/>
                  </a:cubicBezTo>
                  <a:cubicBezTo>
                    <a:pt x="94512" y="91056"/>
                    <a:pt x="94281" y="91171"/>
                    <a:pt x="94166" y="91402"/>
                  </a:cubicBezTo>
                  <a:cubicBezTo>
                    <a:pt x="93935" y="91747"/>
                    <a:pt x="93705" y="92208"/>
                    <a:pt x="93590" y="92554"/>
                  </a:cubicBezTo>
                  <a:cubicBezTo>
                    <a:pt x="93590" y="92785"/>
                    <a:pt x="93359" y="92900"/>
                    <a:pt x="93359" y="93131"/>
                  </a:cubicBezTo>
                  <a:cubicBezTo>
                    <a:pt x="93128" y="93591"/>
                    <a:pt x="93013" y="93937"/>
                    <a:pt x="92783" y="94399"/>
                  </a:cubicBezTo>
                  <a:cubicBezTo>
                    <a:pt x="92783" y="94629"/>
                    <a:pt x="92668" y="94744"/>
                    <a:pt x="92552" y="94975"/>
                  </a:cubicBezTo>
                  <a:cubicBezTo>
                    <a:pt x="92322" y="95436"/>
                    <a:pt x="92207" y="95782"/>
                    <a:pt x="91976" y="96243"/>
                  </a:cubicBezTo>
                  <a:cubicBezTo>
                    <a:pt x="91976" y="96358"/>
                    <a:pt x="91861" y="96588"/>
                    <a:pt x="91745" y="96704"/>
                  </a:cubicBezTo>
                  <a:cubicBezTo>
                    <a:pt x="91515" y="97165"/>
                    <a:pt x="91400" y="97511"/>
                    <a:pt x="91169" y="97971"/>
                  </a:cubicBezTo>
                  <a:cubicBezTo>
                    <a:pt x="91169" y="98087"/>
                    <a:pt x="91054" y="98317"/>
                    <a:pt x="90939" y="98433"/>
                  </a:cubicBezTo>
                  <a:cubicBezTo>
                    <a:pt x="90708" y="98894"/>
                    <a:pt x="90593" y="99355"/>
                    <a:pt x="90362" y="99816"/>
                  </a:cubicBezTo>
                  <a:cubicBezTo>
                    <a:pt x="90362" y="99931"/>
                    <a:pt x="90247" y="100162"/>
                    <a:pt x="90132" y="100277"/>
                  </a:cubicBezTo>
                  <a:cubicBezTo>
                    <a:pt x="89901" y="100738"/>
                    <a:pt x="89786" y="101199"/>
                    <a:pt x="89671" y="101660"/>
                  </a:cubicBezTo>
                  <a:cubicBezTo>
                    <a:pt x="89671" y="101775"/>
                    <a:pt x="89671" y="102006"/>
                    <a:pt x="89556" y="102121"/>
                  </a:cubicBezTo>
                  <a:cubicBezTo>
                    <a:pt x="89440" y="102582"/>
                    <a:pt x="89210" y="103043"/>
                    <a:pt x="89094" y="103619"/>
                  </a:cubicBezTo>
                  <a:cubicBezTo>
                    <a:pt x="89094" y="103734"/>
                    <a:pt x="89094" y="103850"/>
                    <a:pt x="88979" y="103965"/>
                  </a:cubicBezTo>
                  <a:cubicBezTo>
                    <a:pt x="88864" y="104426"/>
                    <a:pt x="88633" y="105002"/>
                    <a:pt x="88518" y="105463"/>
                  </a:cubicBezTo>
                  <a:cubicBezTo>
                    <a:pt x="88518" y="105463"/>
                    <a:pt x="88518" y="105694"/>
                    <a:pt x="88518" y="105809"/>
                  </a:cubicBezTo>
                  <a:cubicBezTo>
                    <a:pt x="88403" y="106386"/>
                    <a:pt x="88173" y="106846"/>
                    <a:pt x="88057" y="107423"/>
                  </a:cubicBezTo>
                  <a:cubicBezTo>
                    <a:pt x="88057" y="107423"/>
                    <a:pt x="88057" y="107538"/>
                    <a:pt x="88057" y="107653"/>
                  </a:cubicBezTo>
                  <a:cubicBezTo>
                    <a:pt x="87942" y="108230"/>
                    <a:pt x="87711" y="108806"/>
                    <a:pt x="87596" y="109382"/>
                  </a:cubicBezTo>
                  <a:cubicBezTo>
                    <a:pt x="87596" y="109382"/>
                    <a:pt x="87596" y="109382"/>
                    <a:pt x="87596" y="109382"/>
                  </a:cubicBezTo>
                  <a:cubicBezTo>
                    <a:pt x="86328" y="114454"/>
                    <a:pt x="85522" y="119756"/>
                    <a:pt x="85176" y="125173"/>
                  </a:cubicBezTo>
                  <a:lnTo>
                    <a:pt x="85176" y="125173"/>
                  </a:lnTo>
                  <a:cubicBezTo>
                    <a:pt x="85176" y="126671"/>
                    <a:pt x="85060" y="128170"/>
                    <a:pt x="85060" y="129668"/>
                  </a:cubicBezTo>
                  <a:cubicBezTo>
                    <a:pt x="85060" y="174735"/>
                    <a:pt x="121136" y="211273"/>
                    <a:pt x="165856" y="212310"/>
                  </a:cubicBezTo>
                  <a:cubicBezTo>
                    <a:pt x="164934" y="212310"/>
                    <a:pt x="164012" y="212310"/>
                    <a:pt x="163090" y="212310"/>
                  </a:cubicBezTo>
                  <a:cubicBezTo>
                    <a:pt x="114912" y="212310"/>
                    <a:pt x="75955" y="173237"/>
                    <a:pt x="75955" y="125173"/>
                  </a:cubicBezTo>
                  <a:lnTo>
                    <a:pt x="0" y="125173"/>
                  </a:lnTo>
                  <a:cubicBezTo>
                    <a:pt x="0" y="56017"/>
                    <a:pt x="56015" y="0"/>
                    <a:pt x="125170" y="0"/>
                  </a:cubicBezTo>
                  <a:cubicBezTo>
                    <a:pt x="194325" y="0"/>
                    <a:pt x="250341" y="56017"/>
                    <a:pt x="250341" y="125173"/>
                  </a:cubicBezTo>
                  <a:cubicBezTo>
                    <a:pt x="250341" y="194329"/>
                    <a:pt x="250341" y="126671"/>
                    <a:pt x="250341" y="127478"/>
                  </a:cubicBezTo>
                  <a:close/>
                </a:path>
              </a:pathLst>
            </a:custGeom>
            <a:solidFill>
              <a:srgbClr val="168489"/>
            </a:solidFill>
            <a:ln w="1152" cap="flat">
              <a:noFill/>
              <a:prstDash val="solid"/>
              <a:miter/>
            </a:ln>
          </p:spPr>
          <p:txBody>
            <a:bodyPr rtlCol="0" anchor="ctr"/>
            <a:lstStyle/>
            <a:p>
              <a:endParaRPr lang="en-US" sz="1350"/>
            </a:p>
          </p:txBody>
        </p:sp>
        <p:sp>
          <p:nvSpPr>
            <p:cNvPr id="54" name="TextBox 36">
              <a:extLst>
                <a:ext uri="{FF2B5EF4-FFF2-40B4-BE49-F238E27FC236}">
                  <a16:creationId xmlns:a16="http://schemas.microsoft.com/office/drawing/2014/main" id="{D86C2FEC-3BFF-02ED-B7B7-3A1F9B6ABEC4}"/>
                </a:ext>
              </a:extLst>
            </p:cNvPr>
            <p:cNvSpPr txBox="1"/>
            <p:nvPr/>
          </p:nvSpPr>
          <p:spPr>
            <a:xfrm>
              <a:off x="8293255" y="5090936"/>
              <a:ext cx="1345608"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المشاركون المشاغبون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55" name="TextBox 43">
              <a:extLst>
                <a:ext uri="{FF2B5EF4-FFF2-40B4-BE49-F238E27FC236}">
                  <a16:creationId xmlns:a16="http://schemas.microsoft.com/office/drawing/2014/main" id="{66144802-E331-6D94-72BA-7E4D85CFF5C0}"/>
                </a:ext>
              </a:extLst>
            </p:cNvPr>
            <p:cNvSpPr txBox="1"/>
            <p:nvPr/>
          </p:nvSpPr>
          <p:spPr>
            <a:xfrm>
              <a:off x="8576441" y="4062182"/>
              <a:ext cx="1344545" cy="784830"/>
            </a:xfrm>
            <a:prstGeom prst="rect">
              <a:avLst/>
            </a:prstGeom>
            <a:noFill/>
          </p:spPr>
          <p:txBody>
            <a:bodyPr wrap="square" lIns="0" rIns="0" rtlCol="0" anchor="ctr">
              <a:spAutoFit/>
            </a:bodyPr>
            <a:lstStyle/>
            <a:p>
              <a:pPr algn="ctr"/>
              <a:r>
                <a:rPr lang="en-US" sz="4500" b="1" noProof="1"/>
                <a:t>01</a:t>
              </a:r>
            </a:p>
          </p:txBody>
        </p:sp>
      </p:grpSp>
      <p:sp>
        <p:nvSpPr>
          <p:cNvPr id="16" name="مربع نص 15">
            <a:extLst>
              <a:ext uri="{FF2B5EF4-FFF2-40B4-BE49-F238E27FC236}">
                <a16:creationId xmlns:a16="http://schemas.microsoft.com/office/drawing/2014/main" id="{F44547E3-DD3E-F5D4-EC78-EE1BFB19F72F}"/>
              </a:ext>
            </a:extLst>
          </p:cNvPr>
          <p:cNvSpPr txBox="1"/>
          <p:nvPr/>
        </p:nvSpPr>
        <p:spPr>
          <a:xfrm>
            <a:off x="7946249" y="5777704"/>
            <a:ext cx="2019300" cy="1080296"/>
          </a:xfrm>
          <a:prstGeom prst="rect">
            <a:avLst/>
          </a:prstGeom>
          <a:noFill/>
        </p:spPr>
        <p:txBody>
          <a:bodyPr wrap="square">
            <a:spAutoFit/>
          </a:bodyPr>
          <a:lstStyle/>
          <a:p>
            <a:pPr algn="just" rtl="1">
              <a:lnSpc>
                <a:spcPct val="107000"/>
              </a:lnSpc>
              <a:buNone/>
            </a:pPr>
            <a:r>
              <a:rPr lang="ar-SA"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التعامل بدبلوماسية مع توجيه سلوكهم نحو الإيجابية.</a:t>
            </a:r>
            <a:endParaRPr lang="fr-FR"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8374890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F2D32-FB50-AD76-D0CC-063FE7747A48}"/>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5BD8CB49-D23B-6031-AB55-5D6C84798CF3}"/>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311E998E-4B57-31F7-5ACA-604E6637C9A0}"/>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2FC53FAB-CE95-81A7-9AD6-D7B605270EA3}"/>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EBA86256-7C9E-2F6D-ABD0-A85E50FEE144}"/>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B9930978-70CB-C773-72F5-88769E166C8A}"/>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4DD671CB-4E49-DB97-FC15-D0F7F493020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A84ACBA7-7163-5F58-2ADB-CC85A12F7109}"/>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1FAD7B95-77CF-36B3-FB67-E6257D2DD6EF}"/>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99E423C7-AF94-D2BF-5CA5-263B79311149}"/>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8A84B06A-BC30-9107-DA49-6858B511E0C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2CA9F1C2-F1F4-428B-3141-D6B1C180A09A}"/>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EF73CE7C-BC4E-896F-0BEC-089EC257D87D}"/>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73965E23-5F76-7D23-F3CD-42E57F5B1AEE}"/>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مواجهة المواقف غير المتوقعة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2" name="Group 26">
            <a:extLst>
              <a:ext uri="{FF2B5EF4-FFF2-40B4-BE49-F238E27FC236}">
                <a16:creationId xmlns:a16="http://schemas.microsoft.com/office/drawing/2014/main" id="{4946ECE9-706A-931D-2AAE-EECC8D2AEEDF}"/>
              </a:ext>
            </a:extLst>
          </p:cNvPr>
          <p:cNvGrpSpPr/>
          <p:nvPr/>
        </p:nvGrpSpPr>
        <p:grpSpPr>
          <a:xfrm>
            <a:off x="7999215" y="3326004"/>
            <a:ext cx="1913368" cy="2341737"/>
            <a:chOff x="8009375" y="3468242"/>
            <a:chExt cx="1913368" cy="2341737"/>
          </a:xfrm>
        </p:grpSpPr>
        <p:sp>
          <p:nvSpPr>
            <p:cNvPr id="53" name="Freeform 6">
              <a:extLst>
                <a:ext uri="{FF2B5EF4-FFF2-40B4-BE49-F238E27FC236}">
                  <a16:creationId xmlns:a16="http://schemas.microsoft.com/office/drawing/2014/main" id="{90EBFF3B-3BE0-B2F6-730B-FC2D73DC295E}"/>
                </a:ext>
              </a:extLst>
            </p:cNvPr>
            <p:cNvSpPr/>
            <p:nvPr/>
          </p:nvSpPr>
          <p:spPr>
            <a:xfrm>
              <a:off x="8009375" y="3468242"/>
              <a:ext cx="1913368" cy="1622694"/>
            </a:xfrm>
            <a:custGeom>
              <a:avLst/>
              <a:gdLst>
                <a:gd name="connsiteX0" fmla="*/ 249649 w 250340"/>
                <a:gd name="connsiteY0" fmla="*/ 126671 h 212309"/>
                <a:gd name="connsiteX1" fmla="*/ 249649 w 250340"/>
                <a:gd name="connsiteY1" fmla="*/ 124136 h 212309"/>
                <a:gd name="connsiteX2" fmla="*/ 249534 w 250340"/>
                <a:gd name="connsiteY2" fmla="*/ 122292 h 212309"/>
                <a:gd name="connsiteX3" fmla="*/ 249534 w 250340"/>
                <a:gd name="connsiteY3" fmla="*/ 122292 h 212309"/>
                <a:gd name="connsiteX4" fmla="*/ 245615 w 250340"/>
                <a:gd name="connsiteY4" fmla="*/ 102928 h 212309"/>
                <a:gd name="connsiteX5" fmla="*/ 245615 w 250340"/>
                <a:gd name="connsiteY5" fmla="*/ 102928 h 212309"/>
                <a:gd name="connsiteX6" fmla="*/ 245039 w 250340"/>
                <a:gd name="connsiteY6" fmla="*/ 101314 h 212309"/>
                <a:gd name="connsiteX7" fmla="*/ 245039 w 250340"/>
                <a:gd name="connsiteY7" fmla="*/ 101083 h 212309"/>
                <a:gd name="connsiteX8" fmla="*/ 244463 w 250340"/>
                <a:gd name="connsiteY8" fmla="*/ 99585 h 212309"/>
                <a:gd name="connsiteX9" fmla="*/ 244347 w 250340"/>
                <a:gd name="connsiteY9" fmla="*/ 99239 h 212309"/>
                <a:gd name="connsiteX10" fmla="*/ 243771 w 250340"/>
                <a:gd name="connsiteY10" fmla="*/ 97856 h 212309"/>
                <a:gd name="connsiteX11" fmla="*/ 243656 w 250340"/>
                <a:gd name="connsiteY11" fmla="*/ 97511 h 212309"/>
                <a:gd name="connsiteX12" fmla="*/ 243079 w 250340"/>
                <a:gd name="connsiteY12" fmla="*/ 96127 h 212309"/>
                <a:gd name="connsiteX13" fmla="*/ 242849 w 250340"/>
                <a:gd name="connsiteY13" fmla="*/ 95666 h 212309"/>
                <a:gd name="connsiteX14" fmla="*/ 242273 w 250340"/>
                <a:gd name="connsiteY14" fmla="*/ 94399 h 212309"/>
                <a:gd name="connsiteX15" fmla="*/ 242042 w 250340"/>
                <a:gd name="connsiteY15" fmla="*/ 93937 h 212309"/>
                <a:gd name="connsiteX16" fmla="*/ 241466 w 250340"/>
                <a:gd name="connsiteY16" fmla="*/ 92670 h 212309"/>
                <a:gd name="connsiteX17" fmla="*/ 241235 w 250340"/>
                <a:gd name="connsiteY17" fmla="*/ 92208 h 212309"/>
                <a:gd name="connsiteX18" fmla="*/ 240659 w 250340"/>
                <a:gd name="connsiteY18" fmla="*/ 91056 h 212309"/>
                <a:gd name="connsiteX19" fmla="*/ 240428 w 250340"/>
                <a:gd name="connsiteY19" fmla="*/ 90479 h 212309"/>
                <a:gd name="connsiteX20" fmla="*/ 239852 w 250340"/>
                <a:gd name="connsiteY20" fmla="*/ 89327 h 212309"/>
                <a:gd name="connsiteX21" fmla="*/ 239506 w 250340"/>
                <a:gd name="connsiteY21" fmla="*/ 88751 h 212309"/>
                <a:gd name="connsiteX22" fmla="*/ 238815 w 250340"/>
                <a:gd name="connsiteY22" fmla="*/ 87598 h 212309"/>
                <a:gd name="connsiteX23" fmla="*/ 238469 w 250340"/>
                <a:gd name="connsiteY23" fmla="*/ 87022 h 212309"/>
                <a:gd name="connsiteX24" fmla="*/ 237778 w 250340"/>
                <a:gd name="connsiteY24" fmla="*/ 85984 h 212309"/>
                <a:gd name="connsiteX25" fmla="*/ 237432 w 250340"/>
                <a:gd name="connsiteY25" fmla="*/ 85408 h 212309"/>
                <a:gd name="connsiteX26" fmla="*/ 236740 w 250340"/>
                <a:gd name="connsiteY26" fmla="*/ 84371 h 212309"/>
                <a:gd name="connsiteX27" fmla="*/ 236394 w 250340"/>
                <a:gd name="connsiteY27" fmla="*/ 83794 h 212309"/>
                <a:gd name="connsiteX28" fmla="*/ 235703 w 250340"/>
                <a:gd name="connsiteY28" fmla="*/ 82757 h 212309"/>
                <a:gd name="connsiteX29" fmla="*/ 235242 w 250340"/>
                <a:gd name="connsiteY29" fmla="*/ 82181 h 212309"/>
                <a:gd name="connsiteX30" fmla="*/ 234550 w 250340"/>
                <a:gd name="connsiteY30" fmla="*/ 81259 h 212309"/>
                <a:gd name="connsiteX31" fmla="*/ 234089 w 250340"/>
                <a:gd name="connsiteY31" fmla="*/ 80682 h 212309"/>
                <a:gd name="connsiteX32" fmla="*/ 233398 w 250340"/>
                <a:gd name="connsiteY32" fmla="*/ 79760 h 212309"/>
                <a:gd name="connsiteX33" fmla="*/ 232937 w 250340"/>
                <a:gd name="connsiteY33" fmla="*/ 79184 h 212309"/>
                <a:gd name="connsiteX34" fmla="*/ 232245 w 250340"/>
                <a:gd name="connsiteY34" fmla="*/ 78262 h 212309"/>
                <a:gd name="connsiteX35" fmla="*/ 231784 w 250340"/>
                <a:gd name="connsiteY35" fmla="*/ 77686 h 212309"/>
                <a:gd name="connsiteX36" fmla="*/ 231093 w 250340"/>
                <a:gd name="connsiteY36" fmla="*/ 76764 h 212309"/>
                <a:gd name="connsiteX37" fmla="*/ 230632 w 250340"/>
                <a:gd name="connsiteY37" fmla="*/ 76187 h 212309"/>
                <a:gd name="connsiteX38" fmla="*/ 229940 w 250340"/>
                <a:gd name="connsiteY38" fmla="*/ 75381 h 212309"/>
                <a:gd name="connsiteX39" fmla="*/ 229364 w 250340"/>
                <a:gd name="connsiteY39" fmla="*/ 74804 h 212309"/>
                <a:gd name="connsiteX40" fmla="*/ 228672 w 250340"/>
                <a:gd name="connsiteY40" fmla="*/ 73997 h 212309"/>
                <a:gd name="connsiteX41" fmla="*/ 228096 w 250340"/>
                <a:gd name="connsiteY41" fmla="*/ 73421 h 212309"/>
                <a:gd name="connsiteX42" fmla="*/ 227289 w 250340"/>
                <a:gd name="connsiteY42" fmla="*/ 72614 h 212309"/>
                <a:gd name="connsiteX43" fmla="*/ 226713 w 250340"/>
                <a:gd name="connsiteY43" fmla="*/ 72038 h 212309"/>
                <a:gd name="connsiteX44" fmla="*/ 225906 w 250340"/>
                <a:gd name="connsiteY44" fmla="*/ 71231 h 212309"/>
                <a:gd name="connsiteX45" fmla="*/ 225330 w 250340"/>
                <a:gd name="connsiteY45" fmla="*/ 70655 h 212309"/>
                <a:gd name="connsiteX46" fmla="*/ 224523 w 250340"/>
                <a:gd name="connsiteY46" fmla="*/ 69848 h 212309"/>
                <a:gd name="connsiteX47" fmla="*/ 223947 w 250340"/>
                <a:gd name="connsiteY47" fmla="*/ 69272 h 212309"/>
                <a:gd name="connsiteX48" fmla="*/ 223140 w 250340"/>
                <a:gd name="connsiteY48" fmla="*/ 68580 h 212309"/>
                <a:gd name="connsiteX49" fmla="*/ 222563 w 250340"/>
                <a:gd name="connsiteY49" fmla="*/ 68004 h 212309"/>
                <a:gd name="connsiteX50" fmla="*/ 221757 w 250340"/>
                <a:gd name="connsiteY50" fmla="*/ 67312 h 212309"/>
                <a:gd name="connsiteX51" fmla="*/ 221065 w 250340"/>
                <a:gd name="connsiteY51" fmla="*/ 66736 h 212309"/>
                <a:gd name="connsiteX52" fmla="*/ 220258 w 250340"/>
                <a:gd name="connsiteY52" fmla="*/ 66044 h 212309"/>
                <a:gd name="connsiteX53" fmla="*/ 219567 w 250340"/>
                <a:gd name="connsiteY53" fmla="*/ 65468 h 212309"/>
                <a:gd name="connsiteX54" fmla="*/ 218760 w 250340"/>
                <a:gd name="connsiteY54" fmla="*/ 64776 h 212309"/>
                <a:gd name="connsiteX55" fmla="*/ 218069 w 250340"/>
                <a:gd name="connsiteY55" fmla="*/ 64200 h 212309"/>
                <a:gd name="connsiteX56" fmla="*/ 217262 w 250340"/>
                <a:gd name="connsiteY56" fmla="*/ 63509 h 212309"/>
                <a:gd name="connsiteX57" fmla="*/ 216570 w 250340"/>
                <a:gd name="connsiteY57" fmla="*/ 62932 h 212309"/>
                <a:gd name="connsiteX58" fmla="*/ 215763 w 250340"/>
                <a:gd name="connsiteY58" fmla="*/ 62356 h 212309"/>
                <a:gd name="connsiteX59" fmla="*/ 215072 w 250340"/>
                <a:gd name="connsiteY59" fmla="*/ 61780 h 212309"/>
                <a:gd name="connsiteX60" fmla="*/ 214265 w 250340"/>
                <a:gd name="connsiteY60" fmla="*/ 61203 h 212309"/>
                <a:gd name="connsiteX61" fmla="*/ 213458 w 250340"/>
                <a:gd name="connsiteY61" fmla="*/ 60742 h 212309"/>
                <a:gd name="connsiteX62" fmla="*/ 212651 w 250340"/>
                <a:gd name="connsiteY62" fmla="*/ 60166 h 212309"/>
                <a:gd name="connsiteX63" fmla="*/ 211844 w 250340"/>
                <a:gd name="connsiteY63" fmla="*/ 59705 h 212309"/>
                <a:gd name="connsiteX64" fmla="*/ 210923 w 250340"/>
                <a:gd name="connsiteY64" fmla="*/ 59129 h 212309"/>
                <a:gd name="connsiteX65" fmla="*/ 210116 w 250340"/>
                <a:gd name="connsiteY65" fmla="*/ 58668 h 212309"/>
                <a:gd name="connsiteX66" fmla="*/ 209194 w 250340"/>
                <a:gd name="connsiteY66" fmla="*/ 58091 h 212309"/>
                <a:gd name="connsiteX67" fmla="*/ 208387 w 250340"/>
                <a:gd name="connsiteY67" fmla="*/ 57630 h 212309"/>
                <a:gd name="connsiteX68" fmla="*/ 207465 w 250340"/>
                <a:gd name="connsiteY68" fmla="*/ 57169 h 212309"/>
                <a:gd name="connsiteX69" fmla="*/ 206658 w 250340"/>
                <a:gd name="connsiteY69" fmla="*/ 56708 h 212309"/>
                <a:gd name="connsiteX70" fmla="*/ 205736 w 250340"/>
                <a:gd name="connsiteY70" fmla="*/ 56247 h 212309"/>
                <a:gd name="connsiteX71" fmla="*/ 204929 w 250340"/>
                <a:gd name="connsiteY71" fmla="*/ 55786 h 212309"/>
                <a:gd name="connsiteX72" fmla="*/ 204007 w 250340"/>
                <a:gd name="connsiteY72" fmla="*/ 55325 h 212309"/>
                <a:gd name="connsiteX73" fmla="*/ 203200 w 250340"/>
                <a:gd name="connsiteY73" fmla="*/ 54864 h 212309"/>
                <a:gd name="connsiteX74" fmla="*/ 202278 w 250340"/>
                <a:gd name="connsiteY74" fmla="*/ 54403 h 212309"/>
                <a:gd name="connsiteX75" fmla="*/ 201356 w 250340"/>
                <a:gd name="connsiteY75" fmla="*/ 54057 h 212309"/>
                <a:gd name="connsiteX76" fmla="*/ 200434 w 250340"/>
                <a:gd name="connsiteY76" fmla="*/ 53596 h 212309"/>
                <a:gd name="connsiteX77" fmla="*/ 199512 w 250340"/>
                <a:gd name="connsiteY77" fmla="*/ 53250 h 212309"/>
                <a:gd name="connsiteX78" fmla="*/ 198590 w 250340"/>
                <a:gd name="connsiteY78" fmla="*/ 52905 h 212309"/>
                <a:gd name="connsiteX79" fmla="*/ 197668 w 250340"/>
                <a:gd name="connsiteY79" fmla="*/ 52559 h 212309"/>
                <a:gd name="connsiteX80" fmla="*/ 196746 w 250340"/>
                <a:gd name="connsiteY80" fmla="*/ 52213 h 212309"/>
                <a:gd name="connsiteX81" fmla="*/ 195824 w 250340"/>
                <a:gd name="connsiteY81" fmla="*/ 51867 h 212309"/>
                <a:gd name="connsiteX82" fmla="*/ 194901 w 250340"/>
                <a:gd name="connsiteY82" fmla="*/ 51521 h 212309"/>
                <a:gd name="connsiteX83" fmla="*/ 193979 w 250340"/>
                <a:gd name="connsiteY83" fmla="*/ 51176 h 212309"/>
                <a:gd name="connsiteX84" fmla="*/ 193058 w 250340"/>
                <a:gd name="connsiteY84" fmla="*/ 50830 h 212309"/>
                <a:gd name="connsiteX85" fmla="*/ 192135 w 250340"/>
                <a:gd name="connsiteY85" fmla="*/ 50484 h 212309"/>
                <a:gd name="connsiteX86" fmla="*/ 191213 w 250340"/>
                <a:gd name="connsiteY86" fmla="*/ 50138 h 212309"/>
                <a:gd name="connsiteX87" fmla="*/ 190291 w 250340"/>
                <a:gd name="connsiteY87" fmla="*/ 49908 h 212309"/>
                <a:gd name="connsiteX88" fmla="*/ 189369 w 250340"/>
                <a:gd name="connsiteY88" fmla="*/ 49677 h 212309"/>
                <a:gd name="connsiteX89" fmla="*/ 188332 w 250340"/>
                <a:gd name="connsiteY89" fmla="*/ 49447 h 212309"/>
                <a:gd name="connsiteX90" fmla="*/ 187410 w 250340"/>
                <a:gd name="connsiteY90" fmla="*/ 49216 h 212309"/>
                <a:gd name="connsiteX91" fmla="*/ 186373 w 250340"/>
                <a:gd name="connsiteY91" fmla="*/ 48986 h 212309"/>
                <a:gd name="connsiteX92" fmla="*/ 185450 w 250340"/>
                <a:gd name="connsiteY92" fmla="*/ 48755 h 212309"/>
                <a:gd name="connsiteX93" fmla="*/ 184413 w 250340"/>
                <a:gd name="connsiteY93" fmla="*/ 48525 h 212309"/>
                <a:gd name="connsiteX94" fmla="*/ 183491 w 250340"/>
                <a:gd name="connsiteY94" fmla="*/ 48294 h 212309"/>
                <a:gd name="connsiteX95" fmla="*/ 182454 w 250340"/>
                <a:gd name="connsiteY95" fmla="*/ 48064 h 212309"/>
                <a:gd name="connsiteX96" fmla="*/ 181532 w 250340"/>
                <a:gd name="connsiteY96" fmla="*/ 47948 h 212309"/>
                <a:gd name="connsiteX97" fmla="*/ 180494 w 250340"/>
                <a:gd name="connsiteY97" fmla="*/ 47718 h 212309"/>
                <a:gd name="connsiteX98" fmla="*/ 179572 w 250340"/>
                <a:gd name="connsiteY98" fmla="*/ 47603 h 212309"/>
                <a:gd name="connsiteX99" fmla="*/ 178535 w 250340"/>
                <a:gd name="connsiteY99" fmla="*/ 47487 h 212309"/>
                <a:gd name="connsiteX100" fmla="*/ 177613 w 250340"/>
                <a:gd name="connsiteY100" fmla="*/ 47372 h 212309"/>
                <a:gd name="connsiteX101" fmla="*/ 176460 w 250340"/>
                <a:gd name="connsiteY101" fmla="*/ 47257 h 212309"/>
                <a:gd name="connsiteX102" fmla="*/ 175538 w 250340"/>
                <a:gd name="connsiteY102" fmla="*/ 47257 h 212309"/>
                <a:gd name="connsiteX103" fmla="*/ 174385 w 250340"/>
                <a:gd name="connsiteY103" fmla="*/ 47257 h 212309"/>
                <a:gd name="connsiteX104" fmla="*/ 173464 w 250340"/>
                <a:gd name="connsiteY104" fmla="*/ 47257 h 212309"/>
                <a:gd name="connsiteX105" fmla="*/ 172196 w 250340"/>
                <a:gd name="connsiteY105" fmla="*/ 47257 h 212309"/>
                <a:gd name="connsiteX106" fmla="*/ 171389 w 250340"/>
                <a:gd name="connsiteY106" fmla="*/ 47257 h 212309"/>
                <a:gd name="connsiteX107" fmla="*/ 170006 w 250340"/>
                <a:gd name="connsiteY107" fmla="*/ 47257 h 212309"/>
                <a:gd name="connsiteX108" fmla="*/ 169314 w 250340"/>
                <a:gd name="connsiteY108" fmla="*/ 47257 h 212309"/>
                <a:gd name="connsiteX109" fmla="*/ 167240 w 250340"/>
                <a:gd name="connsiteY109" fmla="*/ 47257 h 212309"/>
                <a:gd name="connsiteX110" fmla="*/ 165165 w 250340"/>
                <a:gd name="connsiteY110" fmla="*/ 47257 h 212309"/>
                <a:gd name="connsiteX111" fmla="*/ 164473 w 250340"/>
                <a:gd name="connsiteY111" fmla="*/ 47257 h 212309"/>
                <a:gd name="connsiteX112" fmla="*/ 163090 w 250340"/>
                <a:gd name="connsiteY112" fmla="*/ 47257 h 212309"/>
                <a:gd name="connsiteX113" fmla="*/ 162283 w 250340"/>
                <a:gd name="connsiteY113" fmla="*/ 47257 h 212309"/>
                <a:gd name="connsiteX114" fmla="*/ 161016 w 250340"/>
                <a:gd name="connsiteY114" fmla="*/ 47257 h 212309"/>
                <a:gd name="connsiteX115" fmla="*/ 160094 w 250340"/>
                <a:gd name="connsiteY115" fmla="*/ 47257 h 212309"/>
                <a:gd name="connsiteX116" fmla="*/ 158941 w 250340"/>
                <a:gd name="connsiteY116" fmla="*/ 47257 h 212309"/>
                <a:gd name="connsiteX117" fmla="*/ 158019 w 250340"/>
                <a:gd name="connsiteY117" fmla="*/ 47257 h 212309"/>
                <a:gd name="connsiteX118" fmla="*/ 156866 w 250340"/>
                <a:gd name="connsiteY118" fmla="*/ 47372 h 212309"/>
                <a:gd name="connsiteX119" fmla="*/ 155944 w 250340"/>
                <a:gd name="connsiteY119" fmla="*/ 47487 h 212309"/>
                <a:gd name="connsiteX120" fmla="*/ 154792 w 250340"/>
                <a:gd name="connsiteY120" fmla="*/ 47603 h 212309"/>
                <a:gd name="connsiteX121" fmla="*/ 153870 w 250340"/>
                <a:gd name="connsiteY121" fmla="*/ 47718 h 212309"/>
                <a:gd name="connsiteX122" fmla="*/ 152832 w 250340"/>
                <a:gd name="connsiteY122" fmla="*/ 47948 h 212309"/>
                <a:gd name="connsiteX123" fmla="*/ 151910 w 250340"/>
                <a:gd name="connsiteY123" fmla="*/ 48179 h 212309"/>
                <a:gd name="connsiteX124" fmla="*/ 150873 w 250340"/>
                <a:gd name="connsiteY124" fmla="*/ 48409 h 212309"/>
                <a:gd name="connsiteX125" fmla="*/ 149951 w 250340"/>
                <a:gd name="connsiteY125" fmla="*/ 48640 h 212309"/>
                <a:gd name="connsiteX126" fmla="*/ 148914 w 250340"/>
                <a:gd name="connsiteY126" fmla="*/ 48871 h 212309"/>
                <a:gd name="connsiteX127" fmla="*/ 147991 w 250340"/>
                <a:gd name="connsiteY127" fmla="*/ 49101 h 212309"/>
                <a:gd name="connsiteX128" fmla="*/ 146954 w 250340"/>
                <a:gd name="connsiteY128" fmla="*/ 49332 h 212309"/>
                <a:gd name="connsiteX129" fmla="*/ 146032 w 250340"/>
                <a:gd name="connsiteY129" fmla="*/ 49562 h 212309"/>
                <a:gd name="connsiteX130" fmla="*/ 144995 w 250340"/>
                <a:gd name="connsiteY130" fmla="*/ 49792 h 212309"/>
                <a:gd name="connsiteX131" fmla="*/ 144073 w 250340"/>
                <a:gd name="connsiteY131" fmla="*/ 50023 h 212309"/>
                <a:gd name="connsiteX132" fmla="*/ 143035 w 250340"/>
                <a:gd name="connsiteY132" fmla="*/ 50369 h 212309"/>
                <a:gd name="connsiteX133" fmla="*/ 142113 w 250340"/>
                <a:gd name="connsiteY133" fmla="*/ 50715 h 212309"/>
                <a:gd name="connsiteX134" fmla="*/ 141191 w 250340"/>
                <a:gd name="connsiteY134" fmla="*/ 51060 h 212309"/>
                <a:gd name="connsiteX135" fmla="*/ 140269 w 250340"/>
                <a:gd name="connsiteY135" fmla="*/ 51406 h 212309"/>
                <a:gd name="connsiteX136" fmla="*/ 139347 w 250340"/>
                <a:gd name="connsiteY136" fmla="*/ 51752 h 212309"/>
                <a:gd name="connsiteX137" fmla="*/ 138425 w 250340"/>
                <a:gd name="connsiteY137" fmla="*/ 52098 h 212309"/>
                <a:gd name="connsiteX138" fmla="*/ 137503 w 250340"/>
                <a:gd name="connsiteY138" fmla="*/ 52444 h 212309"/>
                <a:gd name="connsiteX139" fmla="*/ 136581 w 250340"/>
                <a:gd name="connsiteY139" fmla="*/ 52789 h 212309"/>
                <a:gd name="connsiteX140" fmla="*/ 135659 w 250340"/>
                <a:gd name="connsiteY140" fmla="*/ 53135 h 212309"/>
                <a:gd name="connsiteX141" fmla="*/ 134737 w 250340"/>
                <a:gd name="connsiteY141" fmla="*/ 53481 h 212309"/>
                <a:gd name="connsiteX142" fmla="*/ 133815 w 250340"/>
                <a:gd name="connsiteY142" fmla="*/ 53827 h 212309"/>
                <a:gd name="connsiteX143" fmla="*/ 132893 w 250340"/>
                <a:gd name="connsiteY143" fmla="*/ 54288 h 212309"/>
                <a:gd name="connsiteX144" fmla="*/ 131971 w 250340"/>
                <a:gd name="connsiteY144" fmla="*/ 54749 h 212309"/>
                <a:gd name="connsiteX145" fmla="*/ 131049 w 250340"/>
                <a:gd name="connsiteY145" fmla="*/ 55210 h 212309"/>
                <a:gd name="connsiteX146" fmla="*/ 130242 w 250340"/>
                <a:gd name="connsiteY146" fmla="*/ 55671 h 212309"/>
                <a:gd name="connsiteX147" fmla="*/ 129320 w 250340"/>
                <a:gd name="connsiteY147" fmla="*/ 56132 h 212309"/>
                <a:gd name="connsiteX148" fmla="*/ 128513 w 250340"/>
                <a:gd name="connsiteY148" fmla="*/ 56593 h 212309"/>
                <a:gd name="connsiteX149" fmla="*/ 127591 w 250340"/>
                <a:gd name="connsiteY149" fmla="*/ 57054 h 212309"/>
                <a:gd name="connsiteX150" fmla="*/ 126784 w 250340"/>
                <a:gd name="connsiteY150" fmla="*/ 57515 h 212309"/>
                <a:gd name="connsiteX151" fmla="*/ 125862 w 250340"/>
                <a:gd name="connsiteY151" fmla="*/ 57976 h 212309"/>
                <a:gd name="connsiteX152" fmla="*/ 125055 w 250340"/>
                <a:gd name="connsiteY152" fmla="*/ 58437 h 212309"/>
                <a:gd name="connsiteX153" fmla="*/ 124133 w 250340"/>
                <a:gd name="connsiteY153" fmla="*/ 59013 h 212309"/>
                <a:gd name="connsiteX154" fmla="*/ 123326 w 250340"/>
                <a:gd name="connsiteY154" fmla="*/ 59475 h 212309"/>
                <a:gd name="connsiteX155" fmla="*/ 122404 w 250340"/>
                <a:gd name="connsiteY155" fmla="*/ 60051 h 212309"/>
                <a:gd name="connsiteX156" fmla="*/ 121713 w 250340"/>
                <a:gd name="connsiteY156" fmla="*/ 60512 h 212309"/>
                <a:gd name="connsiteX157" fmla="*/ 120790 w 250340"/>
                <a:gd name="connsiteY157" fmla="*/ 61088 h 212309"/>
                <a:gd name="connsiteX158" fmla="*/ 120099 w 250340"/>
                <a:gd name="connsiteY158" fmla="*/ 61549 h 212309"/>
                <a:gd name="connsiteX159" fmla="*/ 119177 w 250340"/>
                <a:gd name="connsiteY159" fmla="*/ 62241 h 212309"/>
                <a:gd name="connsiteX160" fmla="*/ 118601 w 250340"/>
                <a:gd name="connsiteY160" fmla="*/ 62702 h 212309"/>
                <a:gd name="connsiteX161" fmla="*/ 117678 w 250340"/>
                <a:gd name="connsiteY161" fmla="*/ 63393 h 212309"/>
                <a:gd name="connsiteX162" fmla="*/ 117218 w 250340"/>
                <a:gd name="connsiteY162" fmla="*/ 63739 h 212309"/>
                <a:gd name="connsiteX163" fmla="*/ 116180 w 250340"/>
                <a:gd name="connsiteY163" fmla="*/ 64546 h 212309"/>
                <a:gd name="connsiteX164" fmla="*/ 115835 w 250340"/>
                <a:gd name="connsiteY164" fmla="*/ 64776 h 212309"/>
                <a:gd name="connsiteX165" fmla="*/ 110417 w 250340"/>
                <a:gd name="connsiteY165" fmla="*/ 69502 h 212309"/>
                <a:gd name="connsiteX166" fmla="*/ 110417 w 250340"/>
                <a:gd name="connsiteY166" fmla="*/ 69502 h 212309"/>
                <a:gd name="connsiteX167" fmla="*/ 109265 w 250340"/>
                <a:gd name="connsiteY167" fmla="*/ 70539 h 212309"/>
                <a:gd name="connsiteX168" fmla="*/ 109034 w 250340"/>
                <a:gd name="connsiteY168" fmla="*/ 70770 h 212309"/>
                <a:gd name="connsiteX169" fmla="*/ 107997 w 250340"/>
                <a:gd name="connsiteY169" fmla="*/ 71807 h 212309"/>
                <a:gd name="connsiteX170" fmla="*/ 107651 w 250340"/>
                <a:gd name="connsiteY170" fmla="*/ 72153 h 212309"/>
                <a:gd name="connsiteX171" fmla="*/ 106729 w 250340"/>
                <a:gd name="connsiteY171" fmla="*/ 73190 h 212309"/>
                <a:gd name="connsiteX172" fmla="*/ 106383 w 250340"/>
                <a:gd name="connsiteY172" fmla="*/ 73652 h 212309"/>
                <a:gd name="connsiteX173" fmla="*/ 105461 w 250340"/>
                <a:gd name="connsiteY173" fmla="*/ 74689 h 212309"/>
                <a:gd name="connsiteX174" fmla="*/ 105115 w 250340"/>
                <a:gd name="connsiteY174" fmla="*/ 75150 h 212309"/>
                <a:gd name="connsiteX175" fmla="*/ 104309 w 250340"/>
                <a:gd name="connsiteY175" fmla="*/ 76187 h 212309"/>
                <a:gd name="connsiteX176" fmla="*/ 103847 w 250340"/>
                <a:gd name="connsiteY176" fmla="*/ 76648 h 212309"/>
                <a:gd name="connsiteX177" fmla="*/ 103041 w 250340"/>
                <a:gd name="connsiteY177" fmla="*/ 77686 h 212309"/>
                <a:gd name="connsiteX178" fmla="*/ 102695 w 250340"/>
                <a:gd name="connsiteY178" fmla="*/ 78147 h 212309"/>
                <a:gd name="connsiteX179" fmla="*/ 101888 w 250340"/>
                <a:gd name="connsiteY179" fmla="*/ 79184 h 212309"/>
                <a:gd name="connsiteX180" fmla="*/ 101542 w 250340"/>
                <a:gd name="connsiteY180" fmla="*/ 79645 h 212309"/>
                <a:gd name="connsiteX181" fmla="*/ 100736 w 250340"/>
                <a:gd name="connsiteY181" fmla="*/ 80682 h 212309"/>
                <a:gd name="connsiteX182" fmla="*/ 100390 w 250340"/>
                <a:gd name="connsiteY182" fmla="*/ 81259 h 212309"/>
                <a:gd name="connsiteX183" fmla="*/ 99698 w 250340"/>
                <a:gd name="connsiteY183" fmla="*/ 82296 h 212309"/>
                <a:gd name="connsiteX184" fmla="*/ 99353 w 250340"/>
                <a:gd name="connsiteY184" fmla="*/ 82872 h 212309"/>
                <a:gd name="connsiteX185" fmla="*/ 98661 w 250340"/>
                <a:gd name="connsiteY185" fmla="*/ 83910 h 212309"/>
                <a:gd name="connsiteX186" fmla="*/ 98315 w 250340"/>
                <a:gd name="connsiteY186" fmla="*/ 84486 h 212309"/>
                <a:gd name="connsiteX187" fmla="*/ 97624 w 250340"/>
                <a:gd name="connsiteY187" fmla="*/ 85639 h 212309"/>
                <a:gd name="connsiteX188" fmla="*/ 97278 w 250340"/>
                <a:gd name="connsiteY188" fmla="*/ 86215 h 212309"/>
                <a:gd name="connsiteX189" fmla="*/ 96586 w 250340"/>
                <a:gd name="connsiteY189" fmla="*/ 87368 h 212309"/>
                <a:gd name="connsiteX190" fmla="*/ 96241 w 250340"/>
                <a:gd name="connsiteY190" fmla="*/ 87944 h 212309"/>
                <a:gd name="connsiteX191" fmla="*/ 95549 w 250340"/>
                <a:gd name="connsiteY191" fmla="*/ 89096 h 212309"/>
                <a:gd name="connsiteX192" fmla="*/ 95203 w 250340"/>
                <a:gd name="connsiteY192" fmla="*/ 89673 h 212309"/>
                <a:gd name="connsiteX193" fmla="*/ 94512 w 250340"/>
                <a:gd name="connsiteY193" fmla="*/ 90825 h 212309"/>
                <a:gd name="connsiteX194" fmla="*/ 94166 w 250340"/>
                <a:gd name="connsiteY194" fmla="*/ 91402 h 212309"/>
                <a:gd name="connsiteX195" fmla="*/ 93590 w 250340"/>
                <a:gd name="connsiteY195" fmla="*/ 92554 h 212309"/>
                <a:gd name="connsiteX196" fmla="*/ 93359 w 250340"/>
                <a:gd name="connsiteY196" fmla="*/ 93131 h 212309"/>
                <a:gd name="connsiteX197" fmla="*/ 92783 w 250340"/>
                <a:gd name="connsiteY197" fmla="*/ 94399 h 212309"/>
                <a:gd name="connsiteX198" fmla="*/ 92552 w 250340"/>
                <a:gd name="connsiteY198" fmla="*/ 94975 h 212309"/>
                <a:gd name="connsiteX199" fmla="*/ 91976 w 250340"/>
                <a:gd name="connsiteY199" fmla="*/ 96243 h 212309"/>
                <a:gd name="connsiteX200" fmla="*/ 91745 w 250340"/>
                <a:gd name="connsiteY200" fmla="*/ 96704 h 212309"/>
                <a:gd name="connsiteX201" fmla="*/ 91169 w 250340"/>
                <a:gd name="connsiteY201" fmla="*/ 97971 h 212309"/>
                <a:gd name="connsiteX202" fmla="*/ 90939 w 250340"/>
                <a:gd name="connsiteY202" fmla="*/ 98433 h 212309"/>
                <a:gd name="connsiteX203" fmla="*/ 90362 w 250340"/>
                <a:gd name="connsiteY203" fmla="*/ 99816 h 212309"/>
                <a:gd name="connsiteX204" fmla="*/ 90132 w 250340"/>
                <a:gd name="connsiteY204" fmla="*/ 100277 h 212309"/>
                <a:gd name="connsiteX205" fmla="*/ 89671 w 250340"/>
                <a:gd name="connsiteY205" fmla="*/ 101660 h 212309"/>
                <a:gd name="connsiteX206" fmla="*/ 89556 w 250340"/>
                <a:gd name="connsiteY206" fmla="*/ 102121 h 212309"/>
                <a:gd name="connsiteX207" fmla="*/ 89094 w 250340"/>
                <a:gd name="connsiteY207" fmla="*/ 103619 h 212309"/>
                <a:gd name="connsiteX208" fmla="*/ 88979 w 250340"/>
                <a:gd name="connsiteY208" fmla="*/ 103965 h 212309"/>
                <a:gd name="connsiteX209" fmla="*/ 88518 w 250340"/>
                <a:gd name="connsiteY209" fmla="*/ 105463 h 212309"/>
                <a:gd name="connsiteX210" fmla="*/ 88518 w 250340"/>
                <a:gd name="connsiteY210" fmla="*/ 105809 h 212309"/>
                <a:gd name="connsiteX211" fmla="*/ 88057 w 250340"/>
                <a:gd name="connsiteY211" fmla="*/ 107423 h 212309"/>
                <a:gd name="connsiteX212" fmla="*/ 88057 w 250340"/>
                <a:gd name="connsiteY212" fmla="*/ 107653 h 212309"/>
                <a:gd name="connsiteX213" fmla="*/ 87596 w 250340"/>
                <a:gd name="connsiteY213" fmla="*/ 109382 h 212309"/>
                <a:gd name="connsiteX214" fmla="*/ 87596 w 250340"/>
                <a:gd name="connsiteY214" fmla="*/ 109382 h 212309"/>
                <a:gd name="connsiteX215" fmla="*/ 85176 w 250340"/>
                <a:gd name="connsiteY215" fmla="*/ 125173 h 212309"/>
                <a:gd name="connsiteX216" fmla="*/ 85176 w 250340"/>
                <a:gd name="connsiteY216" fmla="*/ 125173 h 212309"/>
                <a:gd name="connsiteX217" fmla="*/ 85060 w 250340"/>
                <a:gd name="connsiteY217" fmla="*/ 129668 h 212309"/>
                <a:gd name="connsiteX218" fmla="*/ 165856 w 250340"/>
                <a:gd name="connsiteY218" fmla="*/ 212310 h 212309"/>
                <a:gd name="connsiteX219" fmla="*/ 163090 w 250340"/>
                <a:gd name="connsiteY219" fmla="*/ 212310 h 212309"/>
                <a:gd name="connsiteX220" fmla="*/ 75955 w 250340"/>
                <a:gd name="connsiteY220" fmla="*/ 125173 h 212309"/>
                <a:gd name="connsiteX221" fmla="*/ 0 w 250340"/>
                <a:gd name="connsiteY221" fmla="*/ 125173 h 212309"/>
                <a:gd name="connsiteX222" fmla="*/ 125170 w 250340"/>
                <a:gd name="connsiteY222" fmla="*/ 0 h 212309"/>
                <a:gd name="connsiteX223" fmla="*/ 250341 w 250340"/>
                <a:gd name="connsiteY223" fmla="*/ 125173 h 212309"/>
                <a:gd name="connsiteX224" fmla="*/ 250341 w 250340"/>
                <a:gd name="connsiteY224" fmla="*/ 127478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0" h="212309">
                  <a:moveTo>
                    <a:pt x="249649" y="126671"/>
                  </a:moveTo>
                  <a:cubicBezTo>
                    <a:pt x="249649" y="125864"/>
                    <a:pt x="249649" y="124943"/>
                    <a:pt x="249649" y="124136"/>
                  </a:cubicBezTo>
                  <a:cubicBezTo>
                    <a:pt x="249649" y="123559"/>
                    <a:pt x="249649" y="122868"/>
                    <a:pt x="249534" y="122292"/>
                  </a:cubicBezTo>
                  <a:cubicBezTo>
                    <a:pt x="249534" y="122292"/>
                    <a:pt x="249534" y="122292"/>
                    <a:pt x="249534" y="122292"/>
                  </a:cubicBezTo>
                  <a:cubicBezTo>
                    <a:pt x="248958" y="115606"/>
                    <a:pt x="247690" y="109037"/>
                    <a:pt x="245615" y="102928"/>
                  </a:cubicBezTo>
                  <a:cubicBezTo>
                    <a:pt x="245615" y="102928"/>
                    <a:pt x="245615" y="102928"/>
                    <a:pt x="245615" y="102928"/>
                  </a:cubicBezTo>
                  <a:cubicBezTo>
                    <a:pt x="245385" y="102351"/>
                    <a:pt x="245269" y="101775"/>
                    <a:pt x="245039" y="101314"/>
                  </a:cubicBezTo>
                  <a:cubicBezTo>
                    <a:pt x="245039" y="101314"/>
                    <a:pt x="245039" y="101199"/>
                    <a:pt x="245039" y="101083"/>
                  </a:cubicBezTo>
                  <a:cubicBezTo>
                    <a:pt x="244808" y="100622"/>
                    <a:pt x="244693" y="100046"/>
                    <a:pt x="244463" y="99585"/>
                  </a:cubicBezTo>
                  <a:cubicBezTo>
                    <a:pt x="244463" y="99585"/>
                    <a:pt x="244463" y="99355"/>
                    <a:pt x="244347" y="99239"/>
                  </a:cubicBezTo>
                  <a:cubicBezTo>
                    <a:pt x="244117" y="98778"/>
                    <a:pt x="244002" y="98317"/>
                    <a:pt x="243771" y="97856"/>
                  </a:cubicBezTo>
                  <a:cubicBezTo>
                    <a:pt x="243771" y="97741"/>
                    <a:pt x="243771" y="97626"/>
                    <a:pt x="243656" y="97511"/>
                  </a:cubicBezTo>
                  <a:cubicBezTo>
                    <a:pt x="243425" y="97049"/>
                    <a:pt x="243310" y="96588"/>
                    <a:pt x="243079" y="96127"/>
                  </a:cubicBezTo>
                  <a:cubicBezTo>
                    <a:pt x="243079" y="96012"/>
                    <a:pt x="242964" y="95782"/>
                    <a:pt x="242849" y="95666"/>
                  </a:cubicBezTo>
                  <a:cubicBezTo>
                    <a:pt x="242619" y="95205"/>
                    <a:pt x="242503" y="94744"/>
                    <a:pt x="242273" y="94399"/>
                  </a:cubicBezTo>
                  <a:cubicBezTo>
                    <a:pt x="242273" y="94283"/>
                    <a:pt x="242157" y="94053"/>
                    <a:pt x="242042" y="93937"/>
                  </a:cubicBezTo>
                  <a:cubicBezTo>
                    <a:pt x="241812" y="93476"/>
                    <a:pt x="241696" y="93131"/>
                    <a:pt x="241466" y="92670"/>
                  </a:cubicBezTo>
                  <a:cubicBezTo>
                    <a:pt x="241466" y="92554"/>
                    <a:pt x="241351" y="92324"/>
                    <a:pt x="241235" y="92208"/>
                  </a:cubicBezTo>
                  <a:cubicBezTo>
                    <a:pt x="241005" y="91863"/>
                    <a:pt x="240774" y="91402"/>
                    <a:pt x="240659" y="91056"/>
                  </a:cubicBezTo>
                  <a:cubicBezTo>
                    <a:pt x="240659" y="90825"/>
                    <a:pt x="240428" y="90710"/>
                    <a:pt x="240428" y="90479"/>
                  </a:cubicBezTo>
                  <a:cubicBezTo>
                    <a:pt x="240198" y="90134"/>
                    <a:pt x="239968" y="89673"/>
                    <a:pt x="239852" y="89327"/>
                  </a:cubicBezTo>
                  <a:cubicBezTo>
                    <a:pt x="239852" y="89096"/>
                    <a:pt x="239622" y="88981"/>
                    <a:pt x="239506" y="88751"/>
                  </a:cubicBezTo>
                  <a:cubicBezTo>
                    <a:pt x="239276" y="88405"/>
                    <a:pt x="239045" y="88059"/>
                    <a:pt x="238815" y="87598"/>
                  </a:cubicBezTo>
                  <a:cubicBezTo>
                    <a:pt x="238815" y="87368"/>
                    <a:pt x="238585" y="87252"/>
                    <a:pt x="238469" y="87022"/>
                  </a:cubicBezTo>
                  <a:cubicBezTo>
                    <a:pt x="238239" y="86676"/>
                    <a:pt x="238008" y="86330"/>
                    <a:pt x="237778" y="85984"/>
                  </a:cubicBezTo>
                  <a:cubicBezTo>
                    <a:pt x="237662" y="85754"/>
                    <a:pt x="237547" y="85639"/>
                    <a:pt x="237432" y="85408"/>
                  </a:cubicBezTo>
                  <a:cubicBezTo>
                    <a:pt x="237201" y="85062"/>
                    <a:pt x="236971" y="84716"/>
                    <a:pt x="236740" y="84371"/>
                  </a:cubicBezTo>
                  <a:cubicBezTo>
                    <a:pt x="236625" y="84140"/>
                    <a:pt x="236510" y="84025"/>
                    <a:pt x="236394" y="83794"/>
                  </a:cubicBezTo>
                  <a:cubicBezTo>
                    <a:pt x="236164" y="83449"/>
                    <a:pt x="235934" y="83103"/>
                    <a:pt x="235703" y="82757"/>
                  </a:cubicBezTo>
                  <a:cubicBezTo>
                    <a:pt x="235588" y="82527"/>
                    <a:pt x="235472" y="82411"/>
                    <a:pt x="235242" y="82181"/>
                  </a:cubicBezTo>
                  <a:cubicBezTo>
                    <a:pt x="235011" y="81835"/>
                    <a:pt x="234781" y="81489"/>
                    <a:pt x="234550" y="81259"/>
                  </a:cubicBezTo>
                  <a:cubicBezTo>
                    <a:pt x="234435" y="81028"/>
                    <a:pt x="234320" y="80913"/>
                    <a:pt x="234089" y="80682"/>
                  </a:cubicBezTo>
                  <a:cubicBezTo>
                    <a:pt x="233859" y="80337"/>
                    <a:pt x="233628" y="79991"/>
                    <a:pt x="233398" y="79760"/>
                  </a:cubicBezTo>
                  <a:cubicBezTo>
                    <a:pt x="233283" y="79530"/>
                    <a:pt x="233052" y="79299"/>
                    <a:pt x="232937" y="79184"/>
                  </a:cubicBezTo>
                  <a:cubicBezTo>
                    <a:pt x="232706" y="78838"/>
                    <a:pt x="232476" y="78608"/>
                    <a:pt x="232245" y="78262"/>
                  </a:cubicBezTo>
                  <a:cubicBezTo>
                    <a:pt x="232130" y="78031"/>
                    <a:pt x="231899" y="77801"/>
                    <a:pt x="231784" y="77686"/>
                  </a:cubicBezTo>
                  <a:cubicBezTo>
                    <a:pt x="231554" y="77340"/>
                    <a:pt x="231323" y="77109"/>
                    <a:pt x="231093" y="76764"/>
                  </a:cubicBezTo>
                  <a:cubicBezTo>
                    <a:pt x="230977" y="76533"/>
                    <a:pt x="230747" y="76302"/>
                    <a:pt x="230632" y="76187"/>
                  </a:cubicBezTo>
                  <a:cubicBezTo>
                    <a:pt x="230401" y="75841"/>
                    <a:pt x="230171" y="75611"/>
                    <a:pt x="229940" y="75381"/>
                  </a:cubicBezTo>
                  <a:cubicBezTo>
                    <a:pt x="229709" y="75150"/>
                    <a:pt x="229594" y="74919"/>
                    <a:pt x="229364" y="74804"/>
                  </a:cubicBezTo>
                  <a:cubicBezTo>
                    <a:pt x="229133" y="74573"/>
                    <a:pt x="228903" y="74228"/>
                    <a:pt x="228672" y="73997"/>
                  </a:cubicBezTo>
                  <a:cubicBezTo>
                    <a:pt x="228442" y="73767"/>
                    <a:pt x="228326" y="73652"/>
                    <a:pt x="228096" y="73421"/>
                  </a:cubicBezTo>
                  <a:cubicBezTo>
                    <a:pt x="227865" y="73190"/>
                    <a:pt x="227635" y="72845"/>
                    <a:pt x="227289" y="72614"/>
                  </a:cubicBezTo>
                  <a:cubicBezTo>
                    <a:pt x="227059" y="72384"/>
                    <a:pt x="226943" y="72268"/>
                    <a:pt x="226713" y="72038"/>
                  </a:cubicBezTo>
                  <a:cubicBezTo>
                    <a:pt x="226482" y="71807"/>
                    <a:pt x="226252" y="71462"/>
                    <a:pt x="225906" y="71231"/>
                  </a:cubicBezTo>
                  <a:cubicBezTo>
                    <a:pt x="225675" y="71001"/>
                    <a:pt x="225560" y="70885"/>
                    <a:pt x="225330" y="70655"/>
                  </a:cubicBezTo>
                  <a:cubicBezTo>
                    <a:pt x="225099" y="70424"/>
                    <a:pt x="224754" y="70194"/>
                    <a:pt x="224523" y="69848"/>
                  </a:cubicBezTo>
                  <a:cubicBezTo>
                    <a:pt x="224292" y="69618"/>
                    <a:pt x="224062" y="69502"/>
                    <a:pt x="223947" y="69272"/>
                  </a:cubicBezTo>
                  <a:cubicBezTo>
                    <a:pt x="223716" y="69041"/>
                    <a:pt x="223370" y="68810"/>
                    <a:pt x="223140" y="68580"/>
                  </a:cubicBezTo>
                  <a:cubicBezTo>
                    <a:pt x="222909" y="68350"/>
                    <a:pt x="222679" y="68234"/>
                    <a:pt x="222563" y="68004"/>
                  </a:cubicBezTo>
                  <a:cubicBezTo>
                    <a:pt x="222333" y="67773"/>
                    <a:pt x="221987" y="67543"/>
                    <a:pt x="221757" y="67312"/>
                  </a:cubicBezTo>
                  <a:cubicBezTo>
                    <a:pt x="221526" y="67082"/>
                    <a:pt x="221296" y="66966"/>
                    <a:pt x="221065" y="66736"/>
                  </a:cubicBezTo>
                  <a:cubicBezTo>
                    <a:pt x="220835" y="66505"/>
                    <a:pt x="220489" y="66275"/>
                    <a:pt x="220258" y="66044"/>
                  </a:cubicBezTo>
                  <a:cubicBezTo>
                    <a:pt x="220028" y="65814"/>
                    <a:pt x="219797" y="65698"/>
                    <a:pt x="219567" y="65468"/>
                  </a:cubicBezTo>
                  <a:cubicBezTo>
                    <a:pt x="219336" y="65238"/>
                    <a:pt x="218991" y="65007"/>
                    <a:pt x="218760" y="64776"/>
                  </a:cubicBezTo>
                  <a:cubicBezTo>
                    <a:pt x="218529" y="64546"/>
                    <a:pt x="218299" y="64431"/>
                    <a:pt x="218069" y="64200"/>
                  </a:cubicBezTo>
                  <a:cubicBezTo>
                    <a:pt x="217838" y="63970"/>
                    <a:pt x="217492" y="63739"/>
                    <a:pt x="217262" y="63509"/>
                  </a:cubicBezTo>
                  <a:cubicBezTo>
                    <a:pt x="217031" y="63278"/>
                    <a:pt x="216801" y="63163"/>
                    <a:pt x="216570" y="62932"/>
                  </a:cubicBezTo>
                  <a:cubicBezTo>
                    <a:pt x="216340" y="62702"/>
                    <a:pt x="215994" y="62471"/>
                    <a:pt x="215763" y="62356"/>
                  </a:cubicBezTo>
                  <a:cubicBezTo>
                    <a:pt x="215533" y="62126"/>
                    <a:pt x="215302" y="62010"/>
                    <a:pt x="215072" y="61780"/>
                  </a:cubicBezTo>
                  <a:cubicBezTo>
                    <a:pt x="214841" y="61549"/>
                    <a:pt x="214495" y="61434"/>
                    <a:pt x="214265" y="61203"/>
                  </a:cubicBezTo>
                  <a:cubicBezTo>
                    <a:pt x="214034" y="61088"/>
                    <a:pt x="213804" y="60858"/>
                    <a:pt x="213458" y="60742"/>
                  </a:cubicBezTo>
                  <a:cubicBezTo>
                    <a:pt x="213228" y="60512"/>
                    <a:pt x="212882" y="60397"/>
                    <a:pt x="212651" y="60166"/>
                  </a:cubicBezTo>
                  <a:cubicBezTo>
                    <a:pt x="212421" y="60051"/>
                    <a:pt x="212190" y="59820"/>
                    <a:pt x="211844" y="59705"/>
                  </a:cubicBezTo>
                  <a:cubicBezTo>
                    <a:pt x="211614" y="59475"/>
                    <a:pt x="211268" y="59359"/>
                    <a:pt x="210923" y="59129"/>
                  </a:cubicBezTo>
                  <a:cubicBezTo>
                    <a:pt x="210692" y="59013"/>
                    <a:pt x="210346" y="58783"/>
                    <a:pt x="210116" y="58668"/>
                  </a:cubicBezTo>
                  <a:cubicBezTo>
                    <a:pt x="209770" y="58437"/>
                    <a:pt x="209539" y="58322"/>
                    <a:pt x="209194" y="58091"/>
                  </a:cubicBezTo>
                  <a:cubicBezTo>
                    <a:pt x="208963" y="57976"/>
                    <a:pt x="208617" y="57746"/>
                    <a:pt x="208387" y="57630"/>
                  </a:cubicBezTo>
                  <a:cubicBezTo>
                    <a:pt x="208041" y="57515"/>
                    <a:pt x="207810" y="57284"/>
                    <a:pt x="207465" y="57169"/>
                  </a:cubicBezTo>
                  <a:cubicBezTo>
                    <a:pt x="207234" y="57054"/>
                    <a:pt x="206889" y="56823"/>
                    <a:pt x="206658" y="56708"/>
                  </a:cubicBezTo>
                  <a:cubicBezTo>
                    <a:pt x="206312" y="56593"/>
                    <a:pt x="206081" y="56363"/>
                    <a:pt x="205736" y="56247"/>
                  </a:cubicBezTo>
                  <a:cubicBezTo>
                    <a:pt x="205505" y="56132"/>
                    <a:pt x="205160" y="55901"/>
                    <a:pt x="204929" y="55786"/>
                  </a:cubicBezTo>
                  <a:cubicBezTo>
                    <a:pt x="204583" y="55671"/>
                    <a:pt x="204353" y="55440"/>
                    <a:pt x="204007" y="55325"/>
                  </a:cubicBezTo>
                  <a:cubicBezTo>
                    <a:pt x="203776" y="55210"/>
                    <a:pt x="203431" y="55095"/>
                    <a:pt x="203200" y="54864"/>
                  </a:cubicBezTo>
                  <a:cubicBezTo>
                    <a:pt x="202854" y="54749"/>
                    <a:pt x="202624" y="54518"/>
                    <a:pt x="202278" y="54403"/>
                  </a:cubicBezTo>
                  <a:cubicBezTo>
                    <a:pt x="201932" y="54288"/>
                    <a:pt x="201702" y="54172"/>
                    <a:pt x="201356" y="54057"/>
                  </a:cubicBezTo>
                  <a:cubicBezTo>
                    <a:pt x="201010" y="53942"/>
                    <a:pt x="200780" y="53827"/>
                    <a:pt x="200434" y="53596"/>
                  </a:cubicBezTo>
                  <a:cubicBezTo>
                    <a:pt x="200088" y="53481"/>
                    <a:pt x="199858" y="53366"/>
                    <a:pt x="199512" y="53250"/>
                  </a:cubicBezTo>
                  <a:cubicBezTo>
                    <a:pt x="199166" y="53135"/>
                    <a:pt x="198936" y="53020"/>
                    <a:pt x="198590" y="52905"/>
                  </a:cubicBezTo>
                  <a:cubicBezTo>
                    <a:pt x="198244" y="52789"/>
                    <a:pt x="198013" y="52674"/>
                    <a:pt x="197668" y="52559"/>
                  </a:cubicBezTo>
                  <a:cubicBezTo>
                    <a:pt x="197322" y="52444"/>
                    <a:pt x="197092" y="52328"/>
                    <a:pt x="196746" y="52213"/>
                  </a:cubicBezTo>
                  <a:cubicBezTo>
                    <a:pt x="196400" y="52098"/>
                    <a:pt x="196169" y="51983"/>
                    <a:pt x="195824" y="51867"/>
                  </a:cubicBezTo>
                  <a:cubicBezTo>
                    <a:pt x="195478" y="51867"/>
                    <a:pt x="195247" y="51637"/>
                    <a:pt x="194901" y="51521"/>
                  </a:cubicBezTo>
                  <a:cubicBezTo>
                    <a:pt x="194556" y="51521"/>
                    <a:pt x="194325" y="51291"/>
                    <a:pt x="193979" y="51176"/>
                  </a:cubicBezTo>
                  <a:cubicBezTo>
                    <a:pt x="193634" y="51176"/>
                    <a:pt x="193403" y="50945"/>
                    <a:pt x="193058" y="50830"/>
                  </a:cubicBezTo>
                  <a:cubicBezTo>
                    <a:pt x="192712" y="50830"/>
                    <a:pt x="192366" y="50600"/>
                    <a:pt x="192135" y="50484"/>
                  </a:cubicBezTo>
                  <a:cubicBezTo>
                    <a:pt x="191790" y="50484"/>
                    <a:pt x="191559" y="50254"/>
                    <a:pt x="191213" y="50138"/>
                  </a:cubicBezTo>
                  <a:cubicBezTo>
                    <a:pt x="190867" y="50138"/>
                    <a:pt x="190522" y="49908"/>
                    <a:pt x="190291" y="49908"/>
                  </a:cubicBezTo>
                  <a:cubicBezTo>
                    <a:pt x="189945" y="49908"/>
                    <a:pt x="189715" y="49677"/>
                    <a:pt x="189369" y="49677"/>
                  </a:cubicBezTo>
                  <a:cubicBezTo>
                    <a:pt x="189023" y="49677"/>
                    <a:pt x="188678" y="49447"/>
                    <a:pt x="188332" y="49447"/>
                  </a:cubicBezTo>
                  <a:cubicBezTo>
                    <a:pt x="187986" y="49447"/>
                    <a:pt x="187756" y="49332"/>
                    <a:pt x="187410" y="49216"/>
                  </a:cubicBezTo>
                  <a:cubicBezTo>
                    <a:pt x="187064" y="49216"/>
                    <a:pt x="186718" y="49101"/>
                    <a:pt x="186373" y="48986"/>
                  </a:cubicBezTo>
                  <a:cubicBezTo>
                    <a:pt x="186027" y="48986"/>
                    <a:pt x="185796" y="48871"/>
                    <a:pt x="185450" y="48755"/>
                  </a:cubicBezTo>
                  <a:cubicBezTo>
                    <a:pt x="185105" y="48755"/>
                    <a:pt x="184759" y="48640"/>
                    <a:pt x="184413" y="48525"/>
                  </a:cubicBezTo>
                  <a:cubicBezTo>
                    <a:pt x="184067" y="48525"/>
                    <a:pt x="183837" y="48409"/>
                    <a:pt x="183491" y="48294"/>
                  </a:cubicBezTo>
                  <a:cubicBezTo>
                    <a:pt x="183145" y="48294"/>
                    <a:pt x="182799" y="48179"/>
                    <a:pt x="182454" y="48064"/>
                  </a:cubicBezTo>
                  <a:cubicBezTo>
                    <a:pt x="182108" y="48064"/>
                    <a:pt x="181877" y="47948"/>
                    <a:pt x="181532" y="47948"/>
                  </a:cubicBezTo>
                  <a:cubicBezTo>
                    <a:pt x="181186" y="47948"/>
                    <a:pt x="180840" y="47833"/>
                    <a:pt x="180494" y="47718"/>
                  </a:cubicBezTo>
                  <a:cubicBezTo>
                    <a:pt x="180148" y="47718"/>
                    <a:pt x="179918" y="47718"/>
                    <a:pt x="179572" y="47603"/>
                  </a:cubicBezTo>
                  <a:cubicBezTo>
                    <a:pt x="179227" y="47603"/>
                    <a:pt x="178881" y="47603"/>
                    <a:pt x="178535" y="47487"/>
                  </a:cubicBezTo>
                  <a:cubicBezTo>
                    <a:pt x="178189" y="47487"/>
                    <a:pt x="177959" y="47487"/>
                    <a:pt x="177613" y="47372"/>
                  </a:cubicBezTo>
                  <a:cubicBezTo>
                    <a:pt x="177267" y="47372"/>
                    <a:pt x="176921" y="47372"/>
                    <a:pt x="176460" y="47257"/>
                  </a:cubicBezTo>
                  <a:cubicBezTo>
                    <a:pt x="176114" y="47257"/>
                    <a:pt x="175884" y="47257"/>
                    <a:pt x="175538" y="47257"/>
                  </a:cubicBezTo>
                  <a:cubicBezTo>
                    <a:pt x="175193" y="47257"/>
                    <a:pt x="174731" y="47257"/>
                    <a:pt x="174385" y="47257"/>
                  </a:cubicBezTo>
                  <a:cubicBezTo>
                    <a:pt x="174040" y="47257"/>
                    <a:pt x="173809" y="47257"/>
                    <a:pt x="173464" y="47257"/>
                  </a:cubicBezTo>
                  <a:cubicBezTo>
                    <a:pt x="173002" y="47257"/>
                    <a:pt x="172657" y="47257"/>
                    <a:pt x="172196" y="47257"/>
                  </a:cubicBezTo>
                  <a:cubicBezTo>
                    <a:pt x="171965" y="47257"/>
                    <a:pt x="171619" y="47257"/>
                    <a:pt x="171389" y="47257"/>
                  </a:cubicBezTo>
                  <a:cubicBezTo>
                    <a:pt x="170928" y="47257"/>
                    <a:pt x="170467" y="47257"/>
                    <a:pt x="170006" y="47257"/>
                  </a:cubicBezTo>
                  <a:cubicBezTo>
                    <a:pt x="169775" y="47257"/>
                    <a:pt x="169545" y="47257"/>
                    <a:pt x="169314" y="47257"/>
                  </a:cubicBezTo>
                  <a:cubicBezTo>
                    <a:pt x="168623" y="47257"/>
                    <a:pt x="167931" y="47257"/>
                    <a:pt x="167240" y="47257"/>
                  </a:cubicBezTo>
                  <a:cubicBezTo>
                    <a:pt x="166548" y="47257"/>
                    <a:pt x="165856" y="47257"/>
                    <a:pt x="165165" y="47257"/>
                  </a:cubicBezTo>
                  <a:cubicBezTo>
                    <a:pt x="164934" y="47257"/>
                    <a:pt x="164704" y="47257"/>
                    <a:pt x="164473" y="47257"/>
                  </a:cubicBezTo>
                  <a:cubicBezTo>
                    <a:pt x="164012" y="47257"/>
                    <a:pt x="163551" y="47257"/>
                    <a:pt x="163090" y="47257"/>
                  </a:cubicBezTo>
                  <a:cubicBezTo>
                    <a:pt x="162860" y="47257"/>
                    <a:pt x="162514" y="47257"/>
                    <a:pt x="162283" y="47257"/>
                  </a:cubicBezTo>
                  <a:cubicBezTo>
                    <a:pt x="161822" y="47257"/>
                    <a:pt x="161477" y="47257"/>
                    <a:pt x="161016" y="47257"/>
                  </a:cubicBezTo>
                  <a:cubicBezTo>
                    <a:pt x="160670" y="47257"/>
                    <a:pt x="160439" y="47257"/>
                    <a:pt x="160094" y="47257"/>
                  </a:cubicBezTo>
                  <a:cubicBezTo>
                    <a:pt x="159748" y="47257"/>
                    <a:pt x="159287" y="47257"/>
                    <a:pt x="158941" y="47257"/>
                  </a:cubicBezTo>
                  <a:cubicBezTo>
                    <a:pt x="158595" y="47257"/>
                    <a:pt x="158365" y="47257"/>
                    <a:pt x="158019" y="47257"/>
                  </a:cubicBezTo>
                  <a:cubicBezTo>
                    <a:pt x="157673" y="47257"/>
                    <a:pt x="157212" y="47257"/>
                    <a:pt x="156866" y="47372"/>
                  </a:cubicBezTo>
                  <a:cubicBezTo>
                    <a:pt x="156520" y="47372"/>
                    <a:pt x="156290" y="47372"/>
                    <a:pt x="155944" y="47487"/>
                  </a:cubicBezTo>
                  <a:cubicBezTo>
                    <a:pt x="155599" y="47487"/>
                    <a:pt x="155253" y="47487"/>
                    <a:pt x="154792" y="47603"/>
                  </a:cubicBezTo>
                  <a:cubicBezTo>
                    <a:pt x="154446" y="47603"/>
                    <a:pt x="154215" y="47603"/>
                    <a:pt x="153870" y="47718"/>
                  </a:cubicBezTo>
                  <a:cubicBezTo>
                    <a:pt x="153524" y="47718"/>
                    <a:pt x="153178" y="47833"/>
                    <a:pt x="152832" y="47948"/>
                  </a:cubicBezTo>
                  <a:cubicBezTo>
                    <a:pt x="152486" y="47948"/>
                    <a:pt x="152256" y="47948"/>
                    <a:pt x="151910" y="48179"/>
                  </a:cubicBezTo>
                  <a:cubicBezTo>
                    <a:pt x="151565" y="48179"/>
                    <a:pt x="151219" y="48294"/>
                    <a:pt x="150873" y="48409"/>
                  </a:cubicBezTo>
                  <a:cubicBezTo>
                    <a:pt x="150527" y="48409"/>
                    <a:pt x="150297" y="48525"/>
                    <a:pt x="149951" y="48640"/>
                  </a:cubicBezTo>
                  <a:cubicBezTo>
                    <a:pt x="149605" y="48640"/>
                    <a:pt x="149259" y="48755"/>
                    <a:pt x="148914" y="48871"/>
                  </a:cubicBezTo>
                  <a:cubicBezTo>
                    <a:pt x="148568" y="48871"/>
                    <a:pt x="148337" y="48986"/>
                    <a:pt x="147991" y="49101"/>
                  </a:cubicBezTo>
                  <a:cubicBezTo>
                    <a:pt x="147646" y="49101"/>
                    <a:pt x="147300" y="49216"/>
                    <a:pt x="146954" y="49332"/>
                  </a:cubicBezTo>
                  <a:cubicBezTo>
                    <a:pt x="146608" y="49332"/>
                    <a:pt x="146378" y="49447"/>
                    <a:pt x="146032" y="49562"/>
                  </a:cubicBezTo>
                  <a:cubicBezTo>
                    <a:pt x="145686" y="49562"/>
                    <a:pt x="145340" y="49792"/>
                    <a:pt x="144995" y="49792"/>
                  </a:cubicBezTo>
                  <a:cubicBezTo>
                    <a:pt x="144649" y="49792"/>
                    <a:pt x="144418" y="50023"/>
                    <a:pt x="144073" y="50023"/>
                  </a:cubicBezTo>
                  <a:cubicBezTo>
                    <a:pt x="143727" y="50023"/>
                    <a:pt x="143381" y="50254"/>
                    <a:pt x="143035" y="50369"/>
                  </a:cubicBezTo>
                  <a:cubicBezTo>
                    <a:pt x="142689" y="50369"/>
                    <a:pt x="142459" y="50600"/>
                    <a:pt x="142113" y="50715"/>
                  </a:cubicBezTo>
                  <a:cubicBezTo>
                    <a:pt x="141768" y="50715"/>
                    <a:pt x="141422" y="50945"/>
                    <a:pt x="141191" y="51060"/>
                  </a:cubicBezTo>
                  <a:cubicBezTo>
                    <a:pt x="140846" y="51060"/>
                    <a:pt x="140615" y="51291"/>
                    <a:pt x="140269" y="51406"/>
                  </a:cubicBezTo>
                  <a:cubicBezTo>
                    <a:pt x="139923" y="51406"/>
                    <a:pt x="139578" y="51637"/>
                    <a:pt x="139347" y="51752"/>
                  </a:cubicBezTo>
                  <a:cubicBezTo>
                    <a:pt x="139001" y="51752"/>
                    <a:pt x="138771" y="51983"/>
                    <a:pt x="138425" y="52098"/>
                  </a:cubicBezTo>
                  <a:cubicBezTo>
                    <a:pt x="138079" y="52213"/>
                    <a:pt x="137849" y="52328"/>
                    <a:pt x="137503" y="52444"/>
                  </a:cubicBezTo>
                  <a:cubicBezTo>
                    <a:pt x="137157" y="52559"/>
                    <a:pt x="136927" y="52674"/>
                    <a:pt x="136581" y="52789"/>
                  </a:cubicBezTo>
                  <a:cubicBezTo>
                    <a:pt x="136235" y="52905"/>
                    <a:pt x="136005" y="53020"/>
                    <a:pt x="135659" y="53135"/>
                  </a:cubicBezTo>
                  <a:cubicBezTo>
                    <a:pt x="135313" y="53250"/>
                    <a:pt x="135083" y="53366"/>
                    <a:pt x="134737" y="53481"/>
                  </a:cubicBezTo>
                  <a:cubicBezTo>
                    <a:pt x="134391" y="53596"/>
                    <a:pt x="134160" y="53712"/>
                    <a:pt x="133815" y="53827"/>
                  </a:cubicBezTo>
                  <a:cubicBezTo>
                    <a:pt x="133469" y="53942"/>
                    <a:pt x="133238" y="54057"/>
                    <a:pt x="132893" y="54288"/>
                  </a:cubicBezTo>
                  <a:cubicBezTo>
                    <a:pt x="132547" y="54403"/>
                    <a:pt x="132316" y="54518"/>
                    <a:pt x="131971" y="54749"/>
                  </a:cubicBezTo>
                  <a:cubicBezTo>
                    <a:pt x="131625" y="54864"/>
                    <a:pt x="131394" y="54979"/>
                    <a:pt x="131049" y="55210"/>
                  </a:cubicBezTo>
                  <a:cubicBezTo>
                    <a:pt x="130818" y="55325"/>
                    <a:pt x="130472" y="55440"/>
                    <a:pt x="130242" y="55671"/>
                  </a:cubicBezTo>
                  <a:cubicBezTo>
                    <a:pt x="129896" y="55786"/>
                    <a:pt x="129666" y="56017"/>
                    <a:pt x="129320" y="56132"/>
                  </a:cubicBezTo>
                  <a:cubicBezTo>
                    <a:pt x="129089" y="56247"/>
                    <a:pt x="128743" y="56478"/>
                    <a:pt x="128513" y="56593"/>
                  </a:cubicBezTo>
                  <a:cubicBezTo>
                    <a:pt x="128167" y="56708"/>
                    <a:pt x="127937" y="56939"/>
                    <a:pt x="127591" y="57054"/>
                  </a:cubicBezTo>
                  <a:cubicBezTo>
                    <a:pt x="127360" y="57169"/>
                    <a:pt x="127015" y="57400"/>
                    <a:pt x="126784" y="57515"/>
                  </a:cubicBezTo>
                  <a:cubicBezTo>
                    <a:pt x="126438" y="57630"/>
                    <a:pt x="126208" y="57861"/>
                    <a:pt x="125862" y="57976"/>
                  </a:cubicBezTo>
                  <a:cubicBezTo>
                    <a:pt x="125631" y="58091"/>
                    <a:pt x="125286" y="58322"/>
                    <a:pt x="125055" y="58437"/>
                  </a:cubicBezTo>
                  <a:cubicBezTo>
                    <a:pt x="124709" y="58668"/>
                    <a:pt x="124479" y="58783"/>
                    <a:pt x="124133" y="59013"/>
                  </a:cubicBezTo>
                  <a:cubicBezTo>
                    <a:pt x="123903" y="59129"/>
                    <a:pt x="123672" y="59359"/>
                    <a:pt x="123326" y="59475"/>
                  </a:cubicBezTo>
                  <a:cubicBezTo>
                    <a:pt x="122980" y="59705"/>
                    <a:pt x="122750" y="59820"/>
                    <a:pt x="122404" y="60051"/>
                  </a:cubicBezTo>
                  <a:cubicBezTo>
                    <a:pt x="122174" y="60166"/>
                    <a:pt x="121943" y="60397"/>
                    <a:pt x="121713" y="60512"/>
                  </a:cubicBezTo>
                  <a:cubicBezTo>
                    <a:pt x="121367" y="60742"/>
                    <a:pt x="121136" y="60858"/>
                    <a:pt x="120790" y="61088"/>
                  </a:cubicBezTo>
                  <a:cubicBezTo>
                    <a:pt x="120560" y="61203"/>
                    <a:pt x="120329" y="61434"/>
                    <a:pt x="120099" y="61549"/>
                  </a:cubicBezTo>
                  <a:cubicBezTo>
                    <a:pt x="119753" y="61780"/>
                    <a:pt x="119523" y="62010"/>
                    <a:pt x="119177" y="62241"/>
                  </a:cubicBezTo>
                  <a:cubicBezTo>
                    <a:pt x="118946" y="62356"/>
                    <a:pt x="118716" y="62587"/>
                    <a:pt x="118601" y="62702"/>
                  </a:cubicBezTo>
                  <a:cubicBezTo>
                    <a:pt x="118255" y="62932"/>
                    <a:pt x="117909" y="63163"/>
                    <a:pt x="117678" y="63393"/>
                  </a:cubicBezTo>
                  <a:cubicBezTo>
                    <a:pt x="117448" y="63509"/>
                    <a:pt x="117333" y="63624"/>
                    <a:pt x="117218" y="63739"/>
                  </a:cubicBezTo>
                  <a:cubicBezTo>
                    <a:pt x="116872" y="63970"/>
                    <a:pt x="116526" y="64315"/>
                    <a:pt x="116180" y="64546"/>
                  </a:cubicBezTo>
                  <a:cubicBezTo>
                    <a:pt x="116180" y="64546"/>
                    <a:pt x="115950" y="64776"/>
                    <a:pt x="115835" y="64776"/>
                  </a:cubicBezTo>
                  <a:cubicBezTo>
                    <a:pt x="113990" y="66275"/>
                    <a:pt x="112146" y="67889"/>
                    <a:pt x="110417" y="69502"/>
                  </a:cubicBezTo>
                  <a:cubicBezTo>
                    <a:pt x="110417" y="69502"/>
                    <a:pt x="110417" y="69502"/>
                    <a:pt x="110417" y="69502"/>
                  </a:cubicBezTo>
                  <a:cubicBezTo>
                    <a:pt x="110072" y="69848"/>
                    <a:pt x="109726" y="70194"/>
                    <a:pt x="109265" y="70539"/>
                  </a:cubicBezTo>
                  <a:cubicBezTo>
                    <a:pt x="109265" y="70539"/>
                    <a:pt x="109034" y="70770"/>
                    <a:pt x="109034" y="70770"/>
                  </a:cubicBezTo>
                  <a:cubicBezTo>
                    <a:pt x="108688" y="71116"/>
                    <a:pt x="108343" y="71462"/>
                    <a:pt x="107997" y="71807"/>
                  </a:cubicBezTo>
                  <a:cubicBezTo>
                    <a:pt x="107882" y="71923"/>
                    <a:pt x="107766" y="72038"/>
                    <a:pt x="107651" y="72153"/>
                  </a:cubicBezTo>
                  <a:cubicBezTo>
                    <a:pt x="107305" y="72499"/>
                    <a:pt x="107075" y="72845"/>
                    <a:pt x="106729" y="73190"/>
                  </a:cubicBezTo>
                  <a:cubicBezTo>
                    <a:pt x="106614" y="73306"/>
                    <a:pt x="106498" y="73421"/>
                    <a:pt x="106383" y="73652"/>
                  </a:cubicBezTo>
                  <a:cubicBezTo>
                    <a:pt x="106038" y="73997"/>
                    <a:pt x="105807" y="74343"/>
                    <a:pt x="105461" y="74689"/>
                  </a:cubicBezTo>
                  <a:cubicBezTo>
                    <a:pt x="105346" y="74804"/>
                    <a:pt x="105231" y="75035"/>
                    <a:pt x="105115" y="75150"/>
                  </a:cubicBezTo>
                  <a:cubicBezTo>
                    <a:pt x="104770" y="75496"/>
                    <a:pt x="104539" y="75841"/>
                    <a:pt x="104309" y="76187"/>
                  </a:cubicBezTo>
                  <a:cubicBezTo>
                    <a:pt x="104193" y="76302"/>
                    <a:pt x="104078" y="76533"/>
                    <a:pt x="103847" y="76648"/>
                  </a:cubicBezTo>
                  <a:cubicBezTo>
                    <a:pt x="103617" y="76994"/>
                    <a:pt x="103271" y="77340"/>
                    <a:pt x="103041" y="77686"/>
                  </a:cubicBezTo>
                  <a:cubicBezTo>
                    <a:pt x="102925" y="77801"/>
                    <a:pt x="102810" y="78031"/>
                    <a:pt x="102695" y="78147"/>
                  </a:cubicBezTo>
                  <a:cubicBezTo>
                    <a:pt x="102464" y="78493"/>
                    <a:pt x="102119" y="78838"/>
                    <a:pt x="101888" y="79184"/>
                  </a:cubicBezTo>
                  <a:cubicBezTo>
                    <a:pt x="101773" y="79299"/>
                    <a:pt x="101658" y="79530"/>
                    <a:pt x="101542" y="79645"/>
                  </a:cubicBezTo>
                  <a:cubicBezTo>
                    <a:pt x="101312" y="79991"/>
                    <a:pt x="101081" y="80337"/>
                    <a:pt x="100736" y="80682"/>
                  </a:cubicBezTo>
                  <a:cubicBezTo>
                    <a:pt x="100620" y="80913"/>
                    <a:pt x="100505" y="81028"/>
                    <a:pt x="100390" y="81259"/>
                  </a:cubicBezTo>
                  <a:cubicBezTo>
                    <a:pt x="100159" y="81604"/>
                    <a:pt x="99929" y="81950"/>
                    <a:pt x="99698" y="82296"/>
                  </a:cubicBezTo>
                  <a:cubicBezTo>
                    <a:pt x="99583" y="82527"/>
                    <a:pt x="99468" y="82642"/>
                    <a:pt x="99353" y="82872"/>
                  </a:cubicBezTo>
                  <a:cubicBezTo>
                    <a:pt x="99122" y="83218"/>
                    <a:pt x="98891" y="83564"/>
                    <a:pt x="98661" y="83910"/>
                  </a:cubicBezTo>
                  <a:cubicBezTo>
                    <a:pt x="98546" y="84140"/>
                    <a:pt x="98430" y="84256"/>
                    <a:pt x="98315" y="84486"/>
                  </a:cubicBezTo>
                  <a:cubicBezTo>
                    <a:pt x="98085" y="84832"/>
                    <a:pt x="97854" y="85178"/>
                    <a:pt x="97624" y="85639"/>
                  </a:cubicBezTo>
                  <a:cubicBezTo>
                    <a:pt x="97624" y="85869"/>
                    <a:pt x="97393" y="85984"/>
                    <a:pt x="97278" y="86215"/>
                  </a:cubicBezTo>
                  <a:cubicBezTo>
                    <a:pt x="97047" y="86561"/>
                    <a:pt x="96817" y="86907"/>
                    <a:pt x="96586" y="87368"/>
                  </a:cubicBezTo>
                  <a:cubicBezTo>
                    <a:pt x="96586" y="87598"/>
                    <a:pt x="96356" y="87713"/>
                    <a:pt x="96241" y="87944"/>
                  </a:cubicBezTo>
                  <a:cubicBezTo>
                    <a:pt x="96010" y="88290"/>
                    <a:pt x="95779" y="88751"/>
                    <a:pt x="95549" y="89096"/>
                  </a:cubicBezTo>
                  <a:cubicBezTo>
                    <a:pt x="95549" y="89327"/>
                    <a:pt x="95318" y="89442"/>
                    <a:pt x="95203" y="89673"/>
                  </a:cubicBezTo>
                  <a:cubicBezTo>
                    <a:pt x="94973" y="90019"/>
                    <a:pt x="94742" y="90479"/>
                    <a:pt x="94512" y="90825"/>
                  </a:cubicBezTo>
                  <a:cubicBezTo>
                    <a:pt x="94512" y="91056"/>
                    <a:pt x="94281" y="91171"/>
                    <a:pt x="94166" y="91402"/>
                  </a:cubicBezTo>
                  <a:cubicBezTo>
                    <a:pt x="93935" y="91747"/>
                    <a:pt x="93705" y="92208"/>
                    <a:pt x="93590" y="92554"/>
                  </a:cubicBezTo>
                  <a:cubicBezTo>
                    <a:pt x="93590" y="92785"/>
                    <a:pt x="93359" y="92900"/>
                    <a:pt x="93359" y="93131"/>
                  </a:cubicBezTo>
                  <a:cubicBezTo>
                    <a:pt x="93128" y="93591"/>
                    <a:pt x="93013" y="93937"/>
                    <a:pt x="92783" y="94399"/>
                  </a:cubicBezTo>
                  <a:cubicBezTo>
                    <a:pt x="92783" y="94629"/>
                    <a:pt x="92668" y="94744"/>
                    <a:pt x="92552" y="94975"/>
                  </a:cubicBezTo>
                  <a:cubicBezTo>
                    <a:pt x="92322" y="95436"/>
                    <a:pt x="92207" y="95782"/>
                    <a:pt x="91976" y="96243"/>
                  </a:cubicBezTo>
                  <a:cubicBezTo>
                    <a:pt x="91976" y="96358"/>
                    <a:pt x="91861" y="96588"/>
                    <a:pt x="91745" y="96704"/>
                  </a:cubicBezTo>
                  <a:cubicBezTo>
                    <a:pt x="91515" y="97165"/>
                    <a:pt x="91400" y="97511"/>
                    <a:pt x="91169" y="97971"/>
                  </a:cubicBezTo>
                  <a:cubicBezTo>
                    <a:pt x="91169" y="98087"/>
                    <a:pt x="91054" y="98317"/>
                    <a:pt x="90939" y="98433"/>
                  </a:cubicBezTo>
                  <a:cubicBezTo>
                    <a:pt x="90708" y="98894"/>
                    <a:pt x="90593" y="99355"/>
                    <a:pt x="90362" y="99816"/>
                  </a:cubicBezTo>
                  <a:cubicBezTo>
                    <a:pt x="90362" y="99931"/>
                    <a:pt x="90247" y="100162"/>
                    <a:pt x="90132" y="100277"/>
                  </a:cubicBezTo>
                  <a:cubicBezTo>
                    <a:pt x="89901" y="100738"/>
                    <a:pt x="89786" y="101199"/>
                    <a:pt x="89671" y="101660"/>
                  </a:cubicBezTo>
                  <a:cubicBezTo>
                    <a:pt x="89671" y="101775"/>
                    <a:pt x="89671" y="102006"/>
                    <a:pt x="89556" y="102121"/>
                  </a:cubicBezTo>
                  <a:cubicBezTo>
                    <a:pt x="89440" y="102582"/>
                    <a:pt x="89210" y="103043"/>
                    <a:pt x="89094" y="103619"/>
                  </a:cubicBezTo>
                  <a:cubicBezTo>
                    <a:pt x="89094" y="103734"/>
                    <a:pt x="89094" y="103850"/>
                    <a:pt x="88979" y="103965"/>
                  </a:cubicBezTo>
                  <a:cubicBezTo>
                    <a:pt x="88864" y="104426"/>
                    <a:pt x="88633" y="105002"/>
                    <a:pt x="88518" y="105463"/>
                  </a:cubicBezTo>
                  <a:cubicBezTo>
                    <a:pt x="88518" y="105463"/>
                    <a:pt x="88518" y="105694"/>
                    <a:pt x="88518" y="105809"/>
                  </a:cubicBezTo>
                  <a:cubicBezTo>
                    <a:pt x="88403" y="106386"/>
                    <a:pt x="88173" y="106846"/>
                    <a:pt x="88057" y="107423"/>
                  </a:cubicBezTo>
                  <a:cubicBezTo>
                    <a:pt x="88057" y="107423"/>
                    <a:pt x="88057" y="107538"/>
                    <a:pt x="88057" y="107653"/>
                  </a:cubicBezTo>
                  <a:cubicBezTo>
                    <a:pt x="87942" y="108230"/>
                    <a:pt x="87711" y="108806"/>
                    <a:pt x="87596" y="109382"/>
                  </a:cubicBezTo>
                  <a:cubicBezTo>
                    <a:pt x="87596" y="109382"/>
                    <a:pt x="87596" y="109382"/>
                    <a:pt x="87596" y="109382"/>
                  </a:cubicBezTo>
                  <a:cubicBezTo>
                    <a:pt x="86328" y="114454"/>
                    <a:pt x="85522" y="119756"/>
                    <a:pt x="85176" y="125173"/>
                  </a:cubicBezTo>
                  <a:lnTo>
                    <a:pt x="85176" y="125173"/>
                  </a:lnTo>
                  <a:cubicBezTo>
                    <a:pt x="85176" y="126671"/>
                    <a:pt x="85060" y="128170"/>
                    <a:pt x="85060" y="129668"/>
                  </a:cubicBezTo>
                  <a:cubicBezTo>
                    <a:pt x="85060" y="174735"/>
                    <a:pt x="121136" y="211273"/>
                    <a:pt x="165856" y="212310"/>
                  </a:cubicBezTo>
                  <a:cubicBezTo>
                    <a:pt x="164934" y="212310"/>
                    <a:pt x="164012" y="212310"/>
                    <a:pt x="163090" y="212310"/>
                  </a:cubicBezTo>
                  <a:cubicBezTo>
                    <a:pt x="114912" y="212310"/>
                    <a:pt x="75955" y="173237"/>
                    <a:pt x="75955" y="125173"/>
                  </a:cubicBezTo>
                  <a:lnTo>
                    <a:pt x="0" y="125173"/>
                  </a:lnTo>
                  <a:cubicBezTo>
                    <a:pt x="0" y="56017"/>
                    <a:pt x="56015" y="0"/>
                    <a:pt x="125170" y="0"/>
                  </a:cubicBezTo>
                  <a:cubicBezTo>
                    <a:pt x="194325" y="0"/>
                    <a:pt x="250341" y="56017"/>
                    <a:pt x="250341" y="125173"/>
                  </a:cubicBezTo>
                  <a:cubicBezTo>
                    <a:pt x="250341" y="194329"/>
                    <a:pt x="250341" y="126671"/>
                    <a:pt x="250341" y="127478"/>
                  </a:cubicBezTo>
                  <a:close/>
                </a:path>
              </a:pathLst>
            </a:custGeom>
            <a:solidFill>
              <a:srgbClr val="168489"/>
            </a:solidFill>
            <a:ln w="1152" cap="flat">
              <a:noFill/>
              <a:prstDash val="solid"/>
              <a:miter/>
            </a:ln>
          </p:spPr>
          <p:txBody>
            <a:bodyPr rtlCol="0" anchor="ctr"/>
            <a:lstStyle/>
            <a:p>
              <a:endParaRPr lang="en-US" sz="1350"/>
            </a:p>
          </p:txBody>
        </p:sp>
        <p:sp>
          <p:nvSpPr>
            <p:cNvPr id="54" name="TextBox 36">
              <a:extLst>
                <a:ext uri="{FF2B5EF4-FFF2-40B4-BE49-F238E27FC236}">
                  <a16:creationId xmlns:a16="http://schemas.microsoft.com/office/drawing/2014/main" id="{ECF44D92-B4BE-FF16-5612-39C5C3A2446B}"/>
                </a:ext>
              </a:extLst>
            </p:cNvPr>
            <p:cNvSpPr txBox="1"/>
            <p:nvPr/>
          </p:nvSpPr>
          <p:spPr>
            <a:xfrm>
              <a:off x="8293255" y="5090936"/>
              <a:ext cx="1345608"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المشاركون المشاغبون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55" name="TextBox 43">
              <a:extLst>
                <a:ext uri="{FF2B5EF4-FFF2-40B4-BE49-F238E27FC236}">
                  <a16:creationId xmlns:a16="http://schemas.microsoft.com/office/drawing/2014/main" id="{BD503BB4-DF8E-131A-D2F2-CB92085EFFD0}"/>
                </a:ext>
              </a:extLst>
            </p:cNvPr>
            <p:cNvSpPr txBox="1"/>
            <p:nvPr/>
          </p:nvSpPr>
          <p:spPr>
            <a:xfrm>
              <a:off x="8576441" y="4062182"/>
              <a:ext cx="1344545" cy="784830"/>
            </a:xfrm>
            <a:prstGeom prst="rect">
              <a:avLst/>
            </a:prstGeom>
            <a:noFill/>
          </p:spPr>
          <p:txBody>
            <a:bodyPr wrap="square" lIns="0" rIns="0" rtlCol="0" anchor="ctr">
              <a:spAutoFit/>
            </a:bodyPr>
            <a:lstStyle/>
            <a:p>
              <a:pPr algn="ctr"/>
              <a:r>
                <a:rPr lang="en-US" sz="4500" b="1" noProof="1"/>
                <a:t>01</a:t>
              </a:r>
            </a:p>
          </p:txBody>
        </p:sp>
      </p:grpSp>
      <p:sp>
        <p:nvSpPr>
          <p:cNvPr id="16" name="مربع نص 15">
            <a:extLst>
              <a:ext uri="{FF2B5EF4-FFF2-40B4-BE49-F238E27FC236}">
                <a16:creationId xmlns:a16="http://schemas.microsoft.com/office/drawing/2014/main" id="{619541AA-09E3-9DD4-1797-6D28AEB07B9F}"/>
              </a:ext>
            </a:extLst>
          </p:cNvPr>
          <p:cNvSpPr txBox="1"/>
          <p:nvPr/>
        </p:nvSpPr>
        <p:spPr>
          <a:xfrm>
            <a:off x="6154836" y="1777913"/>
            <a:ext cx="2019300" cy="750975"/>
          </a:xfrm>
          <a:prstGeom prst="rect">
            <a:avLst/>
          </a:prstGeom>
          <a:noFill/>
        </p:spPr>
        <p:txBody>
          <a:bodyPr wrap="square">
            <a:spAutoFit/>
          </a:bodyPr>
          <a:lstStyle/>
          <a:p>
            <a:pPr algn="just" rtl="1">
              <a:lnSpc>
                <a:spcPct val="107000"/>
              </a:lnSpc>
              <a:buNone/>
            </a:pPr>
            <a:r>
              <a:rPr lang="ar-SA"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وجود خطط بديلة عند تعطل التقنيات والأجهزة.</a:t>
            </a:r>
            <a:endParaRPr lang="fr-FR"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27">
            <a:extLst>
              <a:ext uri="{FF2B5EF4-FFF2-40B4-BE49-F238E27FC236}">
                <a16:creationId xmlns:a16="http://schemas.microsoft.com/office/drawing/2014/main" id="{D450100F-EFE2-C66C-B7D1-158373979002}"/>
              </a:ext>
            </a:extLst>
          </p:cNvPr>
          <p:cNvGrpSpPr/>
          <p:nvPr/>
        </p:nvGrpSpPr>
        <p:grpSpPr>
          <a:xfrm>
            <a:off x="6085842" y="2688983"/>
            <a:ext cx="1913375" cy="2537210"/>
            <a:chOff x="6096000" y="2831223"/>
            <a:chExt cx="1913375" cy="2537210"/>
          </a:xfrm>
        </p:grpSpPr>
        <p:sp>
          <p:nvSpPr>
            <p:cNvPr id="17" name="Freeform 5">
              <a:extLst>
                <a:ext uri="{FF2B5EF4-FFF2-40B4-BE49-F238E27FC236}">
                  <a16:creationId xmlns:a16="http://schemas.microsoft.com/office/drawing/2014/main" id="{CB45F498-E7E9-BEC7-6CF9-3C364D795947}"/>
                </a:ext>
              </a:extLst>
            </p:cNvPr>
            <p:cNvSpPr/>
            <p:nvPr/>
          </p:nvSpPr>
          <p:spPr>
            <a:xfrm>
              <a:off x="6096000" y="3745739"/>
              <a:ext cx="1913375" cy="1622694"/>
            </a:xfrm>
            <a:custGeom>
              <a:avLst/>
              <a:gdLst>
                <a:gd name="connsiteX0" fmla="*/ 249649 w 250341"/>
                <a:gd name="connsiteY0" fmla="*/ 85639 h 212309"/>
                <a:gd name="connsiteX1" fmla="*/ 249649 w 250341"/>
                <a:gd name="connsiteY1" fmla="*/ 88174 h 212309"/>
                <a:gd name="connsiteX2" fmla="*/ 249534 w 250341"/>
                <a:gd name="connsiteY2" fmla="*/ 90019 h 212309"/>
                <a:gd name="connsiteX3" fmla="*/ 249534 w 250341"/>
                <a:gd name="connsiteY3" fmla="*/ 90019 h 212309"/>
                <a:gd name="connsiteX4" fmla="*/ 245615 w 250341"/>
                <a:gd name="connsiteY4" fmla="*/ 109382 h 212309"/>
                <a:gd name="connsiteX5" fmla="*/ 245615 w 250341"/>
                <a:gd name="connsiteY5" fmla="*/ 109382 h 212309"/>
                <a:gd name="connsiteX6" fmla="*/ 245039 w 250341"/>
                <a:gd name="connsiteY6" fmla="*/ 110996 h 212309"/>
                <a:gd name="connsiteX7" fmla="*/ 245039 w 250341"/>
                <a:gd name="connsiteY7" fmla="*/ 111226 h 212309"/>
                <a:gd name="connsiteX8" fmla="*/ 244463 w 250341"/>
                <a:gd name="connsiteY8" fmla="*/ 112725 h 212309"/>
                <a:gd name="connsiteX9" fmla="*/ 244347 w 250341"/>
                <a:gd name="connsiteY9" fmla="*/ 113071 h 212309"/>
                <a:gd name="connsiteX10" fmla="*/ 243771 w 250341"/>
                <a:gd name="connsiteY10" fmla="*/ 114454 h 212309"/>
                <a:gd name="connsiteX11" fmla="*/ 243656 w 250341"/>
                <a:gd name="connsiteY11" fmla="*/ 114800 h 212309"/>
                <a:gd name="connsiteX12" fmla="*/ 243080 w 250341"/>
                <a:gd name="connsiteY12" fmla="*/ 116183 h 212309"/>
                <a:gd name="connsiteX13" fmla="*/ 242849 w 250341"/>
                <a:gd name="connsiteY13" fmla="*/ 116644 h 212309"/>
                <a:gd name="connsiteX14" fmla="*/ 242273 w 250341"/>
                <a:gd name="connsiteY14" fmla="*/ 117912 h 212309"/>
                <a:gd name="connsiteX15" fmla="*/ 242042 w 250341"/>
                <a:gd name="connsiteY15" fmla="*/ 118372 h 212309"/>
                <a:gd name="connsiteX16" fmla="*/ 241466 w 250341"/>
                <a:gd name="connsiteY16" fmla="*/ 119640 h 212309"/>
                <a:gd name="connsiteX17" fmla="*/ 241236 w 250341"/>
                <a:gd name="connsiteY17" fmla="*/ 120101 h 212309"/>
                <a:gd name="connsiteX18" fmla="*/ 240659 w 250341"/>
                <a:gd name="connsiteY18" fmla="*/ 121254 h 212309"/>
                <a:gd name="connsiteX19" fmla="*/ 240429 w 250341"/>
                <a:gd name="connsiteY19" fmla="*/ 121830 h 212309"/>
                <a:gd name="connsiteX20" fmla="*/ 239852 w 250341"/>
                <a:gd name="connsiteY20" fmla="*/ 122983 h 212309"/>
                <a:gd name="connsiteX21" fmla="*/ 239507 w 250341"/>
                <a:gd name="connsiteY21" fmla="*/ 123559 h 212309"/>
                <a:gd name="connsiteX22" fmla="*/ 238815 w 250341"/>
                <a:gd name="connsiteY22" fmla="*/ 124712 h 212309"/>
                <a:gd name="connsiteX23" fmla="*/ 238469 w 250341"/>
                <a:gd name="connsiteY23" fmla="*/ 125288 h 212309"/>
                <a:gd name="connsiteX24" fmla="*/ 237778 w 250341"/>
                <a:gd name="connsiteY24" fmla="*/ 126326 h 212309"/>
                <a:gd name="connsiteX25" fmla="*/ 237432 w 250341"/>
                <a:gd name="connsiteY25" fmla="*/ 126902 h 212309"/>
                <a:gd name="connsiteX26" fmla="*/ 236741 w 250341"/>
                <a:gd name="connsiteY26" fmla="*/ 127939 h 212309"/>
                <a:gd name="connsiteX27" fmla="*/ 236395 w 250341"/>
                <a:gd name="connsiteY27" fmla="*/ 128515 h 212309"/>
                <a:gd name="connsiteX28" fmla="*/ 235703 w 250341"/>
                <a:gd name="connsiteY28" fmla="*/ 129553 h 212309"/>
                <a:gd name="connsiteX29" fmla="*/ 235242 w 250341"/>
                <a:gd name="connsiteY29" fmla="*/ 130129 h 212309"/>
                <a:gd name="connsiteX30" fmla="*/ 234550 w 250341"/>
                <a:gd name="connsiteY30" fmla="*/ 131051 h 212309"/>
                <a:gd name="connsiteX31" fmla="*/ 234090 w 250341"/>
                <a:gd name="connsiteY31" fmla="*/ 131627 h 212309"/>
                <a:gd name="connsiteX32" fmla="*/ 233398 w 250341"/>
                <a:gd name="connsiteY32" fmla="*/ 132550 h 212309"/>
                <a:gd name="connsiteX33" fmla="*/ 232937 w 250341"/>
                <a:gd name="connsiteY33" fmla="*/ 133126 h 212309"/>
                <a:gd name="connsiteX34" fmla="*/ 232245 w 250341"/>
                <a:gd name="connsiteY34" fmla="*/ 134048 h 212309"/>
                <a:gd name="connsiteX35" fmla="*/ 231784 w 250341"/>
                <a:gd name="connsiteY35" fmla="*/ 134624 h 212309"/>
                <a:gd name="connsiteX36" fmla="*/ 231093 w 250341"/>
                <a:gd name="connsiteY36" fmla="*/ 135546 h 212309"/>
                <a:gd name="connsiteX37" fmla="*/ 230632 w 250341"/>
                <a:gd name="connsiteY37" fmla="*/ 136123 h 212309"/>
                <a:gd name="connsiteX38" fmla="*/ 229940 w 250341"/>
                <a:gd name="connsiteY38" fmla="*/ 136930 h 212309"/>
                <a:gd name="connsiteX39" fmla="*/ 229364 w 250341"/>
                <a:gd name="connsiteY39" fmla="*/ 137506 h 212309"/>
                <a:gd name="connsiteX40" fmla="*/ 228672 w 250341"/>
                <a:gd name="connsiteY40" fmla="*/ 138313 h 212309"/>
                <a:gd name="connsiteX41" fmla="*/ 228096 w 250341"/>
                <a:gd name="connsiteY41" fmla="*/ 138889 h 212309"/>
                <a:gd name="connsiteX42" fmla="*/ 227289 w 250341"/>
                <a:gd name="connsiteY42" fmla="*/ 139696 h 212309"/>
                <a:gd name="connsiteX43" fmla="*/ 226713 w 250341"/>
                <a:gd name="connsiteY43" fmla="*/ 140272 h 212309"/>
                <a:gd name="connsiteX44" fmla="*/ 225906 w 250341"/>
                <a:gd name="connsiteY44" fmla="*/ 141079 h 212309"/>
                <a:gd name="connsiteX45" fmla="*/ 225330 w 250341"/>
                <a:gd name="connsiteY45" fmla="*/ 141655 h 212309"/>
                <a:gd name="connsiteX46" fmla="*/ 224523 w 250341"/>
                <a:gd name="connsiteY46" fmla="*/ 142462 h 212309"/>
                <a:gd name="connsiteX47" fmla="*/ 223947 w 250341"/>
                <a:gd name="connsiteY47" fmla="*/ 143038 h 212309"/>
                <a:gd name="connsiteX48" fmla="*/ 223140 w 250341"/>
                <a:gd name="connsiteY48" fmla="*/ 143730 h 212309"/>
                <a:gd name="connsiteX49" fmla="*/ 222564 w 250341"/>
                <a:gd name="connsiteY49" fmla="*/ 144306 h 212309"/>
                <a:gd name="connsiteX50" fmla="*/ 221757 w 250341"/>
                <a:gd name="connsiteY50" fmla="*/ 144998 h 212309"/>
                <a:gd name="connsiteX51" fmla="*/ 221065 w 250341"/>
                <a:gd name="connsiteY51" fmla="*/ 145574 h 212309"/>
                <a:gd name="connsiteX52" fmla="*/ 220259 w 250341"/>
                <a:gd name="connsiteY52" fmla="*/ 146266 h 212309"/>
                <a:gd name="connsiteX53" fmla="*/ 219567 w 250341"/>
                <a:gd name="connsiteY53" fmla="*/ 146842 h 212309"/>
                <a:gd name="connsiteX54" fmla="*/ 218760 w 250341"/>
                <a:gd name="connsiteY54" fmla="*/ 147533 h 212309"/>
                <a:gd name="connsiteX55" fmla="*/ 218069 w 250341"/>
                <a:gd name="connsiteY55" fmla="*/ 148110 h 212309"/>
                <a:gd name="connsiteX56" fmla="*/ 217262 w 250341"/>
                <a:gd name="connsiteY56" fmla="*/ 148801 h 212309"/>
                <a:gd name="connsiteX57" fmla="*/ 216570 w 250341"/>
                <a:gd name="connsiteY57" fmla="*/ 149378 h 212309"/>
                <a:gd name="connsiteX58" fmla="*/ 215764 w 250341"/>
                <a:gd name="connsiteY58" fmla="*/ 149954 h 212309"/>
                <a:gd name="connsiteX59" fmla="*/ 215072 w 250341"/>
                <a:gd name="connsiteY59" fmla="*/ 150530 h 212309"/>
                <a:gd name="connsiteX60" fmla="*/ 214265 w 250341"/>
                <a:gd name="connsiteY60" fmla="*/ 151107 h 212309"/>
                <a:gd name="connsiteX61" fmla="*/ 213458 w 250341"/>
                <a:gd name="connsiteY61" fmla="*/ 151568 h 212309"/>
                <a:gd name="connsiteX62" fmla="*/ 212651 w 250341"/>
                <a:gd name="connsiteY62" fmla="*/ 152144 h 212309"/>
                <a:gd name="connsiteX63" fmla="*/ 211845 w 250341"/>
                <a:gd name="connsiteY63" fmla="*/ 152605 h 212309"/>
                <a:gd name="connsiteX64" fmla="*/ 210923 w 250341"/>
                <a:gd name="connsiteY64" fmla="*/ 153181 h 212309"/>
                <a:gd name="connsiteX65" fmla="*/ 210116 w 250341"/>
                <a:gd name="connsiteY65" fmla="*/ 153642 h 212309"/>
                <a:gd name="connsiteX66" fmla="*/ 209194 w 250341"/>
                <a:gd name="connsiteY66" fmla="*/ 154219 h 212309"/>
                <a:gd name="connsiteX67" fmla="*/ 208387 w 250341"/>
                <a:gd name="connsiteY67" fmla="*/ 154680 h 212309"/>
                <a:gd name="connsiteX68" fmla="*/ 207465 w 250341"/>
                <a:gd name="connsiteY68" fmla="*/ 155141 h 212309"/>
                <a:gd name="connsiteX69" fmla="*/ 206658 w 250341"/>
                <a:gd name="connsiteY69" fmla="*/ 155602 h 212309"/>
                <a:gd name="connsiteX70" fmla="*/ 205736 w 250341"/>
                <a:gd name="connsiteY70" fmla="*/ 156063 h 212309"/>
                <a:gd name="connsiteX71" fmla="*/ 204929 w 250341"/>
                <a:gd name="connsiteY71" fmla="*/ 156524 h 212309"/>
                <a:gd name="connsiteX72" fmla="*/ 204007 w 250341"/>
                <a:gd name="connsiteY72" fmla="*/ 156985 h 212309"/>
                <a:gd name="connsiteX73" fmla="*/ 203200 w 250341"/>
                <a:gd name="connsiteY73" fmla="*/ 157446 h 212309"/>
                <a:gd name="connsiteX74" fmla="*/ 202278 w 250341"/>
                <a:gd name="connsiteY74" fmla="*/ 157907 h 212309"/>
                <a:gd name="connsiteX75" fmla="*/ 201356 w 250341"/>
                <a:gd name="connsiteY75" fmla="*/ 158253 h 212309"/>
                <a:gd name="connsiteX76" fmla="*/ 200434 w 250341"/>
                <a:gd name="connsiteY76" fmla="*/ 158714 h 212309"/>
                <a:gd name="connsiteX77" fmla="*/ 199512 w 250341"/>
                <a:gd name="connsiteY77" fmla="*/ 159060 h 212309"/>
                <a:gd name="connsiteX78" fmla="*/ 198590 w 250341"/>
                <a:gd name="connsiteY78" fmla="*/ 159405 h 212309"/>
                <a:gd name="connsiteX79" fmla="*/ 197668 w 250341"/>
                <a:gd name="connsiteY79" fmla="*/ 159751 h 212309"/>
                <a:gd name="connsiteX80" fmla="*/ 196746 w 250341"/>
                <a:gd name="connsiteY80" fmla="*/ 160097 h 212309"/>
                <a:gd name="connsiteX81" fmla="*/ 195824 w 250341"/>
                <a:gd name="connsiteY81" fmla="*/ 160443 h 212309"/>
                <a:gd name="connsiteX82" fmla="*/ 194902 w 250341"/>
                <a:gd name="connsiteY82" fmla="*/ 160788 h 212309"/>
                <a:gd name="connsiteX83" fmla="*/ 193980 w 250341"/>
                <a:gd name="connsiteY83" fmla="*/ 161134 h 212309"/>
                <a:gd name="connsiteX84" fmla="*/ 193058 w 250341"/>
                <a:gd name="connsiteY84" fmla="*/ 161480 h 212309"/>
                <a:gd name="connsiteX85" fmla="*/ 192136 w 250341"/>
                <a:gd name="connsiteY85" fmla="*/ 161826 h 212309"/>
                <a:gd name="connsiteX86" fmla="*/ 191214 w 250341"/>
                <a:gd name="connsiteY86" fmla="*/ 162171 h 212309"/>
                <a:gd name="connsiteX87" fmla="*/ 190291 w 250341"/>
                <a:gd name="connsiteY87" fmla="*/ 162402 h 212309"/>
                <a:gd name="connsiteX88" fmla="*/ 189369 w 250341"/>
                <a:gd name="connsiteY88" fmla="*/ 162633 h 212309"/>
                <a:gd name="connsiteX89" fmla="*/ 188332 w 250341"/>
                <a:gd name="connsiteY89" fmla="*/ 162863 h 212309"/>
                <a:gd name="connsiteX90" fmla="*/ 187410 w 250341"/>
                <a:gd name="connsiteY90" fmla="*/ 163094 h 212309"/>
                <a:gd name="connsiteX91" fmla="*/ 186373 w 250341"/>
                <a:gd name="connsiteY91" fmla="*/ 163324 h 212309"/>
                <a:gd name="connsiteX92" fmla="*/ 185451 w 250341"/>
                <a:gd name="connsiteY92" fmla="*/ 163555 h 212309"/>
                <a:gd name="connsiteX93" fmla="*/ 184413 w 250341"/>
                <a:gd name="connsiteY93" fmla="*/ 163785 h 212309"/>
                <a:gd name="connsiteX94" fmla="*/ 183491 w 250341"/>
                <a:gd name="connsiteY94" fmla="*/ 164016 h 212309"/>
                <a:gd name="connsiteX95" fmla="*/ 182454 w 250341"/>
                <a:gd name="connsiteY95" fmla="*/ 164246 h 212309"/>
                <a:gd name="connsiteX96" fmla="*/ 181532 w 250341"/>
                <a:gd name="connsiteY96" fmla="*/ 164362 h 212309"/>
                <a:gd name="connsiteX97" fmla="*/ 180495 w 250341"/>
                <a:gd name="connsiteY97" fmla="*/ 164592 h 212309"/>
                <a:gd name="connsiteX98" fmla="*/ 179572 w 250341"/>
                <a:gd name="connsiteY98" fmla="*/ 164707 h 212309"/>
                <a:gd name="connsiteX99" fmla="*/ 178535 w 250341"/>
                <a:gd name="connsiteY99" fmla="*/ 164823 h 212309"/>
                <a:gd name="connsiteX100" fmla="*/ 177613 w 250341"/>
                <a:gd name="connsiteY100" fmla="*/ 164938 h 212309"/>
                <a:gd name="connsiteX101" fmla="*/ 176460 w 250341"/>
                <a:gd name="connsiteY101" fmla="*/ 165053 h 212309"/>
                <a:gd name="connsiteX102" fmla="*/ 175538 w 250341"/>
                <a:gd name="connsiteY102" fmla="*/ 165053 h 212309"/>
                <a:gd name="connsiteX103" fmla="*/ 174386 w 250341"/>
                <a:gd name="connsiteY103" fmla="*/ 165053 h 212309"/>
                <a:gd name="connsiteX104" fmla="*/ 173464 w 250341"/>
                <a:gd name="connsiteY104" fmla="*/ 165053 h 212309"/>
                <a:gd name="connsiteX105" fmla="*/ 172196 w 250341"/>
                <a:gd name="connsiteY105" fmla="*/ 165053 h 212309"/>
                <a:gd name="connsiteX106" fmla="*/ 171389 w 250341"/>
                <a:gd name="connsiteY106" fmla="*/ 165053 h 212309"/>
                <a:gd name="connsiteX107" fmla="*/ 170006 w 250341"/>
                <a:gd name="connsiteY107" fmla="*/ 165053 h 212309"/>
                <a:gd name="connsiteX108" fmla="*/ 169315 w 250341"/>
                <a:gd name="connsiteY108" fmla="*/ 165053 h 212309"/>
                <a:gd name="connsiteX109" fmla="*/ 167240 w 250341"/>
                <a:gd name="connsiteY109" fmla="*/ 165053 h 212309"/>
                <a:gd name="connsiteX110" fmla="*/ 165165 w 250341"/>
                <a:gd name="connsiteY110" fmla="*/ 165053 h 212309"/>
                <a:gd name="connsiteX111" fmla="*/ 164474 w 250341"/>
                <a:gd name="connsiteY111" fmla="*/ 165053 h 212309"/>
                <a:gd name="connsiteX112" fmla="*/ 163090 w 250341"/>
                <a:gd name="connsiteY112" fmla="*/ 165053 h 212309"/>
                <a:gd name="connsiteX113" fmla="*/ 162284 w 250341"/>
                <a:gd name="connsiteY113" fmla="*/ 165053 h 212309"/>
                <a:gd name="connsiteX114" fmla="*/ 161016 w 250341"/>
                <a:gd name="connsiteY114" fmla="*/ 165053 h 212309"/>
                <a:gd name="connsiteX115" fmla="*/ 160094 w 250341"/>
                <a:gd name="connsiteY115" fmla="*/ 165053 h 212309"/>
                <a:gd name="connsiteX116" fmla="*/ 158941 w 250341"/>
                <a:gd name="connsiteY116" fmla="*/ 165053 h 212309"/>
                <a:gd name="connsiteX117" fmla="*/ 158019 w 250341"/>
                <a:gd name="connsiteY117" fmla="*/ 165053 h 212309"/>
                <a:gd name="connsiteX118" fmla="*/ 156867 w 250341"/>
                <a:gd name="connsiteY118" fmla="*/ 164938 h 212309"/>
                <a:gd name="connsiteX119" fmla="*/ 155944 w 250341"/>
                <a:gd name="connsiteY119" fmla="*/ 164823 h 212309"/>
                <a:gd name="connsiteX120" fmla="*/ 154792 w 250341"/>
                <a:gd name="connsiteY120" fmla="*/ 164707 h 212309"/>
                <a:gd name="connsiteX121" fmla="*/ 153870 w 250341"/>
                <a:gd name="connsiteY121" fmla="*/ 164592 h 212309"/>
                <a:gd name="connsiteX122" fmla="*/ 152833 w 250341"/>
                <a:gd name="connsiteY122" fmla="*/ 164362 h 212309"/>
                <a:gd name="connsiteX123" fmla="*/ 151910 w 250341"/>
                <a:gd name="connsiteY123" fmla="*/ 164131 h 212309"/>
                <a:gd name="connsiteX124" fmla="*/ 150873 w 250341"/>
                <a:gd name="connsiteY124" fmla="*/ 163900 h 212309"/>
                <a:gd name="connsiteX125" fmla="*/ 149951 w 250341"/>
                <a:gd name="connsiteY125" fmla="*/ 163670 h 212309"/>
                <a:gd name="connsiteX126" fmla="*/ 148914 w 250341"/>
                <a:gd name="connsiteY126" fmla="*/ 163439 h 212309"/>
                <a:gd name="connsiteX127" fmla="*/ 147992 w 250341"/>
                <a:gd name="connsiteY127" fmla="*/ 163209 h 212309"/>
                <a:gd name="connsiteX128" fmla="*/ 146954 w 250341"/>
                <a:gd name="connsiteY128" fmla="*/ 162979 h 212309"/>
                <a:gd name="connsiteX129" fmla="*/ 146032 w 250341"/>
                <a:gd name="connsiteY129" fmla="*/ 162748 h 212309"/>
                <a:gd name="connsiteX130" fmla="*/ 144995 w 250341"/>
                <a:gd name="connsiteY130" fmla="*/ 162517 h 212309"/>
                <a:gd name="connsiteX131" fmla="*/ 144073 w 250341"/>
                <a:gd name="connsiteY131" fmla="*/ 162287 h 212309"/>
                <a:gd name="connsiteX132" fmla="*/ 143036 w 250341"/>
                <a:gd name="connsiteY132" fmla="*/ 161941 h 212309"/>
                <a:gd name="connsiteX133" fmla="*/ 142113 w 250341"/>
                <a:gd name="connsiteY133" fmla="*/ 161595 h 212309"/>
                <a:gd name="connsiteX134" fmla="*/ 141191 w 250341"/>
                <a:gd name="connsiteY134" fmla="*/ 161250 h 212309"/>
                <a:gd name="connsiteX135" fmla="*/ 140269 w 250341"/>
                <a:gd name="connsiteY135" fmla="*/ 160904 h 212309"/>
                <a:gd name="connsiteX136" fmla="*/ 139347 w 250341"/>
                <a:gd name="connsiteY136" fmla="*/ 160558 h 212309"/>
                <a:gd name="connsiteX137" fmla="*/ 138425 w 250341"/>
                <a:gd name="connsiteY137" fmla="*/ 160212 h 212309"/>
                <a:gd name="connsiteX138" fmla="*/ 137503 w 250341"/>
                <a:gd name="connsiteY138" fmla="*/ 159866 h 212309"/>
                <a:gd name="connsiteX139" fmla="*/ 136581 w 250341"/>
                <a:gd name="connsiteY139" fmla="*/ 159521 h 212309"/>
                <a:gd name="connsiteX140" fmla="*/ 135659 w 250341"/>
                <a:gd name="connsiteY140" fmla="*/ 159175 h 212309"/>
                <a:gd name="connsiteX141" fmla="*/ 134737 w 250341"/>
                <a:gd name="connsiteY141" fmla="*/ 158829 h 212309"/>
                <a:gd name="connsiteX142" fmla="*/ 133815 w 250341"/>
                <a:gd name="connsiteY142" fmla="*/ 158483 h 212309"/>
                <a:gd name="connsiteX143" fmla="*/ 132893 w 250341"/>
                <a:gd name="connsiteY143" fmla="*/ 158022 h 212309"/>
                <a:gd name="connsiteX144" fmla="*/ 131971 w 250341"/>
                <a:gd name="connsiteY144" fmla="*/ 157561 h 212309"/>
                <a:gd name="connsiteX145" fmla="*/ 131049 w 250341"/>
                <a:gd name="connsiteY145" fmla="*/ 157100 h 212309"/>
                <a:gd name="connsiteX146" fmla="*/ 130242 w 250341"/>
                <a:gd name="connsiteY146" fmla="*/ 156639 h 212309"/>
                <a:gd name="connsiteX147" fmla="*/ 129320 w 250341"/>
                <a:gd name="connsiteY147" fmla="*/ 156178 h 212309"/>
                <a:gd name="connsiteX148" fmla="*/ 128513 w 250341"/>
                <a:gd name="connsiteY148" fmla="*/ 155717 h 212309"/>
                <a:gd name="connsiteX149" fmla="*/ 127591 w 250341"/>
                <a:gd name="connsiteY149" fmla="*/ 155256 h 212309"/>
                <a:gd name="connsiteX150" fmla="*/ 126784 w 250341"/>
                <a:gd name="connsiteY150" fmla="*/ 154795 h 212309"/>
                <a:gd name="connsiteX151" fmla="*/ 125862 w 250341"/>
                <a:gd name="connsiteY151" fmla="*/ 154334 h 212309"/>
                <a:gd name="connsiteX152" fmla="*/ 125055 w 250341"/>
                <a:gd name="connsiteY152" fmla="*/ 153873 h 212309"/>
                <a:gd name="connsiteX153" fmla="*/ 124133 w 250341"/>
                <a:gd name="connsiteY153" fmla="*/ 153296 h 212309"/>
                <a:gd name="connsiteX154" fmla="*/ 123326 w 250341"/>
                <a:gd name="connsiteY154" fmla="*/ 152836 h 212309"/>
                <a:gd name="connsiteX155" fmla="*/ 122404 w 250341"/>
                <a:gd name="connsiteY155" fmla="*/ 152259 h 212309"/>
                <a:gd name="connsiteX156" fmla="*/ 121713 w 250341"/>
                <a:gd name="connsiteY156" fmla="*/ 151798 h 212309"/>
                <a:gd name="connsiteX157" fmla="*/ 120791 w 250341"/>
                <a:gd name="connsiteY157" fmla="*/ 151222 h 212309"/>
                <a:gd name="connsiteX158" fmla="*/ 120099 w 250341"/>
                <a:gd name="connsiteY158" fmla="*/ 150761 h 212309"/>
                <a:gd name="connsiteX159" fmla="*/ 119177 w 250341"/>
                <a:gd name="connsiteY159" fmla="*/ 150069 h 212309"/>
                <a:gd name="connsiteX160" fmla="*/ 118601 w 250341"/>
                <a:gd name="connsiteY160" fmla="*/ 149608 h 212309"/>
                <a:gd name="connsiteX161" fmla="*/ 117679 w 250341"/>
                <a:gd name="connsiteY161" fmla="*/ 148917 h 212309"/>
                <a:gd name="connsiteX162" fmla="*/ 117218 w 250341"/>
                <a:gd name="connsiteY162" fmla="*/ 148571 h 212309"/>
                <a:gd name="connsiteX163" fmla="*/ 116180 w 250341"/>
                <a:gd name="connsiteY163" fmla="*/ 147764 h 212309"/>
                <a:gd name="connsiteX164" fmla="*/ 115835 w 250341"/>
                <a:gd name="connsiteY164" fmla="*/ 147533 h 212309"/>
                <a:gd name="connsiteX165" fmla="*/ 110417 w 250341"/>
                <a:gd name="connsiteY165" fmla="*/ 142808 h 212309"/>
                <a:gd name="connsiteX166" fmla="*/ 110417 w 250341"/>
                <a:gd name="connsiteY166" fmla="*/ 142808 h 212309"/>
                <a:gd name="connsiteX167" fmla="*/ 109265 w 250341"/>
                <a:gd name="connsiteY167" fmla="*/ 141770 h 212309"/>
                <a:gd name="connsiteX168" fmla="*/ 109034 w 250341"/>
                <a:gd name="connsiteY168" fmla="*/ 141540 h 212309"/>
                <a:gd name="connsiteX169" fmla="*/ 107997 w 250341"/>
                <a:gd name="connsiteY169" fmla="*/ 140503 h 212309"/>
                <a:gd name="connsiteX170" fmla="*/ 107651 w 250341"/>
                <a:gd name="connsiteY170" fmla="*/ 140157 h 212309"/>
                <a:gd name="connsiteX171" fmla="*/ 106729 w 250341"/>
                <a:gd name="connsiteY171" fmla="*/ 139119 h 212309"/>
                <a:gd name="connsiteX172" fmla="*/ 106383 w 250341"/>
                <a:gd name="connsiteY172" fmla="*/ 138658 h 212309"/>
                <a:gd name="connsiteX173" fmla="*/ 105461 w 250341"/>
                <a:gd name="connsiteY173" fmla="*/ 137621 h 212309"/>
                <a:gd name="connsiteX174" fmla="*/ 105116 w 250341"/>
                <a:gd name="connsiteY174" fmla="*/ 137160 h 212309"/>
                <a:gd name="connsiteX175" fmla="*/ 104309 w 250341"/>
                <a:gd name="connsiteY175" fmla="*/ 136123 h 212309"/>
                <a:gd name="connsiteX176" fmla="*/ 103848 w 250341"/>
                <a:gd name="connsiteY176" fmla="*/ 135662 h 212309"/>
                <a:gd name="connsiteX177" fmla="*/ 103041 w 250341"/>
                <a:gd name="connsiteY177" fmla="*/ 134624 h 212309"/>
                <a:gd name="connsiteX178" fmla="*/ 102695 w 250341"/>
                <a:gd name="connsiteY178" fmla="*/ 134163 h 212309"/>
                <a:gd name="connsiteX179" fmla="*/ 101888 w 250341"/>
                <a:gd name="connsiteY179" fmla="*/ 133126 h 212309"/>
                <a:gd name="connsiteX180" fmla="*/ 101543 w 250341"/>
                <a:gd name="connsiteY180" fmla="*/ 132665 h 212309"/>
                <a:gd name="connsiteX181" fmla="*/ 100736 w 250341"/>
                <a:gd name="connsiteY181" fmla="*/ 131627 h 212309"/>
                <a:gd name="connsiteX182" fmla="*/ 100390 w 250341"/>
                <a:gd name="connsiteY182" fmla="*/ 131051 h 212309"/>
                <a:gd name="connsiteX183" fmla="*/ 99698 w 250341"/>
                <a:gd name="connsiteY183" fmla="*/ 130014 h 212309"/>
                <a:gd name="connsiteX184" fmla="*/ 99353 w 250341"/>
                <a:gd name="connsiteY184" fmla="*/ 129438 h 212309"/>
                <a:gd name="connsiteX185" fmla="*/ 98661 w 250341"/>
                <a:gd name="connsiteY185" fmla="*/ 128400 h 212309"/>
                <a:gd name="connsiteX186" fmla="*/ 98315 w 250341"/>
                <a:gd name="connsiteY186" fmla="*/ 127824 h 212309"/>
                <a:gd name="connsiteX187" fmla="*/ 97624 w 250341"/>
                <a:gd name="connsiteY187" fmla="*/ 126671 h 212309"/>
                <a:gd name="connsiteX188" fmla="*/ 97278 w 250341"/>
                <a:gd name="connsiteY188" fmla="*/ 126095 h 212309"/>
                <a:gd name="connsiteX189" fmla="*/ 96586 w 250341"/>
                <a:gd name="connsiteY189" fmla="*/ 124943 h 212309"/>
                <a:gd name="connsiteX190" fmla="*/ 96241 w 250341"/>
                <a:gd name="connsiteY190" fmla="*/ 124366 h 212309"/>
                <a:gd name="connsiteX191" fmla="*/ 95549 w 250341"/>
                <a:gd name="connsiteY191" fmla="*/ 123214 h 212309"/>
                <a:gd name="connsiteX192" fmla="*/ 95203 w 250341"/>
                <a:gd name="connsiteY192" fmla="*/ 122637 h 212309"/>
                <a:gd name="connsiteX193" fmla="*/ 94512 w 250341"/>
                <a:gd name="connsiteY193" fmla="*/ 121485 h 212309"/>
                <a:gd name="connsiteX194" fmla="*/ 94166 w 250341"/>
                <a:gd name="connsiteY194" fmla="*/ 120908 h 212309"/>
                <a:gd name="connsiteX195" fmla="*/ 93590 w 250341"/>
                <a:gd name="connsiteY195" fmla="*/ 119756 h 212309"/>
                <a:gd name="connsiteX196" fmla="*/ 93359 w 250341"/>
                <a:gd name="connsiteY196" fmla="*/ 119180 h 212309"/>
                <a:gd name="connsiteX197" fmla="*/ 92783 w 250341"/>
                <a:gd name="connsiteY197" fmla="*/ 117912 h 212309"/>
                <a:gd name="connsiteX198" fmla="*/ 92552 w 250341"/>
                <a:gd name="connsiteY198" fmla="*/ 117335 h 212309"/>
                <a:gd name="connsiteX199" fmla="*/ 91976 w 250341"/>
                <a:gd name="connsiteY199" fmla="*/ 116067 h 212309"/>
                <a:gd name="connsiteX200" fmla="*/ 91746 w 250341"/>
                <a:gd name="connsiteY200" fmla="*/ 115606 h 212309"/>
                <a:gd name="connsiteX201" fmla="*/ 91169 w 250341"/>
                <a:gd name="connsiteY201" fmla="*/ 114338 h 212309"/>
                <a:gd name="connsiteX202" fmla="*/ 90939 w 250341"/>
                <a:gd name="connsiteY202" fmla="*/ 113877 h 212309"/>
                <a:gd name="connsiteX203" fmla="*/ 90363 w 250341"/>
                <a:gd name="connsiteY203" fmla="*/ 112494 h 212309"/>
                <a:gd name="connsiteX204" fmla="*/ 90132 w 250341"/>
                <a:gd name="connsiteY204" fmla="*/ 112033 h 212309"/>
                <a:gd name="connsiteX205" fmla="*/ 89671 w 250341"/>
                <a:gd name="connsiteY205" fmla="*/ 110650 h 212309"/>
                <a:gd name="connsiteX206" fmla="*/ 89556 w 250341"/>
                <a:gd name="connsiteY206" fmla="*/ 110189 h 212309"/>
                <a:gd name="connsiteX207" fmla="*/ 89095 w 250341"/>
                <a:gd name="connsiteY207" fmla="*/ 108691 h 212309"/>
                <a:gd name="connsiteX208" fmla="*/ 88980 w 250341"/>
                <a:gd name="connsiteY208" fmla="*/ 108345 h 212309"/>
                <a:gd name="connsiteX209" fmla="*/ 88518 w 250341"/>
                <a:gd name="connsiteY209" fmla="*/ 106846 h 212309"/>
                <a:gd name="connsiteX210" fmla="*/ 88518 w 250341"/>
                <a:gd name="connsiteY210" fmla="*/ 106501 h 212309"/>
                <a:gd name="connsiteX211" fmla="*/ 88057 w 250341"/>
                <a:gd name="connsiteY211" fmla="*/ 104887 h 212309"/>
                <a:gd name="connsiteX212" fmla="*/ 88057 w 250341"/>
                <a:gd name="connsiteY212" fmla="*/ 104657 h 212309"/>
                <a:gd name="connsiteX213" fmla="*/ 87596 w 250341"/>
                <a:gd name="connsiteY213" fmla="*/ 102928 h 212309"/>
                <a:gd name="connsiteX214" fmla="*/ 87596 w 250341"/>
                <a:gd name="connsiteY214" fmla="*/ 102928 h 212309"/>
                <a:gd name="connsiteX215" fmla="*/ 85176 w 250341"/>
                <a:gd name="connsiteY215" fmla="*/ 87137 h 212309"/>
                <a:gd name="connsiteX216" fmla="*/ 85176 w 250341"/>
                <a:gd name="connsiteY216" fmla="*/ 87137 h 212309"/>
                <a:gd name="connsiteX217" fmla="*/ 85061 w 250341"/>
                <a:gd name="connsiteY217" fmla="*/ 82642 h 212309"/>
                <a:gd name="connsiteX218" fmla="*/ 165857 w 250341"/>
                <a:gd name="connsiteY218" fmla="*/ 0 h 212309"/>
                <a:gd name="connsiteX219" fmla="*/ 163090 w 250341"/>
                <a:gd name="connsiteY219" fmla="*/ 0 h 212309"/>
                <a:gd name="connsiteX220" fmla="*/ 75955 w 250341"/>
                <a:gd name="connsiteY220" fmla="*/ 87137 h 212309"/>
                <a:gd name="connsiteX221" fmla="*/ 0 w 250341"/>
                <a:gd name="connsiteY221" fmla="*/ 87137 h 212309"/>
                <a:gd name="connsiteX222" fmla="*/ 125171 w 250341"/>
                <a:gd name="connsiteY222" fmla="*/ 212310 h 212309"/>
                <a:gd name="connsiteX223" fmla="*/ 250341 w 250341"/>
                <a:gd name="connsiteY223" fmla="*/ 87137 h 212309"/>
                <a:gd name="connsiteX224" fmla="*/ 250341 w 250341"/>
                <a:gd name="connsiteY224" fmla="*/ 84832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1" h="212309">
                  <a:moveTo>
                    <a:pt x="249649" y="85639"/>
                  </a:moveTo>
                  <a:cubicBezTo>
                    <a:pt x="249649" y="86445"/>
                    <a:pt x="249649" y="87368"/>
                    <a:pt x="249649" y="88174"/>
                  </a:cubicBezTo>
                  <a:cubicBezTo>
                    <a:pt x="249649" y="88751"/>
                    <a:pt x="249649" y="89442"/>
                    <a:pt x="249534" y="90019"/>
                  </a:cubicBezTo>
                  <a:cubicBezTo>
                    <a:pt x="249534" y="90019"/>
                    <a:pt x="249534" y="90019"/>
                    <a:pt x="249534" y="90019"/>
                  </a:cubicBezTo>
                  <a:cubicBezTo>
                    <a:pt x="248958" y="96704"/>
                    <a:pt x="247690" y="103274"/>
                    <a:pt x="245615" y="109382"/>
                  </a:cubicBezTo>
                  <a:cubicBezTo>
                    <a:pt x="245615" y="109382"/>
                    <a:pt x="245615" y="109382"/>
                    <a:pt x="245615" y="109382"/>
                  </a:cubicBezTo>
                  <a:cubicBezTo>
                    <a:pt x="245385" y="109959"/>
                    <a:pt x="245270" y="110535"/>
                    <a:pt x="245039" y="110996"/>
                  </a:cubicBezTo>
                  <a:cubicBezTo>
                    <a:pt x="245039" y="110996"/>
                    <a:pt x="245039" y="111111"/>
                    <a:pt x="245039" y="111226"/>
                  </a:cubicBezTo>
                  <a:cubicBezTo>
                    <a:pt x="244809" y="111688"/>
                    <a:pt x="244693" y="112264"/>
                    <a:pt x="244463" y="112725"/>
                  </a:cubicBezTo>
                  <a:cubicBezTo>
                    <a:pt x="244463" y="112725"/>
                    <a:pt x="244463" y="112955"/>
                    <a:pt x="244347" y="113071"/>
                  </a:cubicBezTo>
                  <a:cubicBezTo>
                    <a:pt x="244117" y="113532"/>
                    <a:pt x="244002" y="113993"/>
                    <a:pt x="243771" y="114454"/>
                  </a:cubicBezTo>
                  <a:cubicBezTo>
                    <a:pt x="243771" y="114569"/>
                    <a:pt x="243771" y="114684"/>
                    <a:pt x="243656" y="114800"/>
                  </a:cubicBezTo>
                  <a:cubicBezTo>
                    <a:pt x="243426" y="115261"/>
                    <a:pt x="243310" y="115722"/>
                    <a:pt x="243080" y="116183"/>
                  </a:cubicBezTo>
                  <a:cubicBezTo>
                    <a:pt x="243080" y="116298"/>
                    <a:pt x="242964" y="116528"/>
                    <a:pt x="242849" y="116644"/>
                  </a:cubicBezTo>
                  <a:cubicBezTo>
                    <a:pt x="242619" y="117105"/>
                    <a:pt x="242503" y="117566"/>
                    <a:pt x="242273" y="117912"/>
                  </a:cubicBezTo>
                  <a:cubicBezTo>
                    <a:pt x="242273" y="118027"/>
                    <a:pt x="242158" y="118257"/>
                    <a:pt x="242042" y="118372"/>
                  </a:cubicBezTo>
                  <a:cubicBezTo>
                    <a:pt x="241812" y="118834"/>
                    <a:pt x="241697" y="119180"/>
                    <a:pt x="241466" y="119640"/>
                  </a:cubicBezTo>
                  <a:cubicBezTo>
                    <a:pt x="241466" y="119756"/>
                    <a:pt x="241351" y="119986"/>
                    <a:pt x="241236" y="120101"/>
                  </a:cubicBezTo>
                  <a:cubicBezTo>
                    <a:pt x="241005" y="120447"/>
                    <a:pt x="240775" y="120908"/>
                    <a:pt x="240659" y="121254"/>
                  </a:cubicBezTo>
                  <a:cubicBezTo>
                    <a:pt x="240659" y="121485"/>
                    <a:pt x="240429" y="121600"/>
                    <a:pt x="240429" y="121830"/>
                  </a:cubicBezTo>
                  <a:cubicBezTo>
                    <a:pt x="240198" y="122176"/>
                    <a:pt x="239968" y="122637"/>
                    <a:pt x="239852" y="122983"/>
                  </a:cubicBezTo>
                  <a:cubicBezTo>
                    <a:pt x="239852" y="123214"/>
                    <a:pt x="239622" y="123329"/>
                    <a:pt x="239507" y="123559"/>
                  </a:cubicBezTo>
                  <a:cubicBezTo>
                    <a:pt x="239276" y="123905"/>
                    <a:pt x="239046" y="124251"/>
                    <a:pt x="238815" y="124712"/>
                  </a:cubicBezTo>
                  <a:cubicBezTo>
                    <a:pt x="238815" y="124943"/>
                    <a:pt x="238585" y="125058"/>
                    <a:pt x="238469" y="125288"/>
                  </a:cubicBezTo>
                  <a:cubicBezTo>
                    <a:pt x="238239" y="125634"/>
                    <a:pt x="238008" y="125980"/>
                    <a:pt x="237778" y="126326"/>
                  </a:cubicBezTo>
                  <a:cubicBezTo>
                    <a:pt x="237663" y="126556"/>
                    <a:pt x="237547" y="126671"/>
                    <a:pt x="237432" y="126902"/>
                  </a:cubicBezTo>
                  <a:cubicBezTo>
                    <a:pt x="237201" y="127248"/>
                    <a:pt x="236971" y="127593"/>
                    <a:pt x="236741" y="127939"/>
                  </a:cubicBezTo>
                  <a:cubicBezTo>
                    <a:pt x="236625" y="128170"/>
                    <a:pt x="236510" y="128285"/>
                    <a:pt x="236395" y="128515"/>
                  </a:cubicBezTo>
                  <a:cubicBezTo>
                    <a:pt x="236164" y="128861"/>
                    <a:pt x="235934" y="129207"/>
                    <a:pt x="235703" y="129553"/>
                  </a:cubicBezTo>
                  <a:cubicBezTo>
                    <a:pt x="235588" y="129783"/>
                    <a:pt x="235473" y="129899"/>
                    <a:pt x="235242" y="130129"/>
                  </a:cubicBezTo>
                  <a:cubicBezTo>
                    <a:pt x="235012" y="130475"/>
                    <a:pt x="234781" y="130821"/>
                    <a:pt x="234550" y="131051"/>
                  </a:cubicBezTo>
                  <a:cubicBezTo>
                    <a:pt x="234435" y="131282"/>
                    <a:pt x="234320" y="131397"/>
                    <a:pt x="234090" y="131627"/>
                  </a:cubicBezTo>
                  <a:cubicBezTo>
                    <a:pt x="233859" y="131973"/>
                    <a:pt x="233629" y="132319"/>
                    <a:pt x="233398" y="132550"/>
                  </a:cubicBezTo>
                  <a:cubicBezTo>
                    <a:pt x="233283" y="132780"/>
                    <a:pt x="233052" y="133011"/>
                    <a:pt x="232937" y="133126"/>
                  </a:cubicBezTo>
                  <a:cubicBezTo>
                    <a:pt x="232707" y="133472"/>
                    <a:pt x="232476" y="133702"/>
                    <a:pt x="232245" y="134048"/>
                  </a:cubicBezTo>
                  <a:cubicBezTo>
                    <a:pt x="232130" y="134278"/>
                    <a:pt x="231900" y="134509"/>
                    <a:pt x="231784" y="134624"/>
                  </a:cubicBezTo>
                  <a:cubicBezTo>
                    <a:pt x="231554" y="134970"/>
                    <a:pt x="231323" y="135201"/>
                    <a:pt x="231093" y="135546"/>
                  </a:cubicBezTo>
                  <a:cubicBezTo>
                    <a:pt x="230978" y="135777"/>
                    <a:pt x="230747" y="136007"/>
                    <a:pt x="230632" y="136123"/>
                  </a:cubicBezTo>
                  <a:cubicBezTo>
                    <a:pt x="230401" y="136469"/>
                    <a:pt x="230171" y="136699"/>
                    <a:pt x="229940" y="136930"/>
                  </a:cubicBezTo>
                  <a:cubicBezTo>
                    <a:pt x="229710" y="137160"/>
                    <a:pt x="229595" y="137390"/>
                    <a:pt x="229364" y="137506"/>
                  </a:cubicBezTo>
                  <a:cubicBezTo>
                    <a:pt x="229133" y="137736"/>
                    <a:pt x="228903" y="138082"/>
                    <a:pt x="228672" y="138313"/>
                  </a:cubicBezTo>
                  <a:cubicBezTo>
                    <a:pt x="228442" y="138543"/>
                    <a:pt x="228327" y="138658"/>
                    <a:pt x="228096" y="138889"/>
                  </a:cubicBezTo>
                  <a:cubicBezTo>
                    <a:pt x="227866" y="139119"/>
                    <a:pt x="227635" y="139465"/>
                    <a:pt x="227289" y="139696"/>
                  </a:cubicBezTo>
                  <a:cubicBezTo>
                    <a:pt x="227059" y="139926"/>
                    <a:pt x="226944" y="140042"/>
                    <a:pt x="226713" y="140272"/>
                  </a:cubicBezTo>
                  <a:cubicBezTo>
                    <a:pt x="226482" y="140503"/>
                    <a:pt x="226252" y="140848"/>
                    <a:pt x="225906" y="141079"/>
                  </a:cubicBezTo>
                  <a:cubicBezTo>
                    <a:pt x="225676" y="141309"/>
                    <a:pt x="225561" y="141425"/>
                    <a:pt x="225330" y="141655"/>
                  </a:cubicBezTo>
                  <a:cubicBezTo>
                    <a:pt x="225099" y="141886"/>
                    <a:pt x="224754" y="142116"/>
                    <a:pt x="224523" y="142462"/>
                  </a:cubicBezTo>
                  <a:cubicBezTo>
                    <a:pt x="224293" y="142693"/>
                    <a:pt x="224062" y="142808"/>
                    <a:pt x="223947" y="143038"/>
                  </a:cubicBezTo>
                  <a:cubicBezTo>
                    <a:pt x="223716" y="143269"/>
                    <a:pt x="223371" y="143499"/>
                    <a:pt x="223140" y="143730"/>
                  </a:cubicBezTo>
                  <a:cubicBezTo>
                    <a:pt x="222910" y="143961"/>
                    <a:pt x="222679" y="144076"/>
                    <a:pt x="222564" y="144306"/>
                  </a:cubicBezTo>
                  <a:cubicBezTo>
                    <a:pt x="222333" y="144537"/>
                    <a:pt x="221987" y="144767"/>
                    <a:pt x="221757" y="144998"/>
                  </a:cubicBezTo>
                  <a:cubicBezTo>
                    <a:pt x="221527" y="145228"/>
                    <a:pt x="221296" y="145344"/>
                    <a:pt x="221065" y="145574"/>
                  </a:cubicBezTo>
                  <a:cubicBezTo>
                    <a:pt x="220835" y="145805"/>
                    <a:pt x="220489" y="146035"/>
                    <a:pt x="220259" y="146266"/>
                  </a:cubicBezTo>
                  <a:cubicBezTo>
                    <a:pt x="220028" y="146496"/>
                    <a:pt x="219798" y="146611"/>
                    <a:pt x="219567" y="146842"/>
                  </a:cubicBezTo>
                  <a:cubicBezTo>
                    <a:pt x="219336" y="147073"/>
                    <a:pt x="218991" y="147303"/>
                    <a:pt x="218760" y="147533"/>
                  </a:cubicBezTo>
                  <a:cubicBezTo>
                    <a:pt x="218530" y="147764"/>
                    <a:pt x="218299" y="147879"/>
                    <a:pt x="218069" y="148110"/>
                  </a:cubicBezTo>
                  <a:cubicBezTo>
                    <a:pt x="217838" y="148340"/>
                    <a:pt x="217493" y="148571"/>
                    <a:pt x="217262" y="148801"/>
                  </a:cubicBezTo>
                  <a:cubicBezTo>
                    <a:pt x="217031" y="149032"/>
                    <a:pt x="216801" y="149147"/>
                    <a:pt x="216570" y="149378"/>
                  </a:cubicBezTo>
                  <a:cubicBezTo>
                    <a:pt x="216340" y="149608"/>
                    <a:pt x="215994" y="149839"/>
                    <a:pt x="215764" y="149954"/>
                  </a:cubicBezTo>
                  <a:cubicBezTo>
                    <a:pt x="215533" y="150185"/>
                    <a:pt x="215302" y="150300"/>
                    <a:pt x="215072" y="150530"/>
                  </a:cubicBezTo>
                  <a:cubicBezTo>
                    <a:pt x="214842" y="150761"/>
                    <a:pt x="214496" y="150876"/>
                    <a:pt x="214265" y="151107"/>
                  </a:cubicBezTo>
                  <a:cubicBezTo>
                    <a:pt x="214035" y="151222"/>
                    <a:pt x="213804" y="151452"/>
                    <a:pt x="213458" y="151568"/>
                  </a:cubicBezTo>
                  <a:cubicBezTo>
                    <a:pt x="213228" y="151798"/>
                    <a:pt x="212882" y="151913"/>
                    <a:pt x="212651" y="152144"/>
                  </a:cubicBezTo>
                  <a:cubicBezTo>
                    <a:pt x="212421" y="152259"/>
                    <a:pt x="212191" y="152490"/>
                    <a:pt x="211845" y="152605"/>
                  </a:cubicBezTo>
                  <a:cubicBezTo>
                    <a:pt x="211614" y="152836"/>
                    <a:pt x="211268" y="152951"/>
                    <a:pt x="210923" y="153181"/>
                  </a:cubicBezTo>
                  <a:cubicBezTo>
                    <a:pt x="210692" y="153296"/>
                    <a:pt x="210346" y="153527"/>
                    <a:pt x="210116" y="153642"/>
                  </a:cubicBezTo>
                  <a:cubicBezTo>
                    <a:pt x="209770" y="153873"/>
                    <a:pt x="209540" y="153988"/>
                    <a:pt x="209194" y="154219"/>
                  </a:cubicBezTo>
                  <a:cubicBezTo>
                    <a:pt x="208963" y="154334"/>
                    <a:pt x="208617" y="154564"/>
                    <a:pt x="208387" y="154680"/>
                  </a:cubicBezTo>
                  <a:cubicBezTo>
                    <a:pt x="208041" y="154795"/>
                    <a:pt x="207811" y="155025"/>
                    <a:pt x="207465" y="155141"/>
                  </a:cubicBezTo>
                  <a:cubicBezTo>
                    <a:pt x="207234" y="155256"/>
                    <a:pt x="206889" y="155487"/>
                    <a:pt x="206658" y="155602"/>
                  </a:cubicBezTo>
                  <a:cubicBezTo>
                    <a:pt x="206312" y="155717"/>
                    <a:pt x="206082" y="155948"/>
                    <a:pt x="205736" y="156063"/>
                  </a:cubicBezTo>
                  <a:cubicBezTo>
                    <a:pt x="205505" y="156178"/>
                    <a:pt x="205160" y="156408"/>
                    <a:pt x="204929" y="156524"/>
                  </a:cubicBezTo>
                  <a:cubicBezTo>
                    <a:pt x="204583" y="156639"/>
                    <a:pt x="204353" y="156870"/>
                    <a:pt x="204007" y="156985"/>
                  </a:cubicBezTo>
                  <a:cubicBezTo>
                    <a:pt x="203777" y="157100"/>
                    <a:pt x="203431" y="157216"/>
                    <a:pt x="203200" y="157446"/>
                  </a:cubicBezTo>
                  <a:cubicBezTo>
                    <a:pt x="202854" y="157561"/>
                    <a:pt x="202624" y="157792"/>
                    <a:pt x="202278" y="157907"/>
                  </a:cubicBezTo>
                  <a:cubicBezTo>
                    <a:pt x="201933" y="158022"/>
                    <a:pt x="201702" y="158137"/>
                    <a:pt x="201356" y="158253"/>
                  </a:cubicBezTo>
                  <a:cubicBezTo>
                    <a:pt x="201011" y="158368"/>
                    <a:pt x="200780" y="158483"/>
                    <a:pt x="200434" y="158714"/>
                  </a:cubicBezTo>
                  <a:cubicBezTo>
                    <a:pt x="200088" y="158829"/>
                    <a:pt x="199858" y="158944"/>
                    <a:pt x="199512" y="159060"/>
                  </a:cubicBezTo>
                  <a:cubicBezTo>
                    <a:pt x="199166" y="159175"/>
                    <a:pt x="198936" y="159290"/>
                    <a:pt x="198590" y="159405"/>
                  </a:cubicBezTo>
                  <a:cubicBezTo>
                    <a:pt x="198244" y="159521"/>
                    <a:pt x="198014" y="159636"/>
                    <a:pt x="197668" y="159751"/>
                  </a:cubicBezTo>
                  <a:cubicBezTo>
                    <a:pt x="197322" y="159866"/>
                    <a:pt x="197092" y="159982"/>
                    <a:pt x="196746" y="160097"/>
                  </a:cubicBezTo>
                  <a:cubicBezTo>
                    <a:pt x="196400" y="160212"/>
                    <a:pt x="196170" y="160327"/>
                    <a:pt x="195824" y="160443"/>
                  </a:cubicBezTo>
                  <a:cubicBezTo>
                    <a:pt x="195478" y="160443"/>
                    <a:pt x="195248" y="160673"/>
                    <a:pt x="194902" y="160788"/>
                  </a:cubicBezTo>
                  <a:cubicBezTo>
                    <a:pt x="194556" y="160788"/>
                    <a:pt x="194325" y="161019"/>
                    <a:pt x="193980" y="161134"/>
                  </a:cubicBezTo>
                  <a:cubicBezTo>
                    <a:pt x="193634" y="161134"/>
                    <a:pt x="193403" y="161365"/>
                    <a:pt x="193058" y="161480"/>
                  </a:cubicBezTo>
                  <a:cubicBezTo>
                    <a:pt x="192712" y="161480"/>
                    <a:pt x="192366" y="161711"/>
                    <a:pt x="192136" y="161826"/>
                  </a:cubicBezTo>
                  <a:cubicBezTo>
                    <a:pt x="191790" y="161826"/>
                    <a:pt x="191559" y="162056"/>
                    <a:pt x="191214" y="162171"/>
                  </a:cubicBezTo>
                  <a:cubicBezTo>
                    <a:pt x="190868" y="162171"/>
                    <a:pt x="190522" y="162402"/>
                    <a:pt x="190291" y="162402"/>
                  </a:cubicBezTo>
                  <a:cubicBezTo>
                    <a:pt x="189946" y="162402"/>
                    <a:pt x="189715" y="162633"/>
                    <a:pt x="189369" y="162633"/>
                  </a:cubicBezTo>
                  <a:cubicBezTo>
                    <a:pt x="189023" y="162633"/>
                    <a:pt x="188678" y="162863"/>
                    <a:pt x="188332" y="162863"/>
                  </a:cubicBezTo>
                  <a:cubicBezTo>
                    <a:pt x="187986" y="162863"/>
                    <a:pt x="187756" y="162979"/>
                    <a:pt x="187410" y="163094"/>
                  </a:cubicBezTo>
                  <a:cubicBezTo>
                    <a:pt x="187064" y="163094"/>
                    <a:pt x="186718" y="163209"/>
                    <a:pt x="186373" y="163324"/>
                  </a:cubicBezTo>
                  <a:cubicBezTo>
                    <a:pt x="186027" y="163324"/>
                    <a:pt x="185796" y="163439"/>
                    <a:pt x="185451" y="163555"/>
                  </a:cubicBezTo>
                  <a:cubicBezTo>
                    <a:pt x="185105" y="163555"/>
                    <a:pt x="184759" y="163670"/>
                    <a:pt x="184413" y="163785"/>
                  </a:cubicBezTo>
                  <a:cubicBezTo>
                    <a:pt x="184068" y="163785"/>
                    <a:pt x="183837" y="163900"/>
                    <a:pt x="183491" y="164016"/>
                  </a:cubicBezTo>
                  <a:cubicBezTo>
                    <a:pt x="183145" y="164016"/>
                    <a:pt x="182800" y="164131"/>
                    <a:pt x="182454" y="164246"/>
                  </a:cubicBezTo>
                  <a:cubicBezTo>
                    <a:pt x="182108" y="164246"/>
                    <a:pt x="181878" y="164362"/>
                    <a:pt x="181532" y="164362"/>
                  </a:cubicBezTo>
                  <a:cubicBezTo>
                    <a:pt x="181186" y="164362"/>
                    <a:pt x="180840" y="164477"/>
                    <a:pt x="180495" y="164592"/>
                  </a:cubicBezTo>
                  <a:cubicBezTo>
                    <a:pt x="180149" y="164592"/>
                    <a:pt x="179918" y="164592"/>
                    <a:pt x="179572" y="164707"/>
                  </a:cubicBezTo>
                  <a:cubicBezTo>
                    <a:pt x="179227" y="164707"/>
                    <a:pt x="178881" y="164707"/>
                    <a:pt x="178535" y="164823"/>
                  </a:cubicBezTo>
                  <a:cubicBezTo>
                    <a:pt x="178189" y="164823"/>
                    <a:pt x="177959" y="164823"/>
                    <a:pt x="177613" y="164938"/>
                  </a:cubicBezTo>
                  <a:cubicBezTo>
                    <a:pt x="177267" y="164938"/>
                    <a:pt x="176921" y="164938"/>
                    <a:pt x="176460" y="165053"/>
                  </a:cubicBezTo>
                  <a:cubicBezTo>
                    <a:pt x="176115" y="165053"/>
                    <a:pt x="175884" y="165053"/>
                    <a:pt x="175538" y="165053"/>
                  </a:cubicBezTo>
                  <a:cubicBezTo>
                    <a:pt x="175193" y="165053"/>
                    <a:pt x="174732" y="165053"/>
                    <a:pt x="174386" y="165053"/>
                  </a:cubicBezTo>
                  <a:cubicBezTo>
                    <a:pt x="174040" y="165053"/>
                    <a:pt x="173809" y="165053"/>
                    <a:pt x="173464" y="165053"/>
                  </a:cubicBezTo>
                  <a:cubicBezTo>
                    <a:pt x="173003" y="165053"/>
                    <a:pt x="172657" y="165053"/>
                    <a:pt x="172196" y="165053"/>
                  </a:cubicBezTo>
                  <a:cubicBezTo>
                    <a:pt x="171966" y="165053"/>
                    <a:pt x="171620" y="165053"/>
                    <a:pt x="171389" y="165053"/>
                  </a:cubicBezTo>
                  <a:cubicBezTo>
                    <a:pt x="170928" y="165053"/>
                    <a:pt x="170467" y="165053"/>
                    <a:pt x="170006" y="165053"/>
                  </a:cubicBezTo>
                  <a:cubicBezTo>
                    <a:pt x="169775" y="165053"/>
                    <a:pt x="169545" y="165053"/>
                    <a:pt x="169315" y="165053"/>
                  </a:cubicBezTo>
                  <a:cubicBezTo>
                    <a:pt x="168623" y="165053"/>
                    <a:pt x="167931" y="165053"/>
                    <a:pt x="167240" y="165053"/>
                  </a:cubicBezTo>
                  <a:cubicBezTo>
                    <a:pt x="166548" y="165053"/>
                    <a:pt x="165857" y="165053"/>
                    <a:pt x="165165" y="165053"/>
                  </a:cubicBezTo>
                  <a:cubicBezTo>
                    <a:pt x="164935" y="165053"/>
                    <a:pt x="164704" y="165053"/>
                    <a:pt x="164474" y="165053"/>
                  </a:cubicBezTo>
                  <a:cubicBezTo>
                    <a:pt x="164013" y="165053"/>
                    <a:pt x="163552" y="165053"/>
                    <a:pt x="163090" y="165053"/>
                  </a:cubicBezTo>
                  <a:cubicBezTo>
                    <a:pt x="162860" y="165053"/>
                    <a:pt x="162514" y="165053"/>
                    <a:pt x="162284" y="165053"/>
                  </a:cubicBezTo>
                  <a:cubicBezTo>
                    <a:pt x="161823" y="165053"/>
                    <a:pt x="161477" y="165053"/>
                    <a:pt x="161016" y="165053"/>
                  </a:cubicBezTo>
                  <a:cubicBezTo>
                    <a:pt x="160670" y="165053"/>
                    <a:pt x="160440" y="165053"/>
                    <a:pt x="160094" y="165053"/>
                  </a:cubicBezTo>
                  <a:cubicBezTo>
                    <a:pt x="159748" y="165053"/>
                    <a:pt x="159287" y="165053"/>
                    <a:pt x="158941" y="165053"/>
                  </a:cubicBezTo>
                  <a:cubicBezTo>
                    <a:pt x="158595" y="165053"/>
                    <a:pt x="158365" y="165053"/>
                    <a:pt x="158019" y="165053"/>
                  </a:cubicBezTo>
                  <a:cubicBezTo>
                    <a:pt x="157673" y="165053"/>
                    <a:pt x="157212" y="165053"/>
                    <a:pt x="156867" y="164938"/>
                  </a:cubicBezTo>
                  <a:cubicBezTo>
                    <a:pt x="156521" y="164938"/>
                    <a:pt x="156290" y="164938"/>
                    <a:pt x="155944" y="164823"/>
                  </a:cubicBezTo>
                  <a:cubicBezTo>
                    <a:pt x="155599" y="164823"/>
                    <a:pt x="155253" y="164823"/>
                    <a:pt x="154792" y="164707"/>
                  </a:cubicBezTo>
                  <a:cubicBezTo>
                    <a:pt x="154446" y="164707"/>
                    <a:pt x="154216" y="164707"/>
                    <a:pt x="153870" y="164592"/>
                  </a:cubicBezTo>
                  <a:cubicBezTo>
                    <a:pt x="153524" y="164592"/>
                    <a:pt x="153178" y="164477"/>
                    <a:pt x="152833" y="164362"/>
                  </a:cubicBezTo>
                  <a:cubicBezTo>
                    <a:pt x="152487" y="164362"/>
                    <a:pt x="152256" y="164362"/>
                    <a:pt x="151910" y="164131"/>
                  </a:cubicBezTo>
                  <a:cubicBezTo>
                    <a:pt x="151565" y="164131"/>
                    <a:pt x="151219" y="164016"/>
                    <a:pt x="150873" y="163900"/>
                  </a:cubicBezTo>
                  <a:cubicBezTo>
                    <a:pt x="150527" y="163900"/>
                    <a:pt x="150297" y="163785"/>
                    <a:pt x="149951" y="163670"/>
                  </a:cubicBezTo>
                  <a:cubicBezTo>
                    <a:pt x="149605" y="163670"/>
                    <a:pt x="149259" y="163555"/>
                    <a:pt x="148914" y="163439"/>
                  </a:cubicBezTo>
                  <a:cubicBezTo>
                    <a:pt x="148568" y="163439"/>
                    <a:pt x="148338" y="163324"/>
                    <a:pt x="147992" y="163209"/>
                  </a:cubicBezTo>
                  <a:cubicBezTo>
                    <a:pt x="147646" y="163209"/>
                    <a:pt x="147300" y="163094"/>
                    <a:pt x="146954" y="162979"/>
                  </a:cubicBezTo>
                  <a:cubicBezTo>
                    <a:pt x="146609" y="162979"/>
                    <a:pt x="146378" y="162863"/>
                    <a:pt x="146032" y="162748"/>
                  </a:cubicBezTo>
                  <a:cubicBezTo>
                    <a:pt x="145687" y="162748"/>
                    <a:pt x="145341" y="162517"/>
                    <a:pt x="144995" y="162517"/>
                  </a:cubicBezTo>
                  <a:cubicBezTo>
                    <a:pt x="144649" y="162517"/>
                    <a:pt x="144419" y="162287"/>
                    <a:pt x="144073" y="162287"/>
                  </a:cubicBezTo>
                  <a:cubicBezTo>
                    <a:pt x="143727" y="162287"/>
                    <a:pt x="143381" y="162056"/>
                    <a:pt x="143036" y="161941"/>
                  </a:cubicBezTo>
                  <a:cubicBezTo>
                    <a:pt x="142690" y="161941"/>
                    <a:pt x="142459" y="161711"/>
                    <a:pt x="142113" y="161595"/>
                  </a:cubicBezTo>
                  <a:cubicBezTo>
                    <a:pt x="141768" y="161595"/>
                    <a:pt x="141422" y="161365"/>
                    <a:pt x="141191" y="161250"/>
                  </a:cubicBezTo>
                  <a:cubicBezTo>
                    <a:pt x="140846" y="161250"/>
                    <a:pt x="140615" y="161019"/>
                    <a:pt x="140269" y="160904"/>
                  </a:cubicBezTo>
                  <a:cubicBezTo>
                    <a:pt x="139924" y="160904"/>
                    <a:pt x="139578" y="160673"/>
                    <a:pt x="139347" y="160558"/>
                  </a:cubicBezTo>
                  <a:cubicBezTo>
                    <a:pt x="139002" y="160558"/>
                    <a:pt x="138771" y="160327"/>
                    <a:pt x="138425" y="160212"/>
                  </a:cubicBezTo>
                  <a:cubicBezTo>
                    <a:pt x="138079" y="160097"/>
                    <a:pt x="137849" y="159982"/>
                    <a:pt x="137503" y="159866"/>
                  </a:cubicBezTo>
                  <a:cubicBezTo>
                    <a:pt x="137157" y="159751"/>
                    <a:pt x="136927" y="159636"/>
                    <a:pt x="136581" y="159521"/>
                  </a:cubicBezTo>
                  <a:cubicBezTo>
                    <a:pt x="136235" y="159405"/>
                    <a:pt x="136005" y="159290"/>
                    <a:pt x="135659" y="159175"/>
                  </a:cubicBezTo>
                  <a:cubicBezTo>
                    <a:pt x="135313" y="159060"/>
                    <a:pt x="135083" y="158944"/>
                    <a:pt x="134737" y="158829"/>
                  </a:cubicBezTo>
                  <a:cubicBezTo>
                    <a:pt x="134391" y="158714"/>
                    <a:pt x="134161" y="158599"/>
                    <a:pt x="133815" y="158483"/>
                  </a:cubicBezTo>
                  <a:cubicBezTo>
                    <a:pt x="133469" y="158368"/>
                    <a:pt x="133239" y="158253"/>
                    <a:pt x="132893" y="158022"/>
                  </a:cubicBezTo>
                  <a:cubicBezTo>
                    <a:pt x="132547" y="157907"/>
                    <a:pt x="132317" y="157792"/>
                    <a:pt x="131971" y="157561"/>
                  </a:cubicBezTo>
                  <a:cubicBezTo>
                    <a:pt x="131625" y="157446"/>
                    <a:pt x="131394" y="157331"/>
                    <a:pt x="131049" y="157100"/>
                  </a:cubicBezTo>
                  <a:cubicBezTo>
                    <a:pt x="130818" y="156985"/>
                    <a:pt x="130473" y="156870"/>
                    <a:pt x="130242" y="156639"/>
                  </a:cubicBezTo>
                  <a:cubicBezTo>
                    <a:pt x="129896" y="156524"/>
                    <a:pt x="129666" y="156293"/>
                    <a:pt x="129320" y="156178"/>
                  </a:cubicBezTo>
                  <a:cubicBezTo>
                    <a:pt x="129089" y="156063"/>
                    <a:pt x="128744" y="155832"/>
                    <a:pt x="128513" y="155717"/>
                  </a:cubicBezTo>
                  <a:cubicBezTo>
                    <a:pt x="128167" y="155602"/>
                    <a:pt x="127937" y="155371"/>
                    <a:pt x="127591" y="155256"/>
                  </a:cubicBezTo>
                  <a:cubicBezTo>
                    <a:pt x="127360" y="155141"/>
                    <a:pt x="127015" y="154910"/>
                    <a:pt x="126784" y="154795"/>
                  </a:cubicBezTo>
                  <a:cubicBezTo>
                    <a:pt x="126439" y="154680"/>
                    <a:pt x="126208" y="154449"/>
                    <a:pt x="125862" y="154334"/>
                  </a:cubicBezTo>
                  <a:cubicBezTo>
                    <a:pt x="125631" y="154219"/>
                    <a:pt x="125286" y="153988"/>
                    <a:pt x="125055" y="153873"/>
                  </a:cubicBezTo>
                  <a:cubicBezTo>
                    <a:pt x="124710" y="153642"/>
                    <a:pt x="124479" y="153527"/>
                    <a:pt x="124133" y="153296"/>
                  </a:cubicBezTo>
                  <a:cubicBezTo>
                    <a:pt x="123903" y="153181"/>
                    <a:pt x="123672" y="152951"/>
                    <a:pt x="123326" y="152836"/>
                  </a:cubicBezTo>
                  <a:cubicBezTo>
                    <a:pt x="122981" y="152605"/>
                    <a:pt x="122750" y="152490"/>
                    <a:pt x="122404" y="152259"/>
                  </a:cubicBezTo>
                  <a:cubicBezTo>
                    <a:pt x="122174" y="152144"/>
                    <a:pt x="121943" y="151913"/>
                    <a:pt x="121713" y="151798"/>
                  </a:cubicBezTo>
                  <a:cubicBezTo>
                    <a:pt x="121367" y="151568"/>
                    <a:pt x="121137" y="151452"/>
                    <a:pt x="120791" y="151222"/>
                  </a:cubicBezTo>
                  <a:cubicBezTo>
                    <a:pt x="120560" y="151107"/>
                    <a:pt x="120330" y="150876"/>
                    <a:pt x="120099" y="150761"/>
                  </a:cubicBezTo>
                  <a:cubicBezTo>
                    <a:pt x="119753" y="150530"/>
                    <a:pt x="119523" y="150300"/>
                    <a:pt x="119177" y="150069"/>
                  </a:cubicBezTo>
                  <a:cubicBezTo>
                    <a:pt x="118947" y="149954"/>
                    <a:pt x="118716" y="149724"/>
                    <a:pt x="118601" y="149608"/>
                  </a:cubicBezTo>
                  <a:cubicBezTo>
                    <a:pt x="118255" y="149378"/>
                    <a:pt x="117909" y="149147"/>
                    <a:pt x="117679" y="148917"/>
                  </a:cubicBezTo>
                  <a:cubicBezTo>
                    <a:pt x="117448" y="148801"/>
                    <a:pt x="117333" y="148686"/>
                    <a:pt x="117218" y="148571"/>
                  </a:cubicBezTo>
                  <a:cubicBezTo>
                    <a:pt x="116872" y="148340"/>
                    <a:pt x="116526" y="147995"/>
                    <a:pt x="116180" y="147764"/>
                  </a:cubicBezTo>
                  <a:cubicBezTo>
                    <a:pt x="116180" y="147764"/>
                    <a:pt x="115950" y="147533"/>
                    <a:pt x="115835" y="147533"/>
                  </a:cubicBezTo>
                  <a:cubicBezTo>
                    <a:pt x="113991" y="146035"/>
                    <a:pt x="112146" y="144421"/>
                    <a:pt x="110417" y="142808"/>
                  </a:cubicBezTo>
                  <a:cubicBezTo>
                    <a:pt x="110417" y="142808"/>
                    <a:pt x="110417" y="142808"/>
                    <a:pt x="110417" y="142808"/>
                  </a:cubicBezTo>
                  <a:cubicBezTo>
                    <a:pt x="110072" y="142462"/>
                    <a:pt x="109726" y="142116"/>
                    <a:pt x="109265" y="141770"/>
                  </a:cubicBezTo>
                  <a:cubicBezTo>
                    <a:pt x="109265" y="141770"/>
                    <a:pt x="109034" y="141540"/>
                    <a:pt x="109034" y="141540"/>
                  </a:cubicBezTo>
                  <a:cubicBezTo>
                    <a:pt x="108689" y="141194"/>
                    <a:pt x="108343" y="140848"/>
                    <a:pt x="107997" y="140503"/>
                  </a:cubicBezTo>
                  <a:cubicBezTo>
                    <a:pt x="107882" y="140387"/>
                    <a:pt x="107766" y="140272"/>
                    <a:pt x="107651" y="140157"/>
                  </a:cubicBezTo>
                  <a:cubicBezTo>
                    <a:pt x="107306" y="139811"/>
                    <a:pt x="107075" y="139465"/>
                    <a:pt x="106729" y="139119"/>
                  </a:cubicBezTo>
                  <a:cubicBezTo>
                    <a:pt x="106614" y="139004"/>
                    <a:pt x="106499" y="138889"/>
                    <a:pt x="106383" y="138658"/>
                  </a:cubicBezTo>
                  <a:cubicBezTo>
                    <a:pt x="106038" y="138313"/>
                    <a:pt x="105807" y="137967"/>
                    <a:pt x="105461" y="137621"/>
                  </a:cubicBezTo>
                  <a:cubicBezTo>
                    <a:pt x="105346" y="137506"/>
                    <a:pt x="105231" y="137275"/>
                    <a:pt x="105116" y="137160"/>
                  </a:cubicBezTo>
                  <a:cubicBezTo>
                    <a:pt x="104770" y="136814"/>
                    <a:pt x="104539" y="136469"/>
                    <a:pt x="104309" y="136123"/>
                  </a:cubicBezTo>
                  <a:cubicBezTo>
                    <a:pt x="104194" y="136007"/>
                    <a:pt x="104078" y="135777"/>
                    <a:pt x="103848" y="135662"/>
                  </a:cubicBezTo>
                  <a:cubicBezTo>
                    <a:pt x="103617" y="135316"/>
                    <a:pt x="103271" y="134970"/>
                    <a:pt x="103041" y="134624"/>
                  </a:cubicBezTo>
                  <a:cubicBezTo>
                    <a:pt x="102926" y="134509"/>
                    <a:pt x="102811" y="134278"/>
                    <a:pt x="102695" y="134163"/>
                  </a:cubicBezTo>
                  <a:cubicBezTo>
                    <a:pt x="102465" y="133818"/>
                    <a:pt x="102119" y="133472"/>
                    <a:pt x="101888" y="133126"/>
                  </a:cubicBezTo>
                  <a:cubicBezTo>
                    <a:pt x="101773" y="133011"/>
                    <a:pt x="101658" y="132780"/>
                    <a:pt x="101543" y="132665"/>
                  </a:cubicBezTo>
                  <a:cubicBezTo>
                    <a:pt x="101312" y="132319"/>
                    <a:pt x="101082" y="131973"/>
                    <a:pt x="100736" y="131627"/>
                  </a:cubicBezTo>
                  <a:cubicBezTo>
                    <a:pt x="100620" y="131397"/>
                    <a:pt x="100505" y="131282"/>
                    <a:pt x="100390" y="131051"/>
                  </a:cubicBezTo>
                  <a:cubicBezTo>
                    <a:pt x="100160" y="130706"/>
                    <a:pt x="99929" y="130360"/>
                    <a:pt x="99698" y="130014"/>
                  </a:cubicBezTo>
                  <a:cubicBezTo>
                    <a:pt x="99583" y="129783"/>
                    <a:pt x="99468" y="129668"/>
                    <a:pt x="99353" y="129438"/>
                  </a:cubicBezTo>
                  <a:cubicBezTo>
                    <a:pt x="99122" y="129092"/>
                    <a:pt x="98892" y="128746"/>
                    <a:pt x="98661" y="128400"/>
                  </a:cubicBezTo>
                  <a:cubicBezTo>
                    <a:pt x="98546" y="128170"/>
                    <a:pt x="98431" y="128055"/>
                    <a:pt x="98315" y="127824"/>
                  </a:cubicBezTo>
                  <a:cubicBezTo>
                    <a:pt x="98085" y="127478"/>
                    <a:pt x="97854" y="127132"/>
                    <a:pt x="97624" y="126671"/>
                  </a:cubicBezTo>
                  <a:cubicBezTo>
                    <a:pt x="97624" y="126441"/>
                    <a:pt x="97393" y="126326"/>
                    <a:pt x="97278" y="126095"/>
                  </a:cubicBezTo>
                  <a:cubicBezTo>
                    <a:pt x="97048" y="125749"/>
                    <a:pt x="96817" y="125403"/>
                    <a:pt x="96586" y="124943"/>
                  </a:cubicBezTo>
                  <a:cubicBezTo>
                    <a:pt x="96586" y="124712"/>
                    <a:pt x="96356" y="124597"/>
                    <a:pt x="96241" y="124366"/>
                  </a:cubicBezTo>
                  <a:cubicBezTo>
                    <a:pt x="96010" y="124020"/>
                    <a:pt x="95780" y="123559"/>
                    <a:pt x="95549" y="123214"/>
                  </a:cubicBezTo>
                  <a:cubicBezTo>
                    <a:pt x="95549" y="122983"/>
                    <a:pt x="95319" y="122868"/>
                    <a:pt x="95203" y="122637"/>
                  </a:cubicBezTo>
                  <a:cubicBezTo>
                    <a:pt x="94973" y="122292"/>
                    <a:pt x="94742" y="121830"/>
                    <a:pt x="94512" y="121485"/>
                  </a:cubicBezTo>
                  <a:cubicBezTo>
                    <a:pt x="94512" y="121254"/>
                    <a:pt x="94281" y="121139"/>
                    <a:pt x="94166" y="120908"/>
                  </a:cubicBezTo>
                  <a:cubicBezTo>
                    <a:pt x="93935" y="120563"/>
                    <a:pt x="93705" y="120101"/>
                    <a:pt x="93590" y="119756"/>
                  </a:cubicBezTo>
                  <a:cubicBezTo>
                    <a:pt x="93590" y="119525"/>
                    <a:pt x="93359" y="119410"/>
                    <a:pt x="93359" y="119180"/>
                  </a:cubicBezTo>
                  <a:cubicBezTo>
                    <a:pt x="93129" y="118718"/>
                    <a:pt x="93014" y="118372"/>
                    <a:pt x="92783" y="117912"/>
                  </a:cubicBezTo>
                  <a:cubicBezTo>
                    <a:pt x="92783" y="117681"/>
                    <a:pt x="92668" y="117566"/>
                    <a:pt x="92552" y="117335"/>
                  </a:cubicBezTo>
                  <a:cubicBezTo>
                    <a:pt x="92322" y="116874"/>
                    <a:pt x="92207" y="116528"/>
                    <a:pt x="91976" y="116067"/>
                  </a:cubicBezTo>
                  <a:cubicBezTo>
                    <a:pt x="91976" y="115952"/>
                    <a:pt x="91861" y="115722"/>
                    <a:pt x="91746" y="115606"/>
                  </a:cubicBezTo>
                  <a:cubicBezTo>
                    <a:pt x="91515" y="115145"/>
                    <a:pt x="91400" y="114800"/>
                    <a:pt x="91169" y="114338"/>
                  </a:cubicBezTo>
                  <a:cubicBezTo>
                    <a:pt x="91169" y="114223"/>
                    <a:pt x="91054" y="113993"/>
                    <a:pt x="90939" y="113877"/>
                  </a:cubicBezTo>
                  <a:cubicBezTo>
                    <a:pt x="90708" y="113417"/>
                    <a:pt x="90593" y="112955"/>
                    <a:pt x="90363" y="112494"/>
                  </a:cubicBezTo>
                  <a:cubicBezTo>
                    <a:pt x="90363" y="112379"/>
                    <a:pt x="90247" y="112149"/>
                    <a:pt x="90132" y="112033"/>
                  </a:cubicBezTo>
                  <a:cubicBezTo>
                    <a:pt x="89901" y="111572"/>
                    <a:pt x="89786" y="111111"/>
                    <a:pt x="89671" y="110650"/>
                  </a:cubicBezTo>
                  <a:cubicBezTo>
                    <a:pt x="89671" y="110535"/>
                    <a:pt x="89671" y="110304"/>
                    <a:pt x="89556" y="110189"/>
                  </a:cubicBezTo>
                  <a:cubicBezTo>
                    <a:pt x="89440" y="109728"/>
                    <a:pt x="89210" y="109267"/>
                    <a:pt x="89095" y="108691"/>
                  </a:cubicBezTo>
                  <a:cubicBezTo>
                    <a:pt x="89095" y="108575"/>
                    <a:pt x="89095" y="108460"/>
                    <a:pt x="88980" y="108345"/>
                  </a:cubicBezTo>
                  <a:cubicBezTo>
                    <a:pt x="88864" y="107884"/>
                    <a:pt x="88634" y="107308"/>
                    <a:pt x="88518" y="106846"/>
                  </a:cubicBezTo>
                  <a:cubicBezTo>
                    <a:pt x="88518" y="106846"/>
                    <a:pt x="88518" y="106616"/>
                    <a:pt x="88518" y="106501"/>
                  </a:cubicBezTo>
                  <a:cubicBezTo>
                    <a:pt x="88403" y="105925"/>
                    <a:pt x="88173" y="105463"/>
                    <a:pt x="88057" y="104887"/>
                  </a:cubicBezTo>
                  <a:cubicBezTo>
                    <a:pt x="88057" y="104887"/>
                    <a:pt x="88057" y="104772"/>
                    <a:pt x="88057" y="104657"/>
                  </a:cubicBezTo>
                  <a:cubicBezTo>
                    <a:pt x="87942" y="104080"/>
                    <a:pt x="87712" y="103504"/>
                    <a:pt x="87596" y="102928"/>
                  </a:cubicBezTo>
                  <a:cubicBezTo>
                    <a:pt x="87596" y="102928"/>
                    <a:pt x="87596" y="102928"/>
                    <a:pt x="87596" y="102928"/>
                  </a:cubicBezTo>
                  <a:cubicBezTo>
                    <a:pt x="86329" y="97856"/>
                    <a:pt x="85522" y="92554"/>
                    <a:pt x="85176" y="87137"/>
                  </a:cubicBezTo>
                  <a:lnTo>
                    <a:pt x="85176" y="87137"/>
                  </a:lnTo>
                  <a:cubicBezTo>
                    <a:pt x="85176" y="85639"/>
                    <a:pt x="85061" y="84140"/>
                    <a:pt x="85061" y="82642"/>
                  </a:cubicBezTo>
                  <a:cubicBezTo>
                    <a:pt x="85061" y="37575"/>
                    <a:pt x="121137" y="1038"/>
                    <a:pt x="165857" y="0"/>
                  </a:cubicBezTo>
                  <a:cubicBezTo>
                    <a:pt x="164935" y="0"/>
                    <a:pt x="164013" y="0"/>
                    <a:pt x="163090" y="0"/>
                  </a:cubicBezTo>
                  <a:cubicBezTo>
                    <a:pt x="114913" y="0"/>
                    <a:pt x="75955" y="39073"/>
                    <a:pt x="75955" y="87137"/>
                  </a:cubicBezTo>
                  <a:lnTo>
                    <a:pt x="0" y="87137"/>
                  </a:lnTo>
                  <a:cubicBezTo>
                    <a:pt x="0" y="156293"/>
                    <a:pt x="56016" y="212310"/>
                    <a:pt x="125171" y="212310"/>
                  </a:cubicBezTo>
                  <a:cubicBezTo>
                    <a:pt x="194325" y="212310"/>
                    <a:pt x="250341" y="156293"/>
                    <a:pt x="250341" y="87137"/>
                  </a:cubicBezTo>
                  <a:cubicBezTo>
                    <a:pt x="250341" y="17981"/>
                    <a:pt x="250341" y="85639"/>
                    <a:pt x="250341" y="84832"/>
                  </a:cubicBezTo>
                  <a:close/>
                </a:path>
              </a:pathLst>
            </a:custGeom>
            <a:solidFill>
              <a:srgbClr val="4AABB0"/>
            </a:solidFill>
            <a:ln w="1152" cap="flat">
              <a:noFill/>
              <a:prstDash val="solid"/>
              <a:miter/>
            </a:ln>
          </p:spPr>
          <p:txBody>
            <a:bodyPr rtlCol="0" anchor="ctr"/>
            <a:lstStyle/>
            <a:p>
              <a:endParaRPr lang="en-US" sz="1350"/>
            </a:p>
          </p:txBody>
        </p:sp>
        <p:sp>
          <p:nvSpPr>
            <p:cNvPr id="18" name="TextBox 37">
              <a:extLst>
                <a:ext uri="{FF2B5EF4-FFF2-40B4-BE49-F238E27FC236}">
                  <a16:creationId xmlns:a16="http://schemas.microsoft.com/office/drawing/2014/main" id="{4631FA74-E9AC-6EB3-E546-DCEB4EB9F2D8}"/>
                </a:ext>
              </a:extLst>
            </p:cNvPr>
            <p:cNvSpPr txBox="1"/>
            <p:nvPr/>
          </p:nvSpPr>
          <p:spPr>
            <a:xfrm>
              <a:off x="6663752" y="2831223"/>
              <a:ext cx="134560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الفشل التقني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42">
              <a:extLst>
                <a:ext uri="{FF2B5EF4-FFF2-40B4-BE49-F238E27FC236}">
                  <a16:creationId xmlns:a16="http://schemas.microsoft.com/office/drawing/2014/main" id="{486246B7-52F3-D2AF-CF34-513261155FFE}"/>
                </a:ext>
              </a:extLst>
            </p:cNvPr>
            <p:cNvSpPr txBox="1"/>
            <p:nvPr/>
          </p:nvSpPr>
          <p:spPr>
            <a:xfrm>
              <a:off x="6663059" y="4062182"/>
              <a:ext cx="1344545" cy="784830"/>
            </a:xfrm>
            <a:prstGeom prst="rect">
              <a:avLst/>
            </a:prstGeom>
            <a:noFill/>
          </p:spPr>
          <p:txBody>
            <a:bodyPr wrap="square" lIns="0" rIns="0" rtlCol="0" anchor="ctr">
              <a:spAutoFit/>
            </a:bodyPr>
            <a:lstStyle/>
            <a:p>
              <a:pPr algn="ctr"/>
              <a:r>
                <a:rPr lang="en-US" sz="4500" b="1" noProof="1"/>
                <a:t>02</a:t>
              </a:r>
            </a:p>
          </p:txBody>
        </p:sp>
      </p:grpSp>
    </p:spTree>
    <p:extLst>
      <p:ext uri="{BB962C8B-B14F-4D97-AF65-F5344CB8AC3E}">
        <p14:creationId xmlns:p14="http://schemas.microsoft.com/office/powerpoint/2010/main" val="6394955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FF0E3-8E1D-FF0E-33E9-D7FDFEE5E43A}"/>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2A84694A-80C4-F6AD-8403-69F16BCA1B69}"/>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E59021A9-EB72-7DBE-7A1C-AFA2A2A39922}"/>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679A535E-6D4E-3A61-26C3-5F2D6EF37704}"/>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634270D6-CFB5-224A-9F70-CE889C5E1BE4}"/>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97BB6DB4-AA73-88A9-FD6A-705D0DD9281A}"/>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ED39D3B4-4427-2533-EEBF-A2DD93A36E3F}"/>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BC67020F-1B64-091B-EF86-889C8C711919}"/>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130DEAF2-FA42-6CD0-2E00-63A7131699D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23BEEE88-B4C1-5288-48C5-E4D3FE5A37BD}"/>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E5253514-991B-CC0D-C3F0-F3D980ECF75F}"/>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5E63E4A0-5ECA-7D40-E3FD-2F54F63857E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24EDC408-FD8C-1BC3-1C63-0336FA9C91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4B9CF4B0-99D6-059D-0DF3-D44C911DDDA1}"/>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مواجهة المواقف غير المتوقعة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2" name="Group 26">
            <a:extLst>
              <a:ext uri="{FF2B5EF4-FFF2-40B4-BE49-F238E27FC236}">
                <a16:creationId xmlns:a16="http://schemas.microsoft.com/office/drawing/2014/main" id="{F65B0092-CE68-A81F-1202-537799AE9216}"/>
              </a:ext>
            </a:extLst>
          </p:cNvPr>
          <p:cNvGrpSpPr/>
          <p:nvPr/>
        </p:nvGrpSpPr>
        <p:grpSpPr>
          <a:xfrm>
            <a:off x="7999215" y="3326004"/>
            <a:ext cx="1913368" cy="2341737"/>
            <a:chOff x="8009375" y="3468242"/>
            <a:chExt cx="1913368" cy="2341737"/>
          </a:xfrm>
        </p:grpSpPr>
        <p:sp>
          <p:nvSpPr>
            <p:cNvPr id="53" name="Freeform 6">
              <a:extLst>
                <a:ext uri="{FF2B5EF4-FFF2-40B4-BE49-F238E27FC236}">
                  <a16:creationId xmlns:a16="http://schemas.microsoft.com/office/drawing/2014/main" id="{A3017D07-9B66-820F-B9D0-F2A01A8BD7C8}"/>
                </a:ext>
              </a:extLst>
            </p:cNvPr>
            <p:cNvSpPr/>
            <p:nvPr/>
          </p:nvSpPr>
          <p:spPr>
            <a:xfrm>
              <a:off x="8009375" y="3468242"/>
              <a:ext cx="1913368" cy="1622694"/>
            </a:xfrm>
            <a:custGeom>
              <a:avLst/>
              <a:gdLst>
                <a:gd name="connsiteX0" fmla="*/ 249649 w 250340"/>
                <a:gd name="connsiteY0" fmla="*/ 126671 h 212309"/>
                <a:gd name="connsiteX1" fmla="*/ 249649 w 250340"/>
                <a:gd name="connsiteY1" fmla="*/ 124136 h 212309"/>
                <a:gd name="connsiteX2" fmla="*/ 249534 w 250340"/>
                <a:gd name="connsiteY2" fmla="*/ 122292 h 212309"/>
                <a:gd name="connsiteX3" fmla="*/ 249534 w 250340"/>
                <a:gd name="connsiteY3" fmla="*/ 122292 h 212309"/>
                <a:gd name="connsiteX4" fmla="*/ 245615 w 250340"/>
                <a:gd name="connsiteY4" fmla="*/ 102928 h 212309"/>
                <a:gd name="connsiteX5" fmla="*/ 245615 w 250340"/>
                <a:gd name="connsiteY5" fmla="*/ 102928 h 212309"/>
                <a:gd name="connsiteX6" fmla="*/ 245039 w 250340"/>
                <a:gd name="connsiteY6" fmla="*/ 101314 h 212309"/>
                <a:gd name="connsiteX7" fmla="*/ 245039 w 250340"/>
                <a:gd name="connsiteY7" fmla="*/ 101083 h 212309"/>
                <a:gd name="connsiteX8" fmla="*/ 244463 w 250340"/>
                <a:gd name="connsiteY8" fmla="*/ 99585 h 212309"/>
                <a:gd name="connsiteX9" fmla="*/ 244347 w 250340"/>
                <a:gd name="connsiteY9" fmla="*/ 99239 h 212309"/>
                <a:gd name="connsiteX10" fmla="*/ 243771 w 250340"/>
                <a:gd name="connsiteY10" fmla="*/ 97856 h 212309"/>
                <a:gd name="connsiteX11" fmla="*/ 243656 w 250340"/>
                <a:gd name="connsiteY11" fmla="*/ 97511 h 212309"/>
                <a:gd name="connsiteX12" fmla="*/ 243079 w 250340"/>
                <a:gd name="connsiteY12" fmla="*/ 96127 h 212309"/>
                <a:gd name="connsiteX13" fmla="*/ 242849 w 250340"/>
                <a:gd name="connsiteY13" fmla="*/ 95666 h 212309"/>
                <a:gd name="connsiteX14" fmla="*/ 242273 w 250340"/>
                <a:gd name="connsiteY14" fmla="*/ 94399 h 212309"/>
                <a:gd name="connsiteX15" fmla="*/ 242042 w 250340"/>
                <a:gd name="connsiteY15" fmla="*/ 93937 h 212309"/>
                <a:gd name="connsiteX16" fmla="*/ 241466 w 250340"/>
                <a:gd name="connsiteY16" fmla="*/ 92670 h 212309"/>
                <a:gd name="connsiteX17" fmla="*/ 241235 w 250340"/>
                <a:gd name="connsiteY17" fmla="*/ 92208 h 212309"/>
                <a:gd name="connsiteX18" fmla="*/ 240659 w 250340"/>
                <a:gd name="connsiteY18" fmla="*/ 91056 h 212309"/>
                <a:gd name="connsiteX19" fmla="*/ 240428 w 250340"/>
                <a:gd name="connsiteY19" fmla="*/ 90479 h 212309"/>
                <a:gd name="connsiteX20" fmla="*/ 239852 w 250340"/>
                <a:gd name="connsiteY20" fmla="*/ 89327 h 212309"/>
                <a:gd name="connsiteX21" fmla="*/ 239506 w 250340"/>
                <a:gd name="connsiteY21" fmla="*/ 88751 h 212309"/>
                <a:gd name="connsiteX22" fmla="*/ 238815 w 250340"/>
                <a:gd name="connsiteY22" fmla="*/ 87598 h 212309"/>
                <a:gd name="connsiteX23" fmla="*/ 238469 w 250340"/>
                <a:gd name="connsiteY23" fmla="*/ 87022 h 212309"/>
                <a:gd name="connsiteX24" fmla="*/ 237778 w 250340"/>
                <a:gd name="connsiteY24" fmla="*/ 85984 h 212309"/>
                <a:gd name="connsiteX25" fmla="*/ 237432 w 250340"/>
                <a:gd name="connsiteY25" fmla="*/ 85408 h 212309"/>
                <a:gd name="connsiteX26" fmla="*/ 236740 w 250340"/>
                <a:gd name="connsiteY26" fmla="*/ 84371 h 212309"/>
                <a:gd name="connsiteX27" fmla="*/ 236394 w 250340"/>
                <a:gd name="connsiteY27" fmla="*/ 83794 h 212309"/>
                <a:gd name="connsiteX28" fmla="*/ 235703 w 250340"/>
                <a:gd name="connsiteY28" fmla="*/ 82757 h 212309"/>
                <a:gd name="connsiteX29" fmla="*/ 235242 w 250340"/>
                <a:gd name="connsiteY29" fmla="*/ 82181 h 212309"/>
                <a:gd name="connsiteX30" fmla="*/ 234550 w 250340"/>
                <a:gd name="connsiteY30" fmla="*/ 81259 h 212309"/>
                <a:gd name="connsiteX31" fmla="*/ 234089 w 250340"/>
                <a:gd name="connsiteY31" fmla="*/ 80682 h 212309"/>
                <a:gd name="connsiteX32" fmla="*/ 233398 w 250340"/>
                <a:gd name="connsiteY32" fmla="*/ 79760 h 212309"/>
                <a:gd name="connsiteX33" fmla="*/ 232937 w 250340"/>
                <a:gd name="connsiteY33" fmla="*/ 79184 h 212309"/>
                <a:gd name="connsiteX34" fmla="*/ 232245 w 250340"/>
                <a:gd name="connsiteY34" fmla="*/ 78262 h 212309"/>
                <a:gd name="connsiteX35" fmla="*/ 231784 w 250340"/>
                <a:gd name="connsiteY35" fmla="*/ 77686 h 212309"/>
                <a:gd name="connsiteX36" fmla="*/ 231093 w 250340"/>
                <a:gd name="connsiteY36" fmla="*/ 76764 h 212309"/>
                <a:gd name="connsiteX37" fmla="*/ 230632 w 250340"/>
                <a:gd name="connsiteY37" fmla="*/ 76187 h 212309"/>
                <a:gd name="connsiteX38" fmla="*/ 229940 w 250340"/>
                <a:gd name="connsiteY38" fmla="*/ 75381 h 212309"/>
                <a:gd name="connsiteX39" fmla="*/ 229364 w 250340"/>
                <a:gd name="connsiteY39" fmla="*/ 74804 h 212309"/>
                <a:gd name="connsiteX40" fmla="*/ 228672 w 250340"/>
                <a:gd name="connsiteY40" fmla="*/ 73997 h 212309"/>
                <a:gd name="connsiteX41" fmla="*/ 228096 w 250340"/>
                <a:gd name="connsiteY41" fmla="*/ 73421 h 212309"/>
                <a:gd name="connsiteX42" fmla="*/ 227289 w 250340"/>
                <a:gd name="connsiteY42" fmla="*/ 72614 h 212309"/>
                <a:gd name="connsiteX43" fmla="*/ 226713 w 250340"/>
                <a:gd name="connsiteY43" fmla="*/ 72038 h 212309"/>
                <a:gd name="connsiteX44" fmla="*/ 225906 w 250340"/>
                <a:gd name="connsiteY44" fmla="*/ 71231 h 212309"/>
                <a:gd name="connsiteX45" fmla="*/ 225330 w 250340"/>
                <a:gd name="connsiteY45" fmla="*/ 70655 h 212309"/>
                <a:gd name="connsiteX46" fmla="*/ 224523 w 250340"/>
                <a:gd name="connsiteY46" fmla="*/ 69848 h 212309"/>
                <a:gd name="connsiteX47" fmla="*/ 223947 w 250340"/>
                <a:gd name="connsiteY47" fmla="*/ 69272 h 212309"/>
                <a:gd name="connsiteX48" fmla="*/ 223140 w 250340"/>
                <a:gd name="connsiteY48" fmla="*/ 68580 h 212309"/>
                <a:gd name="connsiteX49" fmla="*/ 222563 w 250340"/>
                <a:gd name="connsiteY49" fmla="*/ 68004 h 212309"/>
                <a:gd name="connsiteX50" fmla="*/ 221757 w 250340"/>
                <a:gd name="connsiteY50" fmla="*/ 67312 h 212309"/>
                <a:gd name="connsiteX51" fmla="*/ 221065 w 250340"/>
                <a:gd name="connsiteY51" fmla="*/ 66736 h 212309"/>
                <a:gd name="connsiteX52" fmla="*/ 220258 w 250340"/>
                <a:gd name="connsiteY52" fmla="*/ 66044 h 212309"/>
                <a:gd name="connsiteX53" fmla="*/ 219567 w 250340"/>
                <a:gd name="connsiteY53" fmla="*/ 65468 h 212309"/>
                <a:gd name="connsiteX54" fmla="*/ 218760 w 250340"/>
                <a:gd name="connsiteY54" fmla="*/ 64776 h 212309"/>
                <a:gd name="connsiteX55" fmla="*/ 218069 w 250340"/>
                <a:gd name="connsiteY55" fmla="*/ 64200 h 212309"/>
                <a:gd name="connsiteX56" fmla="*/ 217262 w 250340"/>
                <a:gd name="connsiteY56" fmla="*/ 63509 h 212309"/>
                <a:gd name="connsiteX57" fmla="*/ 216570 w 250340"/>
                <a:gd name="connsiteY57" fmla="*/ 62932 h 212309"/>
                <a:gd name="connsiteX58" fmla="*/ 215763 w 250340"/>
                <a:gd name="connsiteY58" fmla="*/ 62356 h 212309"/>
                <a:gd name="connsiteX59" fmla="*/ 215072 w 250340"/>
                <a:gd name="connsiteY59" fmla="*/ 61780 h 212309"/>
                <a:gd name="connsiteX60" fmla="*/ 214265 w 250340"/>
                <a:gd name="connsiteY60" fmla="*/ 61203 h 212309"/>
                <a:gd name="connsiteX61" fmla="*/ 213458 w 250340"/>
                <a:gd name="connsiteY61" fmla="*/ 60742 h 212309"/>
                <a:gd name="connsiteX62" fmla="*/ 212651 w 250340"/>
                <a:gd name="connsiteY62" fmla="*/ 60166 h 212309"/>
                <a:gd name="connsiteX63" fmla="*/ 211844 w 250340"/>
                <a:gd name="connsiteY63" fmla="*/ 59705 h 212309"/>
                <a:gd name="connsiteX64" fmla="*/ 210923 w 250340"/>
                <a:gd name="connsiteY64" fmla="*/ 59129 h 212309"/>
                <a:gd name="connsiteX65" fmla="*/ 210116 w 250340"/>
                <a:gd name="connsiteY65" fmla="*/ 58668 h 212309"/>
                <a:gd name="connsiteX66" fmla="*/ 209194 w 250340"/>
                <a:gd name="connsiteY66" fmla="*/ 58091 h 212309"/>
                <a:gd name="connsiteX67" fmla="*/ 208387 w 250340"/>
                <a:gd name="connsiteY67" fmla="*/ 57630 h 212309"/>
                <a:gd name="connsiteX68" fmla="*/ 207465 w 250340"/>
                <a:gd name="connsiteY68" fmla="*/ 57169 h 212309"/>
                <a:gd name="connsiteX69" fmla="*/ 206658 w 250340"/>
                <a:gd name="connsiteY69" fmla="*/ 56708 h 212309"/>
                <a:gd name="connsiteX70" fmla="*/ 205736 w 250340"/>
                <a:gd name="connsiteY70" fmla="*/ 56247 h 212309"/>
                <a:gd name="connsiteX71" fmla="*/ 204929 w 250340"/>
                <a:gd name="connsiteY71" fmla="*/ 55786 h 212309"/>
                <a:gd name="connsiteX72" fmla="*/ 204007 w 250340"/>
                <a:gd name="connsiteY72" fmla="*/ 55325 h 212309"/>
                <a:gd name="connsiteX73" fmla="*/ 203200 w 250340"/>
                <a:gd name="connsiteY73" fmla="*/ 54864 h 212309"/>
                <a:gd name="connsiteX74" fmla="*/ 202278 w 250340"/>
                <a:gd name="connsiteY74" fmla="*/ 54403 h 212309"/>
                <a:gd name="connsiteX75" fmla="*/ 201356 w 250340"/>
                <a:gd name="connsiteY75" fmla="*/ 54057 h 212309"/>
                <a:gd name="connsiteX76" fmla="*/ 200434 w 250340"/>
                <a:gd name="connsiteY76" fmla="*/ 53596 h 212309"/>
                <a:gd name="connsiteX77" fmla="*/ 199512 w 250340"/>
                <a:gd name="connsiteY77" fmla="*/ 53250 h 212309"/>
                <a:gd name="connsiteX78" fmla="*/ 198590 w 250340"/>
                <a:gd name="connsiteY78" fmla="*/ 52905 h 212309"/>
                <a:gd name="connsiteX79" fmla="*/ 197668 w 250340"/>
                <a:gd name="connsiteY79" fmla="*/ 52559 h 212309"/>
                <a:gd name="connsiteX80" fmla="*/ 196746 w 250340"/>
                <a:gd name="connsiteY80" fmla="*/ 52213 h 212309"/>
                <a:gd name="connsiteX81" fmla="*/ 195824 w 250340"/>
                <a:gd name="connsiteY81" fmla="*/ 51867 h 212309"/>
                <a:gd name="connsiteX82" fmla="*/ 194901 w 250340"/>
                <a:gd name="connsiteY82" fmla="*/ 51521 h 212309"/>
                <a:gd name="connsiteX83" fmla="*/ 193979 w 250340"/>
                <a:gd name="connsiteY83" fmla="*/ 51176 h 212309"/>
                <a:gd name="connsiteX84" fmla="*/ 193058 w 250340"/>
                <a:gd name="connsiteY84" fmla="*/ 50830 h 212309"/>
                <a:gd name="connsiteX85" fmla="*/ 192135 w 250340"/>
                <a:gd name="connsiteY85" fmla="*/ 50484 h 212309"/>
                <a:gd name="connsiteX86" fmla="*/ 191213 w 250340"/>
                <a:gd name="connsiteY86" fmla="*/ 50138 h 212309"/>
                <a:gd name="connsiteX87" fmla="*/ 190291 w 250340"/>
                <a:gd name="connsiteY87" fmla="*/ 49908 h 212309"/>
                <a:gd name="connsiteX88" fmla="*/ 189369 w 250340"/>
                <a:gd name="connsiteY88" fmla="*/ 49677 h 212309"/>
                <a:gd name="connsiteX89" fmla="*/ 188332 w 250340"/>
                <a:gd name="connsiteY89" fmla="*/ 49447 h 212309"/>
                <a:gd name="connsiteX90" fmla="*/ 187410 w 250340"/>
                <a:gd name="connsiteY90" fmla="*/ 49216 h 212309"/>
                <a:gd name="connsiteX91" fmla="*/ 186373 w 250340"/>
                <a:gd name="connsiteY91" fmla="*/ 48986 h 212309"/>
                <a:gd name="connsiteX92" fmla="*/ 185450 w 250340"/>
                <a:gd name="connsiteY92" fmla="*/ 48755 h 212309"/>
                <a:gd name="connsiteX93" fmla="*/ 184413 w 250340"/>
                <a:gd name="connsiteY93" fmla="*/ 48525 h 212309"/>
                <a:gd name="connsiteX94" fmla="*/ 183491 w 250340"/>
                <a:gd name="connsiteY94" fmla="*/ 48294 h 212309"/>
                <a:gd name="connsiteX95" fmla="*/ 182454 w 250340"/>
                <a:gd name="connsiteY95" fmla="*/ 48064 h 212309"/>
                <a:gd name="connsiteX96" fmla="*/ 181532 w 250340"/>
                <a:gd name="connsiteY96" fmla="*/ 47948 h 212309"/>
                <a:gd name="connsiteX97" fmla="*/ 180494 w 250340"/>
                <a:gd name="connsiteY97" fmla="*/ 47718 h 212309"/>
                <a:gd name="connsiteX98" fmla="*/ 179572 w 250340"/>
                <a:gd name="connsiteY98" fmla="*/ 47603 h 212309"/>
                <a:gd name="connsiteX99" fmla="*/ 178535 w 250340"/>
                <a:gd name="connsiteY99" fmla="*/ 47487 h 212309"/>
                <a:gd name="connsiteX100" fmla="*/ 177613 w 250340"/>
                <a:gd name="connsiteY100" fmla="*/ 47372 h 212309"/>
                <a:gd name="connsiteX101" fmla="*/ 176460 w 250340"/>
                <a:gd name="connsiteY101" fmla="*/ 47257 h 212309"/>
                <a:gd name="connsiteX102" fmla="*/ 175538 w 250340"/>
                <a:gd name="connsiteY102" fmla="*/ 47257 h 212309"/>
                <a:gd name="connsiteX103" fmla="*/ 174385 w 250340"/>
                <a:gd name="connsiteY103" fmla="*/ 47257 h 212309"/>
                <a:gd name="connsiteX104" fmla="*/ 173464 w 250340"/>
                <a:gd name="connsiteY104" fmla="*/ 47257 h 212309"/>
                <a:gd name="connsiteX105" fmla="*/ 172196 w 250340"/>
                <a:gd name="connsiteY105" fmla="*/ 47257 h 212309"/>
                <a:gd name="connsiteX106" fmla="*/ 171389 w 250340"/>
                <a:gd name="connsiteY106" fmla="*/ 47257 h 212309"/>
                <a:gd name="connsiteX107" fmla="*/ 170006 w 250340"/>
                <a:gd name="connsiteY107" fmla="*/ 47257 h 212309"/>
                <a:gd name="connsiteX108" fmla="*/ 169314 w 250340"/>
                <a:gd name="connsiteY108" fmla="*/ 47257 h 212309"/>
                <a:gd name="connsiteX109" fmla="*/ 167240 w 250340"/>
                <a:gd name="connsiteY109" fmla="*/ 47257 h 212309"/>
                <a:gd name="connsiteX110" fmla="*/ 165165 w 250340"/>
                <a:gd name="connsiteY110" fmla="*/ 47257 h 212309"/>
                <a:gd name="connsiteX111" fmla="*/ 164473 w 250340"/>
                <a:gd name="connsiteY111" fmla="*/ 47257 h 212309"/>
                <a:gd name="connsiteX112" fmla="*/ 163090 w 250340"/>
                <a:gd name="connsiteY112" fmla="*/ 47257 h 212309"/>
                <a:gd name="connsiteX113" fmla="*/ 162283 w 250340"/>
                <a:gd name="connsiteY113" fmla="*/ 47257 h 212309"/>
                <a:gd name="connsiteX114" fmla="*/ 161016 w 250340"/>
                <a:gd name="connsiteY114" fmla="*/ 47257 h 212309"/>
                <a:gd name="connsiteX115" fmla="*/ 160094 w 250340"/>
                <a:gd name="connsiteY115" fmla="*/ 47257 h 212309"/>
                <a:gd name="connsiteX116" fmla="*/ 158941 w 250340"/>
                <a:gd name="connsiteY116" fmla="*/ 47257 h 212309"/>
                <a:gd name="connsiteX117" fmla="*/ 158019 w 250340"/>
                <a:gd name="connsiteY117" fmla="*/ 47257 h 212309"/>
                <a:gd name="connsiteX118" fmla="*/ 156866 w 250340"/>
                <a:gd name="connsiteY118" fmla="*/ 47372 h 212309"/>
                <a:gd name="connsiteX119" fmla="*/ 155944 w 250340"/>
                <a:gd name="connsiteY119" fmla="*/ 47487 h 212309"/>
                <a:gd name="connsiteX120" fmla="*/ 154792 w 250340"/>
                <a:gd name="connsiteY120" fmla="*/ 47603 h 212309"/>
                <a:gd name="connsiteX121" fmla="*/ 153870 w 250340"/>
                <a:gd name="connsiteY121" fmla="*/ 47718 h 212309"/>
                <a:gd name="connsiteX122" fmla="*/ 152832 w 250340"/>
                <a:gd name="connsiteY122" fmla="*/ 47948 h 212309"/>
                <a:gd name="connsiteX123" fmla="*/ 151910 w 250340"/>
                <a:gd name="connsiteY123" fmla="*/ 48179 h 212309"/>
                <a:gd name="connsiteX124" fmla="*/ 150873 w 250340"/>
                <a:gd name="connsiteY124" fmla="*/ 48409 h 212309"/>
                <a:gd name="connsiteX125" fmla="*/ 149951 w 250340"/>
                <a:gd name="connsiteY125" fmla="*/ 48640 h 212309"/>
                <a:gd name="connsiteX126" fmla="*/ 148914 w 250340"/>
                <a:gd name="connsiteY126" fmla="*/ 48871 h 212309"/>
                <a:gd name="connsiteX127" fmla="*/ 147991 w 250340"/>
                <a:gd name="connsiteY127" fmla="*/ 49101 h 212309"/>
                <a:gd name="connsiteX128" fmla="*/ 146954 w 250340"/>
                <a:gd name="connsiteY128" fmla="*/ 49332 h 212309"/>
                <a:gd name="connsiteX129" fmla="*/ 146032 w 250340"/>
                <a:gd name="connsiteY129" fmla="*/ 49562 h 212309"/>
                <a:gd name="connsiteX130" fmla="*/ 144995 w 250340"/>
                <a:gd name="connsiteY130" fmla="*/ 49792 h 212309"/>
                <a:gd name="connsiteX131" fmla="*/ 144073 w 250340"/>
                <a:gd name="connsiteY131" fmla="*/ 50023 h 212309"/>
                <a:gd name="connsiteX132" fmla="*/ 143035 w 250340"/>
                <a:gd name="connsiteY132" fmla="*/ 50369 h 212309"/>
                <a:gd name="connsiteX133" fmla="*/ 142113 w 250340"/>
                <a:gd name="connsiteY133" fmla="*/ 50715 h 212309"/>
                <a:gd name="connsiteX134" fmla="*/ 141191 w 250340"/>
                <a:gd name="connsiteY134" fmla="*/ 51060 h 212309"/>
                <a:gd name="connsiteX135" fmla="*/ 140269 w 250340"/>
                <a:gd name="connsiteY135" fmla="*/ 51406 h 212309"/>
                <a:gd name="connsiteX136" fmla="*/ 139347 w 250340"/>
                <a:gd name="connsiteY136" fmla="*/ 51752 h 212309"/>
                <a:gd name="connsiteX137" fmla="*/ 138425 w 250340"/>
                <a:gd name="connsiteY137" fmla="*/ 52098 h 212309"/>
                <a:gd name="connsiteX138" fmla="*/ 137503 w 250340"/>
                <a:gd name="connsiteY138" fmla="*/ 52444 h 212309"/>
                <a:gd name="connsiteX139" fmla="*/ 136581 w 250340"/>
                <a:gd name="connsiteY139" fmla="*/ 52789 h 212309"/>
                <a:gd name="connsiteX140" fmla="*/ 135659 w 250340"/>
                <a:gd name="connsiteY140" fmla="*/ 53135 h 212309"/>
                <a:gd name="connsiteX141" fmla="*/ 134737 w 250340"/>
                <a:gd name="connsiteY141" fmla="*/ 53481 h 212309"/>
                <a:gd name="connsiteX142" fmla="*/ 133815 w 250340"/>
                <a:gd name="connsiteY142" fmla="*/ 53827 h 212309"/>
                <a:gd name="connsiteX143" fmla="*/ 132893 w 250340"/>
                <a:gd name="connsiteY143" fmla="*/ 54288 h 212309"/>
                <a:gd name="connsiteX144" fmla="*/ 131971 w 250340"/>
                <a:gd name="connsiteY144" fmla="*/ 54749 h 212309"/>
                <a:gd name="connsiteX145" fmla="*/ 131049 w 250340"/>
                <a:gd name="connsiteY145" fmla="*/ 55210 h 212309"/>
                <a:gd name="connsiteX146" fmla="*/ 130242 w 250340"/>
                <a:gd name="connsiteY146" fmla="*/ 55671 h 212309"/>
                <a:gd name="connsiteX147" fmla="*/ 129320 w 250340"/>
                <a:gd name="connsiteY147" fmla="*/ 56132 h 212309"/>
                <a:gd name="connsiteX148" fmla="*/ 128513 w 250340"/>
                <a:gd name="connsiteY148" fmla="*/ 56593 h 212309"/>
                <a:gd name="connsiteX149" fmla="*/ 127591 w 250340"/>
                <a:gd name="connsiteY149" fmla="*/ 57054 h 212309"/>
                <a:gd name="connsiteX150" fmla="*/ 126784 w 250340"/>
                <a:gd name="connsiteY150" fmla="*/ 57515 h 212309"/>
                <a:gd name="connsiteX151" fmla="*/ 125862 w 250340"/>
                <a:gd name="connsiteY151" fmla="*/ 57976 h 212309"/>
                <a:gd name="connsiteX152" fmla="*/ 125055 w 250340"/>
                <a:gd name="connsiteY152" fmla="*/ 58437 h 212309"/>
                <a:gd name="connsiteX153" fmla="*/ 124133 w 250340"/>
                <a:gd name="connsiteY153" fmla="*/ 59013 h 212309"/>
                <a:gd name="connsiteX154" fmla="*/ 123326 w 250340"/>
                <a:gd name="connsiteY154" fmla="*/ 59475 h 212309"/>
                <a:gd name="connsiteX155" fmla="*/ 122404 w 250340"/>
                <a:gd name="connsiteY155" fmla="*/ 60051 h 212309"/>
                <a:gd name="connsiteX156" fmla="*/ 121713 w 250340"/>
                <a:gd name="connsiteY156" fmla="*/ 60512 h 212309"/>
                <a:gd name="connsiteX157" fmla="*/ 120790 w 250340"/>
                <a:gd name="connsiteY157" fmla="*/ 61088 h 212309"/>
                <a:gd name="connsiteX158" fmla="*/ 120099 w 250340"/>
                <a:gd name="connsiteY158" fmla="*/ 61549 h 212309"/>
                <a:gd name="connsiteX159" fmla="*/ 119177 w 250340"/>
                <a:gd name="connsiteY159" fmla="*/ 62241 h 212309"/>
                <a:gd name="connsiteX160" fmla="*/ 118601 w 250340"/>
                <a:gd name="connsiteY160" fmla="*/ 62702 h 212309"/>
                <a:gd name="connsiteX161" fmla="*/ 117678 w 250340"/>
                <a:gd name="connsiteY161" fmla="*/ 63393 h 212309"/>
                <a:gd name="connsiteX162" fmla="*/ 117218 w 250340"/>
                <a:gd name="connsiteY162" fmla="*/ 63739 h 212309"/>
                <a:gd name="connsiteX163" fmla="*/ 116180 w 250340"/>
                <a:gd name="connsiteY163" fmla="*/ 64546 h 212309"/>
                <a:gd name="connsiteX164" fmla="*/ 115835 w 250340"/>
                <a:gd name="connsiteY164" fmla="*/ 64776 h 212309"/>
                <a:gd name="connsiteX165" fmla="*/ 110417 w 250340"/>
                <a:gd name="connsiteY165" fmla="*/ 69502 h 212309"/>
                <a:gd name="connsiteX166" fmla="*/ 110417 w 250340"/>
                <a:gd name="connsiteY166" fmla="*/ 69502 h 212309"/>
                <a:gd name="connsiteX167" fmla="*/ 109265 w 250340"/>
                <a:gd name="connsiteY167" fmla="*/ 70539 h 212309"/>
                <a:gd name="connsiteX168" fmla="*/ 109034 w 250340"/>
                <a:gd name="connsiteY168" fmla="*/ 70770 h 212309"/>
                <a:gd name="connsiteX169" fmla="*/ 107997 w 250340"/>
                <a:gd name="connsiteY169" fmla="*/ 71807 h 212309"/>
                <a:gd name="connsiteX170" fmla="*/ 107651 w 250340"/>
                <a:gd name="connsiteY170" fmla="*/ 72153 h 212309"/>
                <a:gd name="connsiteX171" fmla="*/ 106729 w 250340"/>
                <a:gd name="connsiteY171" fmla="*/ 73190 h 212309"/>
                <a:gd name="connsiteX172" fmla="*/ 106383 w 250340"/>
                <a:gd name="connsiteY172" fmla="*/ 73652 h 212309"/>
                <a:gd name="connsiteX173" fmla="*/ 105461 w 250340"/>
                <a:gd name="connsiteY173" fmla="*/ 74689 h 212309"/>
                <a:gd name="connsiteX174" fmla="*/ 105115 w 250340"/>
                <a:gd name="connsiteY174" fmla="*/ 75150 h 212309"/>
                <a:gd name="connsiteX175" fmla="*/ 104309 w 250340"/>
                <a:gd name="connsiteY175" fmla="*/ 76187 h 212309"/>
                <a:gd name="connsiteX176" fmla="*/ 103847 w 250340"/>
                <a:gd name="connsiteY176" fmla="*/ 76648 h 212309"/>
                <a:gd name="connsiteX177" fmla="*/ 103041 w 250340"/>
                <a:gd name="connsiteY177" fmla="*/ 77686 h 212309"/>
                <a:gd name="connsiteX178" fmla="*/ 102695 w 250340"/>
                <a:gd name="connsiteY178" fmla="*/ 78147 h 212309"/>
                <a:gd name="connsiteX179" fmla="*/ 101888 w 250340"/>
                <a:gd name="connsiteY179" fmla="*/ 79184 h 212309"/>
                <a:gd name="connsiteX180" fmla="*/ 101542 w 250340"/>
                <a:gd name="connsiteY180" fmla="*/ 79645 h 212309"/>
                <a:gd name="connsiteX181" fmla="*/ 100736 w 250340"/>
                <a:gd name="connsiteY181" fmla="*/ 80682 h 212309"/>
                <a:gd name="connsiteX182" fmla="*/ 100390 w 250340"/>
                <a:gd name="connsiteY182" fmla="*/ 81259 h 212309"/>
                <a:gd name="connsiteX183" fmla="*/ 99698 w 250340"/>
                <a:gd name="connsiteY183" fmla="*/ 82296 h 212309"/>
                <a:gd name="connsiteX184" fmla="*/ 99353 w 250340"/>
                <a:gd name="connsiteY184" fmla="*/ 82872 h 212309"/>
                <a:gd name="connsiteX185" fmla="*/ 98661 w 250340"/>
                <a:gd name="connsiteY185" fmla="*/ 83910 h 212309"/>
                <a:gd name="connsiteX186" fmla="*/ 98315 w 250340"/>
                <a:gd name="connsiteY186" fmla="*/ 84486 h 212309"/>
                <a:gd name="connsiteX187" fmla="*/ 97624 w 250340"/>
                <a:gd name="connsiteY187" fmla="*/ 85639 h 212309"/>
                <a:gd name="connsiteX188" fmla="*/ 97278 w 250340"/>
                <a:gd name="connsiteY188" fmla="*/ 86215 h 212309"/>
                <a:gd name="connsiteX189" fmla="*/ 96586 w 250340"/>
                <a:gd name="connsiteY189" fmla="*/ 87368 h 212309"/>
                <a:gd name="connsiteX190" fmla="*/ 96241 w 250340"/>
                <a:gd name="connsiteY190" fmla="*/ 87944 h 212309"/>
                <a:gd name="connsiteX191" fmla="*/ 95549 w 250340"/>
                <a:gd name="connsiteY191" fmla="*/ 89096 h 212309"/>
                <a:gd name="connsiteX192" fmla="*/ 95203 w 250340"/>
                <a:gd name="connsiteY192" fmla="*/ 89673 h 212309"/>
                <a:gd name="connsiteX193" fmla="*/ 94512 w 250340"/>
                <a:gd name="connsiteY193" fmla="*/ 90825 h 212309"/>
                <a:gd name="connsiteX194" fmla="*/ 94166 w 250340"/>
                <a:gd name="connsiteY194" fmla="*/ 91402 h 212309"/>
                <a:gd name="connsiteX195" fmla="*/ 93590 w 250340"/>
                <a:gd name="connsiteY195" fmla="*/ 92554 h 212309"/>
                <a:gd name="connsiteX196" fmla="*/ 93359 w 250340"/>
                <a:gd name="connsiteY196" fmla="*/ 93131 h 212309"/>
                <a:gd name="connsiteX197" fmla="*/ 92783 w 250340"/>
                <a:gd name="connsiteY197" fmla="*/ 94399 h 212309"/>
                <a:gd name="connsiteX198" fmla="*/ 92552 w 250340"/>
                <a:gd name="connsiteY198" fmla="*/ 94975 h 212309"/>
                <a:gd name="connsiteX199" fmla="*/ 91976 w 250340"/>
                <a:gd name="connsiteY199" fmla="*/ 96243 h 212309"/>
                <a:gd name="connsiteX200" fmla="*/ 91745 w 250340"/>
                <a:gd name="connsiteY200" fmla="*/ 96704 h 212309"/>
                <a:gd name="connsiteX201" fmla="*/ 91169 w 250340"/>
                <a:gd name="connsiteY201" fmla="*/ 97971 h 212309"/>
                <a:gd name="connsiteX202" fmla="*/ 90939 w 250340"/>
                <a:gd name="connsiteY202" fmla="*/ 98433 h 212309"/>
                <a:gd name="connsiteX203" fmla="*/ 90362 w 250340"/>
                <a:gd name="connsiteY203" fmla="*/ 99816 h 212309"/>
                <a:gd name="connsiteX204" fmla="*/ 90132 w 250340"/>
                <a:gd name="connsiteY204" fmla="*/ 100277 h 212309"/>
                <a:gd name="connsiteX205" fmla="*/ 89671 w 250340"/>
                <a:gd name="connsiteY205" fmla="*/ 101660 h 212309"/>
                <a:gd name="connsiteX206" fmla="*/ 89556 w 250340"/>
                <a:gd name="connsiteY206" fmla="*/ 102121 h 212309"/>
                <a:gd name="connsiteX207" fmla="*/ 89094 w 250340"/>
                <a:gd name="connsiteY207" fmla="*/ 103619 h 212309"/>
                <a:gd name="connsiteX208" fmla="*/ 88979 w 250340"/>
                <a:gd name="connsiteY208" fmla="*/ 103965 h 212309"/>
                <a:gd name="connsiteX209" fmla="*/ 88518 w 250340"/>
                <a:gd name="connsiteY209" fmla="*/ 105463 h 212309"/>
                <a:gd name="connsiteX210" fmla="*/ 88518 w 250340"/>
                <a:gd name="connsiteY210" fmla="*/ 105809 h 212309"/>
                <a:gd name="connsiteX211" fmla="*/ 88057 w 250340"/>
                <a:gd name="connsiteY211" fmla="*/ 107423 h 212309"/>
                <a:gd name="connsiteX212" fmla="*/ 88057 w 250340"/>
                <a:gd name="connsiteY212" fmla="*/ 107653 h 212309"/>
                <a:gd name="connsiteX213" fmla="*/ 87596 w 250340"/>
                <a:gd name="connsiteY213" fmla="*/ 109382 h 212309"/>
                <a:gd name="connsiteX214" fmla="*/ 87596 w 250340"/>
                <a:gd name="connsiteY214" fmla="*/ 109382 h 212309"/>
                <a:gd name="connsiteX215" fmla="*/ 85176 w 250340"/>
                <a:gd name="connsiteY215" fmla="*/ 125173 h 212309"/>
                <a:gd name="connsiteX216" fmla="*/ 85176 w 250340"/>
                <a:gd name="connsiteY216" fmla="*/ 125173 h 212309"/>
                <a:gd name="connsiteX217" fmla="*/ 85060 w 250340"/>
                <a:gd name="connsiteY217" fmla="*/ 129668 h 212309"/>
                <a:gd name="connsiteX218" fmla="*/ 165856 w 250340"/>
                <a:gd name="connsiteY218" fmla="*/ 212310 h 212309"/>
                <a:gd name="connsiteX219" fmla="*/ 163090 w 250340"/>
                <a:gd name="connsiteY219" fmla="*/ 212310 h 212309"/>
                <a:gd name="connsiteX220" fmla="*/ 75955 w 250340"/>
                <a:gd name="connsiteY220" fmla="*/ 125173 h 212309"/>
                <a:gd name="connsiteX221" fmla="*/ 0 w 250340"/>
                <a:gd name="connsiteY221" fmla="*/ 125173 h 212309"/>
                <a:gd name="connsiteX222" fmla="*/ 125170 w 250340"/>
                <a:gd name="connsiteY222" fmla="*/ 0 h 212309"/>
                <a:gd name="connsiteX223" fmla="*/ 250341 w 250340"/>
                <a:gd name="connsiteY223" fmla="*/ 125173 h 212309"/>
                <a:gd name="connsiteX224" fmla="*/ 250341 w 250340"/>
                <a:gd name="connsiteY224" fmla="*/ 127478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0" h="212309">
                  <a:moveTo>
                    <a:pt x="249649" y="126671"/>
                  </a:moveTo>
                  <a:cubicBezTo>
                    <a:pt x="249649" y="125864"/>
                    <a:pt x="249649" y="124943"/>
                    <a:pt x="249649" y="124136"/>
                  </a:cubicBezTo>
                  <a:cubicBezTo>
                    <a:pt x="249649" y="123559"/>
                    <a:pt x="249649" y="122868"/>
                    <a:pt x="249534" y="122292"/>
                  </a:cubicBezTo>
                  <a:cubicBezTo>
                    <a:pt x="249534" y="122292"/>
                    <a:pt x="249534" y="122292"/>
                    <a:pt x="249534" y="122292"/>
                  </a:cubicBezTo>
                  <a:cubicBezTo>
                    <a:pt x="248958" y="115606"/>
                    <a:pt x="247690" y="109037"/>
                    <a:pt x="245615" y="102928"/>
                  </a:cubicBezTo>
                  <a:cubicBezTo>
                    <a:pt x="245615" y="102928"/>
                    <a:pt x="245615" y="102928"/>
                    <a:pt x="245615" y="102928"/>
                  </a:cubicBezTo>
                  <a:cubicBezTo>
                    <a:pt x="245385" y="102351"/>
                    <a:pt x="245269" y="101775"/>
                    <a:pt x="245039" y="101314"/>
                  </a:cubicBezTo>
                  <a:cubicBezTo>
                    <a:pt x="245039" y="101314"/>
                    <a:pt x="245039" y="101199"/>
                    <a:pt x="245039" y="101083"/>
                  </a:cubicBezTo>
                  <a:cubicBezTo>
                    <a:pt x="244808" y="100622"/>
                    <a:pt x="244693" y="100046"/>
                    <a:pt x="244463" y="99585"/>
                  </a:cubicBezTo>
                  <a:cubicBezTo>
                    <a:pt x="244463" y="99585"/>
                    <a:pt x="244463" y="99355"/>
                    <a:pt x="244347" y="99239"/>
                  </a:cubicBezTo>
                  <a:cubicBezTo>
                    <a:pt x="244117" y="98778"/>
                    <a:pt x="244002" y="98317"/>
                    <a:pt x="243771" y="97856"/>
                  </a:cubicBezTo>
                  <a:cubicBezTo>
                    <a:pt x="243771" y="97741"/>
                    <a:pt x="243771" y="97626"/>
                    <a:pt x="243656" y="97511"/>
                  </a:cubicBezTo>
                  <a:cubicBezTo>
                    <a:pt x="243425" y="97049"/>
                    <a:pt x="243310" y="96588"/>
                    <a:pt x="243079" y="96127"/>
                  </a:cubicBezTo>
                  <a:cubicBezTo>
                    <a:pt x="243079" y="96012"/>
                    <a:pt x="242964" y="95782"/>
                    <a:pt x="242849" y="95666"/>
                  </a:cubicBezTo>
                  <a:cubicBezTo>
                    <a:pt x="242619" y="95205"/>
                    <a:pt x="242503" y="94744"/>
                    <a:pt x="242273" y="94399"/>
                  </a:cubicBezTo>
                  <a:cubicBezTo>
                    <a:pt x="242273" y="94283"/>
                    <a:pt x="242157" y="94053"/>
                    <a:pt x="242042" y="93937"/>
                  </a:cubicBezTo>
                  <a:cubicBezTo>
                    <a:pt x="241812" y="93476"/>
                    <a:pt x="241696" y="93131"/>
                    <a:pt x="241466" y="92670"/>
                  </a:cubicBezTo>
                  <a:cubicBezTo>
                    <a:pt x="241466" y="92554"/>
                    <a:pt x="241351" y="92324"/>
                    <a:pt x="241235" y="92208"/>
                  </a:cubicBezTo>
                  <a:cubicBezTo>
                    <a:pt x="241005" y="91863"/>
                    <a:pt x="240774" y="91402"/>
                    <a:pt x="240659" y="91056"/>
                  </a:cubicBezTo>
                  <a:cubicBezTo>
                    <a:pt x="240659" y="90825"/>
                    <a:pt x="240428" y="90710"/>
                    <a:pt x="240428" y="90479"/>
                  </a:cubicBezTo>
                  <a:cubicBezTo>
                    <a:pt x="240198" y="90134"/>
                    <a:pt x="239968" y="89673"/>
                    <a:pt x="239852" y="89327"/>
                  </a:cubicBezTo>
                  <a:cubicBezTo>
                    <a:pt x="239852" y="89096"/>
                    <a:pt x="239622" y="88981"/>
                    <a:pt x="239506" y="88751"/>
                  </a:cubicBezTo>
                  <a:cubicBezTo>
                    <a:pt x="239276" y="88405"/>
                    <a:pt x="239045" y="88059"/>
                    <a:pt x="238815" y="87598"/>
                  </a:cubicBezTo>
                  <a:cubicBezTo>
                    <a:pt x="238815" y="87368"/>
                    <a:pt x="238585" y="87252"/>
                    <a:pt x="238469" y="87022"/>
                  </a:cubicBezTo>
                  <a:cubicBezTo>
                    <a:pt x="238239" y="86676"/>
                    <a:pt x="238008" y="86330"/>
                    <a:pt x="237778" y="85984"/>
                  </a:cubicBezTo>
                  <a:cubicBezTo>
                    <a:pt x="237662" y="85754"/>
                    <a:pt x="237547" y="85639"/>
                    <a:pt x="237432" y="85408"/>
                  </a:cubicBezTo>
                  <a:cubicBezTo>
                    <a:pt x="237201" y="85062"/>
                    <a:pt x="236971" y="84716"/>
                    <a:pt x="236740" y="84371"/>
                  </a:cubicBezTo>
                  <a:cubicBezTo>
                    <a:pt x="236625" y="84140"/>
                    <a:pt x="236510" y="84025"/>
                    <a:pt x="236394" y="83794"/>
                  </a:cubicBezTo>
                  <a:cubicBezTo>
                    <a:pt x="236164" y="83449"/>
                    <a:pt x="235934" y="83103"/>
                    <a:pt x="235703" y="82757"/>
                  </a:cubicBezTo>
                  <a:cubicBezTo>
                    <a:pt x="235588" y="82527"/>
                    <a:pt x="235472" y="82411"/>
                    <a:pt x="235242" y="82181"/>
                  </a:cubicBezTo>
                  <a:cubicBezTo>
                    <a:pt x="235011" y="81835"/>
                    <a:pt x="234781" y="81489"/>
                    <a:pt x="234550" y="81259"/>
                  </a:cubicBezTo>
                  <a:cubicBezTo>
                    <a:pt x="234435" y="81028"/>
                    <a:pt x="234320" y="80913"/>
                    <a:pt x="234089" y="80682"/>
                  </a:cubicBezTo>
                  <a:cubicBezTo>
                    <a:pt x="233859" y="80337"/>
                    <a:pt x="233628" y="79991"/>
                    <a:pt x="233398" y="79760"/>
                  </a:cubicBezTo>
                  <a:cubicBezTo>
                    <a:pt x="233283" y="79530"/>
                    <a:pt x="233052" y="79299"/>
                    <a:pt x="232937" y="79184"/>
                  </a:cubicBezTo>
                  <a:cubicBezTo>
                    <a:pt x="232706" y="78838"/>
                    <a:pt x="232476" y="78608"/>
                    <a:pt x="232245" y="78262"/>
                  </a:cubicBezTo>
                  <a:cubicBezTo>
                    <a:pt x="232130" y="78031"/>
                    <a:pt x="231899" y="77801"/>
                    <a:pt x="231784" y="77686"/>
                  </a:cubicBezTo>
                  <a:cubicBezTo>
                    <a:pt x="231554" y="77340"/>
                    <a:pt x="231323" y="77109"/>
                    <a:pt x="231093" y="76764"/>
                  </a:cubicBezTo>
                  <a:cubicBezTo>
                    <a:pt x="230977" y="76533"/>
                    <a:pt x="230747" y="76302"/>
                    <a:pt x="230632" y="76187"/>
                  </a:cubicBezTo>
                  <a:cubicBezTo>
                    <a:pt x="230401" y="75841"/>
                    <a:pt x="230171" y="75611"/>
                    <a:pt x="229940" y="75381"/>
                  </a:cubicBezTo>
                  <a:cubicBezTo>
                    <a:pt x="229709" y="75150"/>
                    <a:pt x="229594" y="74919"/>
                    <a:pt x="229364" y="74804"/>
                  </a:cubicBezTo>
                  <a:cubicBezTo>
                    <a:pt x="229133" y="74573"/>
                    <a:pt x="228903" y="74228"/>
                    <a:pt x="228672" y="73997"/>
                  </a:cubicBezTo>
                  <a:cubicBezTo>
                    <a:pt x="228442" y="73767"/>
                    <a:pt x="228326" y="73652"/>
                    <a:pt x="228096" y="73421"/>
                  </a:cubicBezTo>
                  <a:cubicBezTo>
                    <a:pt x="227865" y="73190"/>
                    <a:pt x="227635" y="72845"/>
                    <a:pt x="227289" y="72614"/>
                  </a:cubicBezTo>
                  <a:cubicBezTo>
                    <a:pt x="227059" y="72384"/>
                    <a:pt x="226943" y="72268"/>
                    <a:pt x="226713" y="72038"/>
                  </a:cubicBezTo>
                  <a:cubicBezTo>
                    <a:pt x="226482" y="71807"/>
                    <a:pt x="226252" y="71462"/>
                    <a:pt x="225906" y="71231"/>
                  </a:cubicBezTo>
                  <a:cubicBezTo>
                    <a:pt x="225675" y="71001"/>
                    <a:pt x="225560" y="70885"/>
                    <a:pt x="225330" y="70655"/>
                  </a:cubicBezTo>
                  <a:cubicBezTo>
                    <a:pt x="225099" y="70424"/>
                    <a:pt x="224754" y="70194"/>
                    <a:pt x="224523" y="69848"/>
                  </a:cubicBezTo>
                  <a:cubicBezTo>
                    <a:pt x="224292" y="69618"/>
                    <a:pt x="224062" y="69502"/>
                    <a:pt x="223947" y="69272"/>
                  </a:cubicBezTo>
                  <a:cubicBezTo>
                    <a:pt x="223716" y="69041"/>
                    <a:pt x="223370" y="68810"/>
                    <a:pt x="223140" y="68580"/>
                  </a:cubicBezTo>
                  <a:cubicBezTo>
                    <a:pt x="222909" y="68350"/>
                    <a:pt x="222679" y="68234"/>
                    <a:pt x="222563" y="68004"/>
                  </a:cubicBezTo>
                  <a:cubicBezTo>
                    <a:pt x="222333" y="67773"/>
                    <a:pt x="221987" y="67543"/>
                    <a:pt x="221757" y="67312"/>
                  </a:cubicBezTo>
                  <a:cubicBezTo>
                    <a:pt x="221526" y="67082"/>
                    <a:pt x="221296" y="66966"/>
                    <a:pt x="221065" y="66736"/>
                  </a:cubicBezTo>
                  <a:cubicBezTo>
                    <a:pt x="220835" y="66505"/>
                    <a:pt x="220489" y="66275"/>
                    <a:pt x="220258" y="66044"/>
                  </a:cubicBezTo>
                  <a:cubicBezTo>
                    <a:pt x="220028" y="65814"/>
                    <a:pt x="219797" y="65698"/>
                    <a:pt x="219567" y="65468"/>
                  </a:cubicBezTo>
                  <a:cubicBezTo>
                    <a:pt x="219336" y="65238"/>
                    <a:pt x="218991" y="65007"/>
                    <a:pt x="218760" y="64776"/>
                  </a:cubicBezTo>
                  <a:cubicBezTo>
                    <a:pt x="218529" y="64546"/>
                    <a:pt x="218299" y="64431"/>
                    <a:pt x="218069" y="64200"/>
                  </a:cubicBezTo>
                  <a:cubicBezTo>
                    <a:pt x="217838" y="63970"/>
                    <a:pt x="217492" y="63739"/>
                    <a:pt x="217262" y="63509"/>
                  </a:cubicBezTo>
                  <a:cubicBezTo>
                    <a:pt x="217031" y="63278"/>
                    <a:pt x="216801" y="63163"/>
                    <a:pt x="216570" y="62932"/>
                  </a:cubicBezTo>
                  <a:cubicBezTo>
                    <a:pt x="216340" y="62702"/>
                    <a:pt x="215994" y="62471"/>
                    <a:pt x="215763" y="62356"/>
                  </a:cubicBezTo>
                  <a:cubicBezTo>
                    <a:pt x="215533" y="62126"/>
                    <a:pt x="215302" y="62010"/>
                    <a:pt x="215072" y="61780"/>
                  </a:cubicBezTo>
                  <a:cubicBezTo>
                    <a:pt x="214841" y="61549"/>
                    <a:pt x="214495" y="61434"/>
                    <a:pt x="214265" y="61203"/>
                  </a:cubicBezTo>
                  <a:cubicBezTo>
                    <a:pt x="214034" y="61088"/>
                    <a:pt x="213804" y="60858"/>
                    <a:pt x="213458" y="60742"/>
                  </a:cubicBezTo>
                  <a:cubicBezTo>
                    <a:pt x="213228" y="60512"/>
                    <a:pt x="212882" y="60397"/>
                    <a:pt x="212651" y="60166"/>
                  </a:cubicBezTo>
                  <a:cubicBezTo>
                    <a:pt x="212421" y="60051"/>
                    <a:pt x="212190" y="59820"/>
                    <a:pt x="211844" y="59705"/>
                  </a:cubicBezTo>
                  <a:cubicBezTo>
                    <a:pt x="211614" y="59475"/>
                    <a:pt x="211268" y="59359"/>
                    <a:pt x="210923" y="59129"/>
                  </a:cubicBezTo>
                  <a:cubicBezTo>
                    <a:pt x="210692" y="59013"/>
                    <a:pt x="210346" y="58783"/>
                    <a:pt x="210116" y="58668"/>
                  </a:cubicBezTo>
                  <a:cubicBezTo>
                    <a:pt x="209770" y="58437"/>
                    <a:pt x="209539" y="58322"/>
                    <a:pt x="209194" y="58091"/>
                  </a:cubicBezTo>
                  <a:cubicBezTo>
                    <a:pt x="208963" y="57976"/>
                    <a:pt x="208617" y="57746"/>
                    <a:pt x="208387" y="57630"/>
                  </a:cubicBezTo>
                  <a:cubicBezTo>
                    <a:pt x="208041" y="57515"/>
                    <a:pt x="207810" y="57284"/>
                    <a:pt x="207465" y="57169"/>
                  </a:cubicBezTo>
                  <a:cubicBezTo>
                    <a:pt x="207234" y="57054"/>
                    <a:pt x="206889" y="56823"/>
                    <a:pt x="206658" y="56708"/>
                  </a:cubicBezTo>
                  <a:cubicBezTo>
                    <a:pt x="206312" y="56593"/>
                    <a:pt x="206081" y="56363"/>
                    <a:pt x="205736" y="56247"/>
                  </a:cubicBezTo>
                  <a:cubicBezTo>
                    <a:pt x="205505" y="56132"/>
                    <a:pt x="205160" y="55901"/>
                    <a:pt x="204929" y="55786"/>
                  </a:cubicBezTo>
                  <a:cubicBezTo>
                    <a:pt x="204583" y="55671"/>
                    <a:pt x="204353" y="55440"/>
                    <a:pt x="204007" y="55325"/>
                  </a:cubicBezTo>
                  <a:cubicBezTo>
                    <a:pt x="203776" y="55210"/>
                    <a:pt x="203431" y="55095"/>
                    <a:pt x="203200" y="54864"/>
                  </a:cubicBezTo>
                  <a:cubicBezTo>
                    <a:pt x="202854" y="54749"/>
                    <a:pt x="202624" y="54518"/>
                    <a:pt x="202278" y="54403"/>
                  </a:cubicBezTo>
                  <a:cubicBezTo>
                    <a:pt x="201932" y="54288"/>
                    <a:pt x="201702" y="54172"/>
                    <a:pt x="201356" y="54057"/>
                  </a:cubicBezTo>
                  <a:cubicBezTo>
                    <a:pt x="201010" y="53942"/>
                    <a:pt x="200780" y="53827"/>
                    <a:pt x="200434" y="53596"/>
                  </a:cubicBezTo>
                  <a:cubicBezTo>
                    <a:pt x="200088" y="53481"/>
                    <a:pt x="199858" y="53366"/>
                    <a:pt x="199512" y="53250"/>
                  </a:cubicBezTo>
                  <a:cubicBezTo>
                    <a:pt x="199166" y="53135"/>
                    <a:pt x="198936" y="53020"/>
                    <a:pt x="198590" y="52905"/>
                  </a:cubicBezTo>
                  <a:cubicBezTo>
                    <a:pt x="198244" y="52789"/>
                    <a:pt x="198013" y="52674"/>
                    <a:pt x="197668" y="52559"/>
                  </a:cubicBezTo>
                  <a:cubicBezTo>
                    <a:pt x="197322" y="52444"/>
                    <a:pt x="197092" y="52328"/>
                    <a:pt x="196746" y="52213"/>
                  </a:cubicBezTo>
                  <a:cubicBezTo>
                    <a:pt x="196400" y="52098"/>
                    <a:pt x="196169" y="51983"/>
                    <a:pt x="195824" y="51867"/>
                  </a:cubicBezTo>
                  <a:cubicBezTo>
                    <a:pt x="195478" y="51867"/>
                    <a:pt x="195247" y="51637"/>
                    <a:pt x="194901" y="51521"/>
                  </a:cubicBezTo>
                  <a:cubicBezTo>
                    <a:pt x="194556" y="51521"/>
                    <a:pt x="194325" y="51291"/>
                    <a:pt x="193979" y="51176"/>
                  </a:cubicBezTo>
                  <a:cubicBezTo>
                    <a:pt x="193634" y="51176"/>
                    <a:pt x="193403" y="50945"/>
                    <a:pt x="193058" y="50830"/>
                  </a:cubicBezTo>
                  <a:cubicBezTo>
                    <a:pt x="192712" y="50830"/>
                    <a:pt x="192366" y="50600"/>
                    <a:pt x="192135" y="50484"/>
                  </a:cubicBezTo>
                  <a:cubicBezTo>
                    <a:pt x="191790" y="50484"/>
                    <a:pt x="191559" y="50254"/>
                    <a:pt x="191213" y="50138"/>
                  </a:cubicBezTo>
                  <a:cubicBezTo>
                    <a:pt x="190867" y="50138"/>
                    <a:pt x="190522" y="49908"/>
                    <a:pt x="190291" y="49908"/>
                  </a:cubicBezTo>
                  <a:cubicBezTo>
                    <a:pt x="189945" y="49908"/>
                    <a:pt x="189715" y="49677"/>
                    <a:pt x="189369" y="49677"/>
                  </a:cubicBezTo>
                  <a:cubicBezTo>
                    <a:pt x="189023" y="49677"/>
                    <a:pt x="188678" y="49447"/>
                    <a:pt x="188332" y="49447"/>
                  </a:cubicBezTo>
                  <a:cubicBezTo>
                    <a:pt x="187986" y="49447"/>
                    <a:pt x="187756" y="49332"/>
                    <a:pt x="187410" y="49216"/>
                  </a:cubicBezTo>
                  <a:cubicBezTo>
                    <a:pt x="187064" y="49216"/>
                    <a:pt x="186718" y="49101"/>
                    <a:pt x="186373" y="48986"/>
                  </a:cubicBezTo>
                  <a:cubicBezTo>
                    <a:pt x="186027" y="48986"/>
                    <a:pt x="185796" y="48871"/>
                    <a:pt x="185450" y="48755"/>
                  </a:cubicBezTo>
                  <a:cubicBezTo>
                    <a:pt x="185105" y="48755"/>
                    <a:pt x="184759" y="48640"/>
                    <a:pt x="184413" y="48525"/>
                  </a:cubicBezTo>
                  <a:cubicBezTo>
                    <a:pt x="184067" y="48525"/>
                    <a:pt x="183837" y="48409"/>
                    <a:pt x="183491" y="48294"/>
                  </a:cubicBezTo>
                  <a:cubicBezTo>
                    <a:pt x="183145" y="48294"/>
                    <a:pt x="182799" y="48179"/>
                    <a:pt x="182454" y="48064"/>
                  </a:cubicBezTo>
                  <a:cubicBezTo>
                    <a:pt x="182108" y="48064"/>
                    <a:pt x="181877" y="47948"/>
                    <a:pt x="181532" y="47948"/>
                  </a:cubicBezTo>
                  <a:cubicBezTo>
                    <a:pt x="181186" y="47948"/>
                    <a:pt x="180840" y="47833"/>
                    <a:pt x="180494" y="47718"/>
                  </a:cubicBezTo>
                  <a:cubicBezTo>
                    <a:pt x="180148" y="47718"/>
                    <a:pt x="179918" y="47718"/>
                    <a:pt x="179572" y="47603"/>
                  </a:cubicBezTo>
                  <a:cubicBezTo>
                    <a:pt x="179227" y="47603"/>
                    <a:pt x="178881" y="47603"/>
                    <a:pt x="178535" y="47487"/>
                  </a:cubicBezTo>
                  <a:cubicBezTo>
                    <a:pt x="178189" y="47487"/>
                    <a:pt x="177959" y="47487"/>
                    <a:pt x="177613" y="47372"/>
                  </a:cubicBezTo>
                  <a:cubicBezTo>
                    <a:pt x="177267" y="47372"/>
                    <a:pt x="176921" y="47372"/>
                    <a:pt x="176460" y="47257"/>
                  </a:cubicBezTo>
                  <a:cubicBezTo>
                    <a:pt x="176114" y="47257"/>
                    <a:pt x="175884" y="47257"/>
                    <a:pt x="175538" y="47257"/>
                  </a:cubicBezTo>
                  <a:cubicBezTo>
                    <a:pt x="175193" y="47257"/>
                    <a:pt x="174731" y="47257"/>
                    <a:pt x="174385" y="47257"/>
                  </a:cubicBezTo>
                  <a:cubicBezTo>
                    <a:pt x="174040" y="47257"/>
                    <a:pt x="173809" y="47257"/>
                    <a:pt x="173464" y="47257"/>
                  </a:cubicBezTo>
                  <a:cubicBezTo>
                    <a:pt x="173002" y="47257"/>
                    <a:pt x="172657" y="47257"/>
                    <a:pt x="172196" y="47257"/>
                  </a:cubicBezTo>
                  <a:cubicBezTo>
                    <a:pt x="171965" y="47257"/>
                    <a:pt x="171619" y="47257"/>
                    <a:pt x="171389" y="47257"/>
                  </a:cubicBezTo>
                  <a:cubicBezTo>
                    <a:pt x="170928" y="47257"/>
                    <a:pt x="170467" y="47257"/>
                    <a:pt x="170006" y="47257"/>
                  </a:cubicBezTo>
                  <a:cubicBezTo>
                    <a:pt x="169775" y="47257"/>
                    <a:pt x="169545" y="47257"/>
                    <a:pt x="169314" y="47257"/>
                  </a:cubicBezTo>
                  <a:cubicBezTo>
                    <a:pt x="168623" y="47257"/>
                    <a:pt x="167931" y="47257"/>
                    <a:pt x="167240" y="47257"/>
                  </a:cubicBezTo>
                  <a:cubicBezTo>
                    <a:pt x="166548" y="47257"/>
                    <a:pt x="165856" y="47257"/>
                    <a:pt x="165165" y="47257"/>
                  </a:cubicBezTo>
                  <a:cubicBezTo>
                    <a:pt x="164934" y="47257"/>
                    <a:pt x="164704" y="47257"/>
                    <a:pt x="164473" y="47257"/>
                  </a:cubicBezTo>
                  <a:cubicBezTo>
                    <a:pt x="164012" y="47257"/>
                    <a:pt x="163551" y="47257"/>
                    <a:pt x="163090" y="47257"/>
                  </a:cubicBezTo>
                  <a:cubicBezTo>
                    <a:pt x="162860" y="47257"/>
                    <a:pt x="162514" y="47257"/>
                    <a:pt x="162283" y="47257"/>
                  </a:cubicBezTo>
                  <a:cubicBezTo>
                    <a:pt x="161822" y="47257"/>
                    <a:pt x="161477" y="47257"/>
                    <a:pt x="161016" y="47257"/>
                  </a:cubicBezTo>
                  <a:cubicBezTo>
                    <a:pt x="160670" y="47257"/>
                    <a:pt x="160439" y="47257"/>
                    <a:pt x="160094" y="47257"/>
                  </a:cubicBezTo>
                  <a:cubicBezTo>
                    <a:pt x="159748" y="47257"/>
                    <a:pt x="159287" y="47257"/>
                    <a:pt x="158941" y="47257"/>
                  </a:cubicBezTo>
                  <a:cubicBezTo>
                    <a:pt x="158595" y="47257"/>
                    <a:pt x="158365" y="47257"/>
                    <a:pt x="158019" y="47257"/>
                  </a:cubicBezTo>
                  <a:cubicBezTo>
                    <a:pt x="157673" y="47257"/>
                    <a:pt x="157212" y="47257"/>
                    <a:pt x="156866" y="47372"/>
                  </a:cubicBezTo>
                  <a:cubicBezTo>
                    <a:pt x="156520" y="47372"/>
                    <a:pt x="156290" y="47372"/>
                    <a:pt x="155944" y="47487"/>
                  </a:cubicBezTo>
                  <a:cubicBezTo>
                    <a:pt x="155599" y="47487"/>
                    <a:pt x="155253" y="47487"/>
                    <a:pt x="154792" y="47603"/>
                  </a:cubicBezTo>
                  <a:cubicBezTo>
                    <a:pt x="154446" y="47603"/>
                    <a:pt x="154215" y="47603"/>
                    <a:pt x="153870" y="47718"/>
                  </a:cubicBezTo>
                  <a:cubicBezTo>
                    <a:pt x="153524" y="47718"/>
                    <a:pt x="153178" y="47833"/>
                    <a:pt x="152832" y="47948"/>
                  </a:cubicBezTo>
                  <a:cubicBezTo>
                    <a:pt x="152486" y="47948"/>
                    <a:pt x="152256" y="47948"/>
                    <a:pt x="151910" y="48179"/>
                  </a:cubicBezTo>
                  <a:cubicBezTo>
                    <a:pt x="151565" y="48179"/>
                    <a:pt x="151219" y="48294"/>
                    <a:pt x="150873" y="48409"/>
                  </a:cubicBezTo>
                  <a:cubicBezTo>
                    <a:pt x="150527" y="48409"/>
                    <a:pt x="150297" y="48525"/>
                    <a:pt x="149951" y="48640"/>
                  </a:cubicBezTo>
                  <a:cubicBezTo>
                    <a:pt x="149605" y="48640"/>
                    <a:pt x="149259" y="48755"/>
                    <a:pt x="148914" y="48871"/>
                  </a:cubicBezTo>
                  <a:cubicBezTo>
                    <a:pt x="148568" y="48871"/>
                    <a:pt x="148337" y="48986"/>
                    <a:pt x="147991" y="49101"/>
                  </a:cubicBezTo>
                  <a:cubicBezTo>
                    <a:pt x="147646" y="49101"/>
                    <a:pt x="147300" y="49216"/>
                    <a:pt x="146954" y="49332"/>
                  </a:cubicBezTo>
                  <a:cubicBezTo>
                    <a:pt x="146608" y="49332"/>
                    <a:pt x="146378" y="49447"/>
                    <a:pt x="146032" y="49562"/>
                  </a:cubicBezTo>
                  <a:cubicBezTo>
                    <a:pt x="145686" y="49562"/>
                    <a:pt x="145340" y="49792"/>
                    <a:pt x="144995" y="49792"/>
                  </a:cubicBezTo>
                  <a:cubicBezTo>
                    <a:pt x="144649" y="49792"/>
                    <a:pt x="144418" y="50023"/>
                    <a:pt x="144073" y="50023"/>
                  </a:cubicBezTo>
                  <a:cubicBezTo>
                    <a:pt x="143727" y="50023"/>
                    <a:pt x="143381" y="50254"/>
                    <a:pt x="143035" y="50369"/>
                  </a:cubicBezTo>
                  <a:cubicBezTo>
                    <a:pt x="142689" y="50369"/>
                    <a:pt x="142459" y="50600"/>
                    <a:pt x="142113" y="50715"/>
                  </a:cubicBezTo>
                  <a:cubicBezTo>
                    <a:pt x="141768" y="50715"/>
                    <a:pt x="141422" y="50945"/>
                    <a:pt x="141191" y="51060"/>
                  </a:cubicBezTo>
                  <a:cubicBezTo>
                    <a:pt x="140846" y="51060"/>
                    <a:pt x="140615" y="51291"/>
                    <a:pt x="140269" y="51406"/>
                  </a:cubicBezTo>
                  <a:cubicBezTo>
                    <a:pt x="139923" y="51406"/>
                    <a:pt x="139578" y="51637"/>
                    <a:pt x="139347" y="51752"/>
                  </a:cubicBezTo>
                  <a:cubicBezTo>
                    <a:pt x="139001" y="51752"/>
                    <a:pt x="138771" y="51983"/>
                    <a:pt x="138425" y="52098"/>
                  </a:cubicBezTo>
                  <a:cubicBezTo>
                    <a:pt x="138079" y="52213"/>
                    <a:pt x="137849" y="52328"/>
                    <a:pt x="137503" y="52444"/>
                  </a:cubicBezTo>
                  <a:cubicBezTo>
                    <a:pt x="137157" y="52559"/>
                    <a:pt x="136927" y="52674"/>
                    <a:pt x="136581" y="52789"/>
                  </a:cubicBezTo>
                  <a:cubicBezTo>
                    <a:pt x="136235" y="52905"/>
                    <a:pt x="136005" y="53020"/>
                    <a:pt x="135659" y="53135"/>
                  </a:cubicBezTo>
                  <a:cubicBezTo>
                    <a:pt x="135313" y="53250"/>
                    <a:pt x="135083" y="53366"/>
                    <a:pt x="134737" y="53481"/>
                  </a:cubicBezTo>
                  <a:cubicBezTo>
                    <a:pt x="134391" y="53596"/>
                    <a:pt x="134160" y="53712"/>
                    <a:pt x="133815" y="53827"/>
                  </a:cubicBezTo>
                  <a:cubicBezTo>
                    <a:pt x="133469" y="53942"/>
                    <a:pt x="133238" y="54057"/>
                    <a:pt x="132893" y="54288"/>
                  </a:cubicBezTo>
                  <a:cubicBezTo>
                    <a:pt x="132547" y="54403"/>
                    <a:pt x="132316" y="54518"/>
                    <a:pt x="131971" y="54749"/>
                  </a:cubicBezTo>
                  <a:cubicBezTo>
                    <a:pt x="131625" y="54864"/>
                    <a:pt x="131394" y="54979"/>
                    <a:pt x="131049" y="55210"/>
                  </a:cubicBezTo>
                  <a:cubicBezTo>
                    <a:pt x="130818" y="55325"/>
                    <a:pt x="130472" y="55440"/>
                    <a:pt x="130242" y="55671"/>
                  </a:cubicBezTo>
                  <a:cubicBezTo>
                    <a:pt x="129896" y="55786"/>
                    <a:pt x="129666" y="56017"/>
                    <a:pt x="129320" y="56132"/>
                  </a:cubicBezTo>
                  <a:cubicBezTo>
                    <a:pt x="129089" y="56247"/>
                    <a:pt x="128743" y="56478"/>
                    <a:pt x="128513" y="56593"/>
                  </a:cubicBezTo>
                  <a:cubicBezTo>
                    <a:pt x="128167" y="56708"/>
                    <a:pt x="127937" y="56939"/>
                    <a:pt x="127591" y="57054"/>
                  </a:cubicBezTo>
                  <a:cubicBezTo>
                    <a:pt x="127360" y="57169"/>
                    <a:pt x="127015" y="57400"/>
                    <a:pt x="126784" y="57515"/>
                  </a:cubicBezTo>
                  <a:cubicBezTo>
                    <a:pt x="126438" y="57630"/>
                    <a:pt x="126208" y="57861"/>
                    <a:pt x="125862" y="57976"/>
                  </a:cubicBezTo>
                  <a:cubicBezTo>
                    <a:pt x="125631" y="58091"/>
                    <a:pt x="125286" y="58322"/>
                    <a:pt x="125055" y="58437"/>
                  </a:cubicBezTo>
                  <a:cubicBezTo>
                    <a:pt x="124709" y="58668"/>
                    <a:pt x="124479" y="58783"/>
                    <a:pt x="124133" y="59013"/>
                  </a:cubicBezTo>
                  <a:cubicBezTo>
                    <a:pt x="123903" y="59129"/>
                    <a:pt x="123672" y="59359"/>
                    <a:pt x="123326" y="59475"/>
                  </a:cubicBezTo>
                  <a:cubicBezTo>
                    <a:pt x="122980" y="59705"/>
                    <a:pt x="122750" y="59820"/>
                    <a:pt x="122404" y="60051"/>
                  </a:cubicBezTo>
                  <a:cubicBezTo>
                    <a:pt x="122174" y="60166"/>
                    <a:pt x="121943" y="60397"/>
                    <a:pt x="121713" y="60512"/>
                  </a:cubicBezTo>
                  <a:cubicBezTo>
                    <a:pt x="121367" y="60742"/>
                    <a:pt x="121136" y="60858"/>
                    <a:pt x="120790" y="61088"/>
                  </a:cubicBezTo>
                  <a:cubicBezTo>
                    <a:pt x="120560" y="61203"/>
                    <a:pt x="120329" y="61434"/>
                    <a:pt x="120099" y="61549"/>
                  </a:cubicBezTo>
                  <a:cubicBezTo>
                    <a:pt x="119753" y="61780"/>
                    <a:pt x="119523" y="62010"/>
                    <a:pt x="119177" y="62241"/>
                  </a:cubicBezTo>
                  <a:cubicBezTo>
                    <a:pt x="118946" y="62356"/>
                    <a:pt x="118716" y="62587"/>
                    <a:pt x="118601" y="62702"/>
                  </a:cubicBezTo>
                  <a:cubicBezTo>
                    <a:pt x="118255" y="62932"/>
                    <a:pt x="117909" y="63163"/>
                    <a:pt x="117678" y="63393"/>
                  </a:cubicBezTo>
                  <a:cubicBezTo>
                    <a:pt x="117448" y="63509"/>
                    <a:pt x="117333" y="63624"/>
                    <a:pt x="117218" y="63739"/>
                  </a:cubicBezTo>
                  <a:cubicBezTo>
                    <a:pt x="116872" y="63970"/>
                    <a:pt x="116526" y="64315"/>
                    <a:pt x="116180" y="64546"/>
                  </a:cubicBezTo>
                  <a:cubicBezTo>
                    <a:pt x="116180" y="64546"/>
                    <a:pt x="115950" y="64776"/>
                    <a:pt x="115835" y="64776"/>
                  </a:cubicBezTo>
                  <a:cubicBezTo>
                    <a:pt x="113990" y="66275"/>
                    <a:pt x="112146" y="67889"/>
                    <a:pt x="110417" y="69502"/>
                  </a:cubicBezTo>
                  <a:cubicBezTo>
                    <a:pt x="110417" y="69502"/>
                    <a:pt x="110417" y="69502"/>
                    <a:pt x="110417" y="69502"/>
                  </a:cubicBezTo>
                  <a:cubicBezTo>
                    <a:pt x="110072" y="69848"/>
                    <a:pt x="109726" y="70194"/>
                    <a:pt x="109265" y="70539"/>
                  </a:cubicBezTo>
                  <a:cubicBezTo>
                    <a:pt x="109265" y="70539"/>
                    <a:pt x="109034" y="70770"/>
                    <a:pt x="109034" y="70770"/>
                  </a:cubicBezTo>
                  <a:cubicBezTo>
                    <a:pt x="108688" y="71116"/>
                    <a:pt x="108343" y="71462"/>
                    <a:pt x="107997" y="71807"/>
                  </a:cubicBezTo>
                  <a:cubicBezTo>
                    <a:pt x="107882" y="71923"/>
                    <a:pt x="107766" y="72038"/>
                    <a:pt x="107651" y="72153"/>
                  </a:cubicBezTo>
                  <a:cubicBezTo>
                    <a:pt x="107305" y="72499"/>
                    <a:pt x="107075" y="72845"/>
                    <a:pt x="106729" y="73190"/>
                  </a:cubicBezTo>
                  <a:cubicBezTo>
                    <a:pt x="106614" y="73306"/>
                    <a:pt x="106498" y="73421"/>
                    <a:pt x="106383" y="73652"/>
                  </a:cubicBezTo>
                  <a:cubicBezTo>
                    <a:pt x="106038" y="73997"/>
                    <a:pt x="105807" y="74343"/>
                    <a:pt x="105461" y="74689"/>
                  </a:cubicBezTo>
                  <a:cubicBezTo>
                    <a:pt x="105346" y="74804"/>
                    <a:pt x="105231" y="75035"/>
                    <a:pt x="105115" y="75150"/>
                  </a:cubicBezTo>
                  <a:cubicBezTo>
                    <a:pt x="104770" y="75496"/>
                    <a:pt x="104539" y="75841"/>
                    <a:pt x="104309" y="76187"/>
                  </a:cubicBezTo>
                  <a:cubicBezTo>
                    <a:pt x="104193" y="76302"/>
                    <a:pt x="104078" y="76533"/>
                    <a:pt x="103847" y="76648"/>
                  </a:cubicBezTo>
                  <a:cubicBezTo>
                    <a:pt x="103617" y="76994"/>
                    <a:pt x="103271" y="77340"/>
                    <a:pt x="103041" y="77686"/>
                  </a:cubicBezTo>
                  <a:cubicBezTo>
                    <a:pt x="102925" y="77801"/>
                    <a:pt x="102810" y="78031"/>
                    <a:pt x="102695" y="78147"/>
                  </a:cubicBezTo>
                  <a:cubicBezTo>
                    <a:pt x="102464" y="78493"/>
                    <a:pt x="102119" y="78838"/>
                    <a:pt x="101888" y="79184"/>
                  </a:cubicBezTo>
                  <a:cubicBezTo>
                    <a:pt x="101773" y="79299"/>
                    <a:pt x="101658" y="79530"/>
                    <a:pt x="101542" y="79645"/>
                  </a:cubicBezTo>
                  <a:cubicBezTo>
                    <a:pt x="101312" y="79991"/>
                    <a:pt x="101081" y="80337"/>
                    <a:pt x="100736" y="80682"/>
                  </a:cubicBezTo>
                  <a:cubicBezTo>
                    <a:pt x="100620" y="80913"/>
                    <a:pt x="100505" y="81028"/>
                    <a:pt x="100390" y="81259"/>
                  </a:cubicBezTo>
                  <a:cubicBezTo>
                    <a:pt x="100159" y="81604"/>
                    <a:pt x="99929" y="81950"/>
                    <a:pt x="99698" y="82296"/>
                  </a:cubicBezTo>
                  <a:cubicBezTo>
                    <a:pt x="99583" y="82527"/>
                    <a:pt x="99468" y="82642"/>
                    <a:pt x="99353" y="82872"/>
                  </a:cubicBezTo>
                  <a:cubicBezTo>
                    <a:pt x="99122" y="83218"/>
                    <a:pt x="98891" y="83564"/>
                    <a:pt x="98661" y="83910"/>
                  </a:cubicBezTo>
                  <a:cubicBezTo>
                    <a:pt x="98546" y="84140"/>
                    <a:pt x="98430" y="84256"/>
                    <a:pt x="98315" y="84486"/>
                  </a:cubicBezTo>
                  <a:cubicBezTo>
                    <a:pt x="98085" y="84832"/>
                    <a:pt x="97854" y="85178"/>
                    <a:pt x="97624" y="85639"/>
                  </a:cubicBezTo>
                  <a:cubicBezTo>
                    <a:pt x="97624" y="85869"/>
                    <a:pt x="97393" y="85984"/>
                    <a:pt x="97278" y="86215"/>
                  </a:cubicBezTo>
                  <a:cubicBezTo>
                    <a:pt x="97047" y="86561"/>
                    <a:pt x="96817" y="86907"/>
                    <a:pt x="96586" y="87368"/>
                  </a:cubicBezTo>
                  <a:cubicBezTo>
                    <a:pt x="96586" y="87598"/>
                    <a:pt x="96356" y="87713"/>
                    <a:pt x="96241" y="87944"/>
                  </a:cubicBezTo>
                  <a:cubicBezTo>
                    <a:pt x="96010" y="88290"/>
                    <a:pt x="95779" y="88751"/>
                    <a:pt x="95549" y="89096"/>
                  </a:cubicBezTo>
                  <a:cubicBezTo>
                    <a:pt x="95549" y="89327"/>
                    <a:pt x="95318" y="89442"/>
                    <a:pt x="95203" y="89673"/>
                  </a:cubicBezTo>
                  <a:cubicBezTo>
                    <a:pt x="94973" y="90019"/>
                    <a:pt x="94742" y="90479"/>
                    <a:pt x="94512" y="90825"/>
                  </a:cubicBezTo>
                  <a:cubicBezTo>
                    <a:pt x="94512" y="91056"/>
                    <a:pt x="94281" y="91171"/>
                    <a:pt x="94166" y="91402"/>
                  </a:cubicBezTo>
                  <a:cubicBezTo>
                    <a:pt x="93935" y="91747"/>
                    <a:pt x="93705" y="92208"/>
                    <a:pt x="93590" y="92554"/>
                  </a:cubicBezTo>
                  <a:cubicBezTo>
                    <a:pt x="93590" y="92785"/>
                    <a:pt x="93359" y="92900"/>
                    <a:pt x="93359" y="93131"/>
                  </a:cubicBezTo>
                  <a:cubicBezTo>
                    <a:pt x="93128" y="93591"/>
                    <a:pt x="93013" y="93937"/>
                    <a:pt x="92783" y="94399"/>
                  </a:cubicBezTo>
                  <a:cubicBezTo>
                    <a:pt x="92783" y="94629"/>
                    <a:pt x="92668" y="94744"/>
                    <a:pt x="92552" y="94975"/>
                  </a:cubicBezTo>
                  <a:cubicBezTo>
                    <a:pt x="92322" y="95436"/>
                    <a:pt x="92207" y="95782"/>
                    <a:pt x="91976" y="96243"/>
                  </a:cubicBezTo>
                  <a:cubicBezTo>
                    <a:pt x="91976" y="96358"/>
                    <a:pt x="91861" y="96588"/>
                    <a:pt x="91745" y="96704"/>
                  </a:cubicBezTo>
                  <a:cubicBezTo>
                    <a:pt x="91515" y="97165"/>
                    <a:pt x="91400" y="97511"/>
                    <a:pt x="91169" y="97971"/>
                  </a:cubicBezTo>
                  <a:cubicBezTo>
                    <a:pt x="91169" y="98087"/>
                    <a:pt x="91054" y="98317"/>
                    <a:pt x="90939" y="98433"/>
                  </a:cubicBezTo>
                  <a:cubicBezTo>
                    <a:pt x="90708" y="98894"/>
                    <a:pt x="90593" y="99355"/>
                    <a:pt x="90362" y="99816"/>
                  </a:cubicBezTo>
                  <a:cubicBezTo>
                    <a:pt x="90362" y="99931"/>
                    <a:pt x="90247" y="100162"/>
                    <a:pt x="90132" y="100277"/>
                  </a:cubicBezTo>
                  <a:cubicBezTo>
                    <a:pt x="89901" y="100738"/>
                    <a:pt x="89786" y="101199"/>
                    <a:pt x="89671" y="101660"/>
                  </a:cubicBezTo>
                  <a:cubicBezTo>
                    <a:pt x="89671" y="101775"/>
                    <a:pt x="89671" y="102006"/>
                    <a:pt x="89556" y="102121"/>
                  </a:cubicBezTo>
                  <a:cubicBezTo>
                    <a:pt x="89440" y="102582"/>
                    <a:pt x="89210" y="103043"/>
                    <a:pt x="89094" y="103619"/>
                  </a:cubicBezTo>
                  <a:cubicBezTo>
                    <a:pt x="89094" y="103734"/>
                    <a:pt x="89094" y="103850"/>
                    <a:pt x="88979" y="103965"/>
                  </a:cubicBezTo>
                  <a:cubicBezTo>
                    <a:pt x="88864" y="104426"/>
                    <a:pt x="88633" y="105002"/>
                    <a:pt x="88518" y="105463"/>
                  </a:cubicBezTo>
                  <a:cubicBezTo>
                    <a:pt x="88518" y="105463"/>
                    <a:pt x="88518" y="105694"/>
                    <a:pt x="88518" y="105809"/>
                  </a:cubicBezTo>
                  <a:cubicBezTo>
                    <a:pt x="88403" y="106386"/>
                    <a:pt x="88173" y="106846"/>
                    <a:pt x="88057" y="107423"/>
                  </a:cubicBezTo>
                  <a:cubicBezTo>
                    <a:pt x="88057" y="107423"/>
                    <a:pt x="88057" y="107538"/>
                    <a:pt x="88057" y="107653"/>
                  </a:cubicBezTo>
                  <a:cubicBezTo>
                    <a:pt x="87942" y="108230"/>
                    <a:pt x="87711" y="108806"/>
                    <a:pt x="87596" y="109382"/>
                  </a:cubicBezTo>
                  <a:cubicBezTo>
                    <a:pt x="87596" y="109382"/>
                    <a:pt x="87596" y="109382"/>
                    <a:pt x="87596" y="109382"/>
                  </a:cubicBezTo>
                  <a:cubicBezTo>
                    <a:pt x="86328" y="114454"/>
                    <a:pt x="85522" y="119756"/>
                    <a:pt x="85176" y="125173"/>
                  </a:cubicBezTo>
                  <a:lnTo>
                    <a:pt x="85176" y="125173"/>
                  </a:lnTo>
                  <a:cubicBezTo>
                    <a:pt x="85176" y="126671"/>
                    <a:pt x="85060" y="128170"/>
                    <a:pt x="85060" y="129668"/>
                  </a:cubicBezTo>
                  <a:cubicBezTo>
                    <a:pt x="85060" y="174735"/>
                    <a:pt x="121136" y="211273"/>
                    <a:pt x="165856" y="212310"/>
                  </a:cubicBezTo>
                  <a:cubicBezTo>
                    <a:pt x="164934" y="212310"/>
                    <a:pt x="164012" y="212310"/>
                    <a:pt x="163090" y="212310"/>
                  </a:cubicBezTo>
                  <a:cubicBezTo>
                    <a:pt x="114912" y="212310"/>
                    <a:pt x="75955" y="173237"/>
                    <a:pt x="75955" y="125173"/>
                  </a:cubicBezTo>
                  <a:lnTo>
                    <a:pt x="0" y="125173"/>
                  </a:lnTo>
                  <a:cubicBezTo>
                    <a:pt x="0" y="56017"/>
                    <a:pt x="56015" y="0"/>
                    <a:pt x="125170" y="0"/>
                  </a:cubicBezTo>
                  <a:cubicBezTo>
                    <a:pt x="194325" y="0"/>
                    <a:pt x="250341" y="56017"/>
                    <a:pt x="250341" y="125173"/>
                  </a:cubicBezTo>
                  <a:cubicBezTo>
                    <a:pt x="250341" y="194329"/>
                    <a:pt x="250341" y="126671"/>
                    <a:pt x="250341" y="127478"/>
                  </a:cubicBezTo>
                  <a:close/>
                </a:path>
              </a:pathLst>
            </a:custGeom>
            <a:solidFill>
              <a:srgbClr val="168489"/>
            </a:solidFill>
            <a:ln w="1152" cap="flat">
              <a:noFill/>
              <a:prstDash val="solid"/>
              <a:miter/>
            </a:ln>
          </p:spPr>
          <p:txBody>
            <a:bodyPr rtlCol="0" anchor="ctr"/>
            <a:lstStyle/>
            <a:p>
              <a:endParaRPr lang="en-US" sz="1350"/>
            </a:p>
          </p:txBody>
        </p:sp>
        <p:sp>
          <p:nvSpPr>
            <p:cNvPr id="54" name="TextBox 36">
              <a:extLst>
                <a:ext uri="{FF2B5EF4-FFF2-40B4-BE49-F238E27FC236}">
                  <a16:creationId xmlns:a16="http://schemas.microsoft.com/office/drawing/2014/main" id="{93751333-4403-6072-5F70-EAEABCF59965}"/>
                </a:ext>
              </a:extLst>
            </p:cNvPr>
            <p:cNvSpPr txBox="1"/>
            <p:nvPr/>
          </p:nvSpPr>
          <p:spPr>
            <a:xfrm>
              <a:off x="8293255" y="5090936"/>
              <a:ext cx="1345608"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المشاركون المشاغبون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55" name="TextBox 43">
              <a:extLst>
                <a:ext uri="{FF2B5EF4-FFF2-40B4-BE49-F238E27FC236}">
                  <a16:creationId xmlns:a16="http://schemas.microsoft.com/office/drawing/2014/main" id="{67EECC16-E3A2-B71A-159F-4A6B489A707E}"/>
                </a:ext>
              </a:extLst>
            </p:cNvPr>
            <p:cNvSpPr txBox="1"/>
            <p:nvPr/>
          </p:nvSpPr>
          <p:spPr>
            <a:xfrm>
              <a:off x="8576441" y="4062182"/>
              <a:ext cx="1344545" cy="784830"/>
            </a:xfrm>
            <a:prstGeom prst="rect">
              <a:avLst/>
            </a:prstGeom>
            <a:noFill/>
          </p:spPr>
          <p:txBody>
            <a:bodyPr wrap="square" lIns="0" rIns="0" rtlCol="0" anchor="ctr">
              <a:spAutoFit/>
            </a:bodyPr>
            <a:lstStyle/>
            <a:p>
              <a:pPr algn="ctr"/>
              <a:r>
                <a:rPr lang="en-US" sz="4500" b="1" noProof="1"/>
                <a:t>01</a:t>
              </a:r>
            </a:p>
          </p:txBody>
        </p:sp>
      </p:grpSp>
      <p:sp>
        <p:nvSpPr>
          <p:cNvPr id="16" name="مربع نص 15">
            <a:extLst>
              <a:ext uri="{FF2B5EF4-FFF2-40B4-BE49-F238E27FC236}">
                <a16:creationId xmlns:a16="http://schemas.microsoft.com/office/drawing/2014/main" id="{B5539232-A966-5E7C-8CE8-6A61530BE7A2}"/>
              </a:ext>
            </a:extLst>
          </p:cNvPr>
          <p:cNvSpPr txBox="1"/>
          <p:nvPr/>
        </p:nvSpPr>
        <p:spPr>
          <a:xfrm>
            <a:off x="3991139" y="5667741"/>
            <a:ext cx="2019300" cy="750975"/>
          </a:xfrm>
          <a:prstGeom prst="rect">
            <a:avLst/>
          </a:prstGeom>
          <a:noFill/>
        </p:spPr>
        <p:txBody>
          <a:bodyPr wrap="square">
            <a:spAutoFit/>
          </a:bodyPr>
          <a:lstStyle/>
          <a:p>
            <a:pPr algn="just" rtl="1">
              <a:lnSpc>
                <a:spcPct val="107000"/>
              </a:lnSpc>
              <a:buNone/>
            </a:pPr>
            <a:r>
              <a:rPr lang="ar-SA"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استخدام ملاحظات مختصرة والانتقال بسلاسة.</a:t>
            </a:r>
            <a:endParaRPr lang="fr-FR"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27">
            <a:extLst>
              <a:ext uri="{FF2B5EF4-FFF2-40B4-BE49-F238E27FC236}">
                <a16:creationId xmlns:a16="http://schemas.microsoft.com/office/drawing/2014/main" id="{177D6127-9EE8-293F-8CA6-051E3497920C}"/>
              </a:ext>
            </a:extLst>
          </p:cNvPr>
          <p:cNvGrpSpPr/>
          <p:nvPr/>
        </p:nvGrpSpPr>
        <p:grpSpPr>
          <a:xfrm>
            <a:off x="6085842" y="2688983"/>
            <a:ext cx="1913375" cy="2537210"/>
            <a:chOff x="6096000" y="2831223"/>
            <a:chExt cx="1913375" cy="2537210"/>
          </a:xfrm>
        </p:grpSpPr>
        <p:sp>
          <p:nvSpPr>
            <p:cNvPr id="17" name="Freeform 5">
              <a:extLst>
                <a:ext uri="{FF2B5EF4-FFF2-40B4-BE49-F238E27FC236}">
                  <a16:creationId xmlns:a16="http://schemas.microsoft.com/office/drawing/2014/main" id="{92B1F450-64B1-4A26-9F42-57080405A0FF}"/>
                </a:ext>
              </a:extLst>
            </p:cNvPr>
            <p:cNvSpPr/>
            <p:nvPr/>
          </p:nvSpPr>
          <p:spPr>
            <a:xfrm>
              <a:off x="6096000" y="3745739"/>
              <a:ext cx="1913375" cy="1622694"/>
            </a:xfrm>
            <a:custGeom>
              <a:avLst/>
              <a:gdLst>
                <a:gd name="connsiteX0" fmla="*/ 249649 w 250341"/>
                <a:gd name="connsiteY0" fmla="*/ 85639 h 212309"/>
                <a:gd name="connsiteX1" fmla="*/ 249649 w 250341"/>
                <a:gd name="connsiteY1" fmla="*/ 88174 h 212309"/>
                <a:gd name="connsiteX2" fmla="*/ 249534 w 250341"/>
                <a:gd name="connsiteY2" fmla="*/ 90019 h 212309"/>
                <a:gd name="connsiteX3" fmla="*/ 249534 w 250341"/>
                <a:gd name="connsiteY3" fmla="*/ 90019 h 212309"/>
                <a:gd name="connsiteX4" fmla="*/ 245615 w 250341"/>
                <a:gd name="connsiteY4" fmla="*/ 109382 h 212309"/>
                <a:gd name="connsiteX5" fmla="*/ 245615 w 250341"/>
                <a:gd name="connsiteY5" fmla="*/ 109382 h 212309"/>
                <a:gd name="connsiteX6" fmla="*/ 245039 w 250341"/>
                <a:gd name="connsiteY6" fmla="*/ 110996 h 212309"/>
                <a:gd name="connsiteX7" fmla="*/ 245039 w 250341"/>
                <a:gd name="connsiteY7" fmla="*/ 111226 h 212309"/>
                <a:gd name="connsiteX8" fmla="*/ 244463 w 250341"/>
                <a:gd name="connsiteY8" fmla="*/ 112725 h 212309"/>
                <a:gd name="connsiteX9" fmla="*/ 244347 w 250341"/>
                <a:gd name="connsiteY9" fmla="*/ 113071 h 212309"/>
                <a:gd name="connsiteX10" fmla="*/ 243771 w 250341"/>
                <a:gd name="connsiteY10" fmla="*/ 114454 h 212309"/>
                <a:gd name="connsiteX11" fmla="*/ 243656 w 250341"/>
                <a:gd name="connsiteY11" fmla="*/ 114800 h 212309"/>
                <a:gd name="connsiteX12" fmla="*/ 243080 w 250341"/>
                <a:gd name="connsiteY12" fmla="*/ 116183 h 212309"/>
                <a:gd name="connsiteX13" fmla="*/ 242849 w 250341"/>
                <a:gd name="connsiteY13" fmla="*/ 116644 h 212309"/>
                <a:gd name="connsiteX14" fmla="*/ 242273 w 250341"/>
                <a:gd name="connsiteY14" fmla="*/ 117912 h 212309"/>
                <a:gd name="connsiteX15" fmla="*/ 242042 w 250341"/>
                <a:gd name="connsiteY15" fmla="*/ 118372 h 212309"/>
                <a:gd name="connsiteX16" fmla="*/ 241466 w 250341"/>
                <a:gd name="connsiteY16" fmla="*/ 119640 h 212309"/>
                <a:gd name="connsiteX17" fmla="*/ 241236 w 250341"/>
                <a:gd name="connsiteY17" fmla="*/ 120101 h 212309"/>
                <a:gd name="connsiteX18" fmla="*/ 240659 w 250341"/>
                <a:gd name="connsiteY18" fmla="*/ 121254 h 212309"/>
                <a:gd name="connsiteX19" fmla="*/ 240429 w 250341"/>
                <a:gd name="connsiteY19" fmla="*/ 121830 h 212309"/>
                <a:gd name="connsiteX20" fmla="*/ 239852 w 250341"/>
                <a:gd name="connsiteY20" fmla="*/ 122983 h 212309"/>
                <a:gd name="connsiteX21" fmla="*/ 239507 w 250341"/>
                <a:gd name="connsiteY21" fmla="*/ 123559 h 212309"/>
                <a:gd name="connsiteX22" fmla="*/ 238815 w 250341"/>
                <a:gd name="connsiteY22" fmla="*/ 124712 h 212309"/>
                <a:gd name="connsiteX23" fmla="*/ 238469 w 250341"/>
                <a:gd name="connsiteY23" fmla="*/ 125288 h 212309"/>
                <a:gd name="connsiteX24" fmla="*/ 237778 w 250341"/>
                <a:gd name="connsiteY24" fmla="*/ 126326 h 212309"/>
                <a:gd name="connsiteX25" fmla="*/ 237432 w 250341"/>
                <a:gd name="connsiteY25" fmla="*/ 126902 h 212309"/>
                <a:gd name="connsiteX26" fmla="*/ 236741 w 250341"/>
                <a:gd name="connsiteY26" fmla="*/ 127939 h 212309"/>
                <a:gd name="connsiteX27" fmla="*/ 236395 w 250341"/>
                <a:gd name="connsiteY27" fmla="*/ 128515 h 212309"/>
                <a:gd name="connsiteX28" fmla="*/ 235703 w 250341"/>
                <a:gd name="connsiteY28" fmla="*/ 129553 h 212309"/>
                <a:gd name="connsiteX29" fmla="*/ 235242 w 250341"/>
                <a:gd name="connsiteY29" fmla="*/ 130129 h 212309"/>
                <a:gd name="connsiteX30" fmla="*/ 234550 w 250341"/>
                <a:gd name="connsiteY30" fmla="*/ 131051 h 212309"/>
                <a:gd name="connsiteX31" fmla="*/ 234090 w 250341"/>
                <a:gd name="connsiteY31" fmla="*/ 131627 h 212309"/>
                <a:gd name="connsiteX32" fmla="*/ 233398 w 250341"/>
                <a:gd name="connsiteY32" fmla="*/ 132550 h 212309"/>
                <a:gd name="connsiteX33" fmla="*/ 232937 w 250341"/>
                <a:gd name="connsiteY33" fmla="*/ 133126 h 212309"/>
                <a:gd name="connsiteX34" fmla="*/ 232245 w 250341"/>
                <a:gd name="connsiteY34" fmla="*/ 134048 h 212309"/>
                <a:gd name="connsiteX35" fmla="*/ 231784 w 250341"/>
                <a:gd name="connsiteY35" fmla="*/ 134624 h 212309"/>
                <a:gd name="connsiteX36" fmla="*/ 231093 w 250341"/>
                <a:gd name="connsiteY36" fmla="*/ 135546 h 212309"/>
                <a:gd name="connsiteX37" fmla="*/ 230632 w 250341"/>
                <a:gd name="connsiteY37" fmla="*/ 136123 h 212309"/>
                <a:gd name="connsiteX38" fmla="*/ 229940 w 250341"/>
                <a:gd name="connsiteY38" fmla="*/ 136930 h 212309"/>
                <a:gd name="connsiteX39" fmla="*/ 229364 w 250341"/>
                <a:gd name="connsiteY39" fmla="*/ 137506 h 212309"/>
                <a:gd name="connsiteX40" fmla="*/ 228672 w 250341"/>
                <a:gd name="connsiteY40" fmla="*/ 138313 h 212309"/>
                <a:gd name="connsiteX41" fmla="*/ 228096 w 250341"/>
                <a:gd name="connsiteY41" fmla="*/ 138889 h 212309"/>
                <a:gd name="connsiteX42" fmla="*/ 227289 w 250341"/>
                <a:gd name="connsiteY42" fmla="*/ 139696 h 212309"/>
                <a:gd name="connsiteX43" fmla="*/ 226713 w 250341"/>
                <a:gd name="connsiteY43" fmla="*/ 140272 h 212309"/>
                <a:gd name="connsiteX44" fmla="*/ 225906 w 250341"/>
                <a:gd name="connsiteY44" fmla="*/ 141079 h 212309"/>
                <a:gd name="connsiteX45" fmla="*/ 225330 w 250341"/>
                <a:gd name="connsiteY45" fmla="*/ 141655 h 212309"/>
                <a:gd name="connsiteX46" fmla="*/ 224523 w 250341"/>
                <a:gd name="connsiteY46" fmla="*/ 142462 h 212309"/>
                <a:gd name="connsiteX47" fmla="*/ 223947 w 250341"/>
                <a:gd name="connsiteY47" fmla="*/ 143038 h 212309"/>
                <a:gd name="connsiteX48" fmla="*/ 223140 w 250341"/>
                <a:gd name="connsiteY48" fmla="*/ 143730 h 212309"/>
                <a:gd name="connsiteX49" fmla="*/ 222564 w 250341"/>
                <a:gd name="connsiteY49" fmla="*/ 144306 h 212309"/>
                <a:gd name="connsiteX50" fmla="*/ 221757 w 250341"/>
                <a:gd name="connsiteY50" fmla="*/ 144998 h 212309"/>
                <a:gd name="connsiteX51" fmla="*/ 221065 w 250341"/>
                <a:gd name="connsiteY51" fmla="*/ 145574 h 212309"/>
                <a:gd name="connsiteX52" fmla="*/ 220259 w 250341"/>
                <a:gd name="connsiteY52" fmla="*/ 146266 h 212309"/>
                <a:gd name="connsiteX53" fmla="*/ 219567 w 250341"/>
                <a:gd name="connsiteY53" fmla="*/ 146842 h 212309"/>
                <a:gd name="connsiteX54" fmla="*/ 218760 w 250341"/>
                <a:gd name="connsiteY54" fmla="*/ 147533 h 212309"/>
                <a:gd name="connsiteX55" fmla="*/ 218069 w 250341"/>
                <a:gd name="connsiteY55" fmla="*/ 148110 h 212309"/>
                <a:gd name="connsiteX56" fmla="*/ 217262 w 250341"/>
                <a:gd name="connsiteY56" fmla="*/ 148801 h 212309"/>
                <a:gd name="connsiteX57" fmla="*/ 216570 w 250341"/>
                <a:gd name="connsiteY57" fmla="*/ 149378 h 212309"/>
                <a:gd name="connsiteX58" fmla="*/ 215764 w 250341"/>
                <a:gd name="connsiteY58" fmla="*/ 149954 h 212309"/>
                <a:gd name="connsiteX59" fmla="*/ 215072 w 250341"/>
                <a:gd name="connsiteY59" fmla="*/ 150530 h 212309"/>
                <a:gd name="connsiteX60" fmla="*/ 214265 w 250341"/>
                <a:gd name="connsiteY60" fmla="*/ 151107 h 212309"/>
                <a:gd name="connsiteX61" fmla="*/ 213458 w 250341"/>
                <a:gd name="connsiteY61" fmla="*/ 151568 h 212309"/>
                <a:gd name="connsiteX62" fmla="*/ 212651 w 250341"/>
                <a:gd name="connsiteY62" fmla="*/ 152144 h 212309"/>
                <a:gd name="connsiteX63" fmla="*/ 211845 w 250341"/>
                <a:gd name="connsiteY63" fmla="*/ 152605 h 212309"/>
                <a:gd name="connsiteX64" fmla="*/ 210923 w 250341"/>
                <a:gd name="connsiteY64" fmla="*/ 153181 h 212309"/>
                <a:gd name="connsiteX65" fmla="*/ 210116 w 250341"/>
                <a:gd name="connsiteY65" fmla="*/ 153642 h 212309"/>
                <a:gd name="connsiteX66" fmla="*/ 209194 w 250341"/>
                <a:gd name="connsiteY66" fmla="*/ 154219 h 212309"/>
                <a:gd name="connsiteX67" fmla="*/ 208387 w 250341"/>
                <a:gd name="connsiteY67" fmla="*/ 154680 h 212309"/>
                <a:gd name="connsiteX68" fmla="*/ 207465 w 250341"/>
                <a:gd name="connsiteY68" fmla="*/ 155141 h 212309"/>
                <a:gd name="connsiteX69" fmla="*/ 206658 w 250341"/>
                <a:gd name="connsiteY69" fmla="*/ 155602 h 212309"/>
                <a:gd name="connsiteX70" fmla="*/ 205736 w 250341"/>
                <a:gd name="connsiteY70" fmla="*/ 156063 h 212309"/>
                <a:gd name="connsiteX71" fmla="*/ 204929 w 250341"/>
                <a:gd name="connsiteY71" fmla="*/ 156524 h 212309"/>
                <a:gd name="connsiteX72" fmla="*/ 204007 w 250341"/>
                <a:gd name="connsiteY72" fmla="*/ 156985 h 212309"/>
                <a:gd name="connsiteX73" fmla="*/ 203200 w 250341"/>
                <a:gd name="connsiteY73" fmla="*/ 157446 h 212309"/>
                <a:gd name="connsiteX74" fmla="*/ 202278 w 250341"/>
                <a:gd name="connsiteY74" fmla="*/ 157907 h 212309"/>
                <a:gd name="connsiteX75" fmla="*/ 201356 w 250341"/>
                <a:gd name="connsiteY75" fmla="*/ 158253 h 212309"/>
                <a:gd name="connsiteX76" fmla="*/ 200434 w 250341"/>
                <a:gd name="connsiteY76" fmla="*/ 158714 h 212309"/>
                <a:gd name="connsiteX77" fmla="*/ 199512 w 250341"/>
                <a:gd name="connsiteY77" fmla="*/ 159060 h 212309"/>
                <a:gd name="connsiteX78" fmla="*/ 198590 w 250341"/>
                <a:gd name="connsiteY78" fmla="*/ 159405 h 212309"/>
                <a:gd name="connsiteX79" fmla="*/ 197668 w 250341"/>
                <a:gd name="connsiteY79" fmla="*/ 159751 h 212309"/>
                <a:gd name="connsiteX80" fmla="*/ 196746 w 250341"/>
                <a:gd name="connsiteY80" fmla="*/ 160097 h 212309"/>
                <a:gd name="connsiteX81" fmla="*/ 195824 w 250341"/>
                <a:gd name="connsiteY81" fmla="*/ 160443 h 212309"/>
                <a:gd name="connsiteX82" fmla="*/ 194902 w 250341"/>
                <a:gd name="connsiteY82" fmla="*/ 160788 h 212309"/>
                <a:gd name="connsiteX83" fmla="*/ 193980 w 250341"/>
                <a:gd name="connsiteY83" fmla="*/ 161134 h 212309"/>
                <a:gd name="connsiteX84" fmla="*/ 193058 w 250341"/>
                <a:gd name="connsiteY84" fmla="*/ 161480 h 212309"/>
                <a:gd name="connsiteX85" fmla="*/ 192136 w 250341"/>
                <a:gd name="connsiteY85" fmla="*/ 161826 h 212309"/>
                <a:gd name="connsiteX86" fmla="*/ 191214 w 250341"/>
                <a:gd name="connsiteY86" fmla="*/ 162171 h 212309"/>
                <a:gd name="connsiteX87" fmla="*/ 190291 w 250341"/>
                <a:gd name="connsiteY87" fmla="*/ 162402 h 212309"/>
                <a:gd name="connsiteX88" fmla="*/ 189369 w 250341"/>
                <a:gd name="connsiteY88" fmla="*/ 162633 h 212309"/>
                <a:gd name="connsiteX89" fmla="*/ 188332 w 250341"/>
                <a:gd name="connsiteY89" fmla="*/ 162863 h 212309"/>
                <a:gd name="connsiteX90" fmla="*/ 187410 w 250341"/>
                <a:gd name="connsiteY90" fmla="*/ 163094 h 212309"/>
                <a:gd name="connsiteX91" fmla="*/ 186373 w 250341"/>
                <a:gd name="connsiteY91" fmla="*/ 163324 h 212309"/>
                <a:gd name="connsiteX92" fmla="*/ 185451 w 250341"/>
                <a:gd name="connsiteY92" fmla="*/ 163555 h 212309"/>
                <a:gd name="connsiteX93" fmla="*/ 184413 w 250341"/>
                <a:gd name="connsiteY93" fmla="*/ 163785 h 212309"/>
                <a:gd name="connsiteX94" fmla="*/ 183491 w 250341"/>
                <a:gd name="connsiteY94" fmla="*/ 164016 h 212309"/>
                <a:gd name="connsiteX95" fmla="*/ 182454 w 250341"/>
                <a:gd name="connsiteY95" fmla="*/ 164246 h 212309"/>
                <a:gd name="connsiteX96" fmla="*/ 181532 w 250341"/>
                <a:gd name="connsiteY96" fmla="*/ 164362 h 212309"/>
                <a:gd name="connsiteX97" fmla="*/ 180495 w 250341"/>
                <a:gd name="connsiteY97" fmla="*/ 164592 h 212309"/>
                <a:gd name="connsiteX98" fmla="*/ 179572 w 250341"/>
                <a:gd name="connsiteY98" fmla="*/ 164707 h 212309"/>
                <a:gd name="connsiteX99" fmla="*/ 178535 w 250341"/>
                <a:gd name="connsiteY99" fmla="*/ 164823 h 212309"/>
                <a:gd name="connsiteX100" fmla="*/ 177613 w 250341"/>
                <a:gd name="connsiteY100" fmla="*/ 164938 h 212309"/>
                <a:gd name="connsiteX101" fmla="*/ 176460 w 250341"/>
                <a:gd name="connsiteY101" fmla="*/ 165053 h 212309"/>
                <a:gd name="connsiteX102" fmla="*/ 175538 w 250341"/>
                <a:gd name="connsiteY102" fmla="*/ 165053 h 212309"/>
                <a:gd name="connsiteX103" fmla="*/ 174386 w 250341"/>
                <a:gd name="connsiteY103" fmla="*/ 165053 h 212309"/>
                <a:gd name="connsiteX104" fmla="*/ 173464 w 250341"/>
                <a:gd name="connsiteY104" fmla="*/ 165053 h 212309"/>
                <a:gd name="connsiteX105" fmla="*/ 172196 w 250341"/>
                <a:gd name="connsiteY105" fmla="*/ 165053 h 212309"/>
                <a:gd name="connsiteX106" fmla="*/ 171389 w 250341"/>
                <a:gd name="connsiteY106" fmla="*/ 165053 h 212309"/>
                <a:gd name="connsiteX107" fmla="*/ 170006 w 250341"/>
                <a:gd name="connsiteY107" fmla="*/ 165053 h 212309"/>
                <a:gd name="connsiteX108" fmla="*/ 169315 w 250341"/>
                <a:gd name="connsiteY108" fmla="*/ 165053 h 212309"/>
                <a:gd name="connsiteX109" fmla="*/ 167240 w 250341"/>
                <a:gd name="connsiteY109" fmla="*/ 165053 h 212309"/>
                <a:gd name="connsiteX110" fmla="*/ 165165 w 250341"/>
                <a:gd name="connsiteY110" fmla="*/ 165053 h 212309"/>
                <a:gd name="connsiteX111" fmla="*/ 164474 w 250341"/>
                <a:gd name="connsiteY111" fmla="*/ 165053 h 212309"/>
                <a:gd name="connsiteX112" fmla="*/ 163090 w 250341"/>
                <a:gd name="connsiteY112" fmla="*/ 165053 h 212309"/>
                <a:gd name="connsiteX113" fmla="*/ 162284 w 250341"/>
                <a:gd name="connsiteY113" fmla="*/ 165053 h 212309"/>
                <a:gd name="connsiteX114" fmla="*/ 161016 w 250341"/>
                <a:gd name="connsiteY114" fmla="*/ 165053 h 212309"/>
                <a:gd name="connsiteX115" fmla="*/ 160094 w 250341"/>
                <a:gd name="connsiteY115" fmla="*/ 165053 h 212309"/>
                <a:gd name="connsiteX116" fmla="*/ 158941 w 250341"/>
                <a:gd name="connsiteY116" fmla="*/ 165053 h 212309"/>
                <a:gd name="connsiteX117" fmla="*/ 158019 w 250341"/>
                <a:gd name="connsiteY117" fmla="*/ 165053 h 212309"/>
                <a:gd name="connsiteX118" fmla="*/ 156867 w 250341"/>
                <a:gd name="connsiteY118" fmla="*/ 164938 h 212309"/>
                <a:gd name="connsiteX119" fmla="*/ 155944 w 250341"/>
                <a:gd name="connsiteY119" fmla="*/ 164823 h 212309"/>
                <a:gd name="connsiteX120" fmla="*/ 154792 w 250341"/>
                <a:gd name="connsiteY120" fmla="*/ 164707 h 212309"/>
                <a:gd name="connsiteX121" fmla="*/ 153870 w 250341"/>
                <a:gd name="connsiteY121" fmla="*/ 164592 h 212309"/>
                <a:gd name="connsiteX122" fmla="*/ 152833 w 250341"/>
                <a:gd name="connsiteY122" fmla="*/ 164362 h 212309"/>
                <a:gd name="connsiteX123" fmla="*/ 151910 w 250341"/>
                <a:gd name="connsiteY123" fmla="*/ 164131 h 212309"/>
                <a:gd name="connsiteX124" fmla="*/ 150873 w 250341"/>
                <a:gd name="connsiteY124" fmla="*/ 163900 h 212309"/>
                <a:gd name="connsiteX125" fmla="*/ 149951 w 250341"/>
                <a:gd name="connsiteY125" fmla="*/ 163670 h 212309"/>
                <a:gd name="connsiteX126" fmla="*/ 148914 w 250341"/>
                <a:gd name="connsiteY126" fmla="*/ 163439 h 212309"/>
                <a:gd name="connsiteX127" fmla="*/ 147992 w 250341"/>
                <a:gd name="connsiteY127" fmla="*/ 163209 h 212309"/>
                <a:gd name="connsiteX128" fmla="*/ 146954 w 250341"/>
                <a:gd name="connsiteY128" fmla="*/ 162979 h 212309"/>
                <a:gd name="connsiteX129" fmla="*/ 146032 w 250341"/>
                <a:gd name="connsiteY129" fmla="*/ 162748 h 212309"/>
                <a:gd name="connsiteX130" fmla="*/ 144995 w 250341"/>
                <a:gd name="connsiteY130" fmla="*/ 162517 h 212309"/>
                <a:gd name="connsiteX131" fmla="*/ 144073 w 250341"/>
                <a:gd name="connsiteY131" fmla="*/ 162287 h 212309"/>
                <a:gd name="connsiteX132" fmla="*/ 143036 w 250341"/>
                <a:gd name="connsiteY132" fmla="*/ 161941 h 212309"/>
                <a:gd name="connsiteX133" fmla="*/ 142113 w 250341"/>
                <a:gd name="connsiteY133" fmla="*/ 161595 h 212309"/>
                <a:gd name="connsiteX134" fmla="*/ 141191 w 250341"/>
                <a:gd name="connsiteY134" fmla="*/ 161250 h 212309"/>
                <a:gd name="connsiteX135" fmla="*/ 140269 w 250341"/>
                <a:gd name="connsiteY135" fmla="*/ 160904 h 212309"/>
                <a:gd name="connsiteX136" fmla="*/ 139347 w 250341"/>
                <a:gd name="connsiteY136" fmla="*/ 160558 h 212309"/>
                <a:gd name="connsiteX137" fmla="*/ 138425 w 250341"/>
                <a:gd name="connsiteY137" fmla="*/ 160212 h 212309"/>
                <a:gd name="connsiteX138" fmla="*/ 137503 w 250341"/>
                <a:gd name="connsiteY138" fmla="*/ 159866 h 212309"/>
                <a:gd name="connsiteX139" fmla="*/ 136581 w 250341"/>
                <a:gd name="connsiteY139" fmla="*/ 159521 h 212309"/>
                <a:gd name="connsiteX140" fmla="*/ 135659 w 250341"/>
                <a:gd name="connsiteY140" fmla="*/ 159175 h 212309"/>
                <a:gd name="connsiteX141" fmla="*/ 134737 w 250341"/>
                <a:gd name="connsiteY141" fmla="*/ 158829 h 212309"/>
                <a:gd name="connsiteX142" fmla="*/ 133815 w 250341"/>
                <a:gd name="connsiteY142" fmla="*/ 158483 h 212309"/>
                <a:gd name="connsiteX143" fmla="*/ 132893 w 250341"/>
                <a:gd name="connsiteY143" fmla="*/ 158022 h 212309"/>
                <a:gd name="connsiteX144" fmla="*/ 131971 w 250341"/>
                <a:gd name="connsiteY144" fmla="*/ 157561 h 212309"/>
                <a:gd name="connsiteX145" fmla="*/ 131049 w 250341"/>
                <a:gd name="connsiteY145" fmla="*/ 157100 h 212309"/>
                <a:gd name="connsiteX146" fmla="*/ 130242 w 250341"/>
                <a:gd name="connsiteY146" fmla="*/ 156639 h 212309"/>
                <a:gd name="connsiteX147" fmla="*/ 129320 w 250341"/>
                <a:gd name="connsiteY147" fmla="*/ 156178 h 212309"/>
                <a:gd name="connsiteX148" fmla="*/ 128513 w 250341"/>
                <a:gd name="connsiteY148" fmla="*/ 155717 h 212309"/>
                <a:gd name="connsiteX149" fmla="*/ 127591 w 250341"/>
                <a:gd name="connsiteY149" fmla="*/ 155256 h 212309"/>
                <a:gd name="connsiteX150" fmla="*/ 126784 w 250341"/>
                <a:gd name="connsiteY150" fmla="*/ 154795 h 212309"/>
                <a:gd name="connsiteX151" fmla="*/ 125862 w 250341"/>
                <a:gd name="connsiteY151" fmla="*/ 154334 h 212309"/>
                <a:gd name="connsiteX152" fmla="*/ 125055 w 250341"/>
                <a:gd name="connsiteY152" fmla="*/ 153873 h 212309"/>
                <a:gd name="connsiteX153" fmla="*/ 124133 w 250341"/>
                <a:gd name="connsiteY153" fmla="*/ 153296 h 212309"/>
                <a:gd name="connsiteX154" fmla="*/ 123326 w 250341"/>
                <a:gd name="connsiteY154" fmla="*/ 152836 h 212309"/>
                <a:gd name="connsiteX155" fmla="*/ 122404 w 250341"/>
                <a:gd name="connsiteY155" fmla="*/ 152259 h 212309"/>
                <a:gd name="connsiteX156" fmla="*/ 121713 w 250341"/>
                <a:gd name="connsiteY156" fmla="*/ 151798 h 212309"/>
                <a:gd name="connsiteX157" fmla="*/ 120791 w 250341"/>
                <a:gd name="connsiteY157" fmla="*/ 151222 h 212309"/>
                <a:gd name="connsiteX158" fmla="*/ 120099 w 250341"/>
                <a:gd name="connsiteY158" fmla="*/ 150761 h 212309"/>
                <a:gd name="connsiteX159" fmla="*/ 119177 w 250341"/>
                <a:gd name="connsiteY159" fmla="*/ 150069 h 212309"/>
                <a:gd name="connsiteX160" fmla="*/ 118601 w 250341"/>
                <a:gd name="connsiteY160" fmla="*/ 149608 h 212309"/>
                <a:gd name="connsiteX161" fmla="*/ 117679 w 250341"/>
                <a:gd name="connsiteY161" fmla="*/ 148917 h 212309"/>
                <a:gd name="connsiteX162" fmla="*/ 117218 w 250341"/>
                <a:gd name="connsiteY162" fmla="*/ 148571 h 212309"/>
                <a:gd name="connsiteX163" fmla="*/ 116180 w 250341"/>
                <a:gd name="connsiteY163" fmla="*/ 147764 h 212309"/>
                <a:gd name="connsiteX164" fmla="*/ 115835 w 250341"/>
                <a:gd name="connsiteY164" fmla="*/ 147533 h 212309"/>
                <a:gd name="connsiteX165" fmla="*/ 110417 w 250341"/>
                <a:gd name="connsiteY165" fmla="*/ 142808 h 212309"/>
                <a:gd name="connsiteX166" fmla="*/ 110417 w 250341"/>
                <a:gd name="connsiteY166" fmla="*/ 142808 h 212309"/>
                <a:gd name="connsiteX167" fmla="*/ 109265 w 250341"/>
                <a:gd name="connsiteY167" fmla="*/ 141770 h 212309"/>
                <a:gd name="connsiteX168" fmla="*/ 109034 w 250341"/>
                <a:gd name="connsiteY168" fmla="*/ 141540 h 212309"/>
                <a:gd name="connsiteX169" fmla="*/ 107997 w 250341"/>
                <a:gd name="connsiteY169" fmla="*/ 140503 h 212309"/>
                <a:gd name="connsiteX170" fmla="*/ 107651 w 250341"/>
                <a:gd name="connsiteY170" fmla="*/ 140157 h 212309"/>
                <a:gd name="connsiteX171" fmla="*/ 106729 w 250341"/>
                <a:gd name="connsiteY171" fmla="*/ 139119 h 212309"/>
                <a:gd name="connsiteX172" fmla="*/ 106383 w 250341"/>
                <a:gd name="connsiteY172" fmla="*/ 138658 h 212309"/>
                <a:gd name="connsiteX173" fmla="*/ 105461 w 250341"/>
                <a:gd name="connsiteY173" fmla="*/ 137621 h 212309"/>
                <a:gd name="connsiteX174" fmla="*/ 105116 w 250341"/>
                <a:gd name="connsiteY174" fmla="*/ 137160 h 212309"/>
                <a:gd name="connsiteX175" fmla="*/ 104309 w 250341"/>
                <a:gd name="connsiteY175" fmla="*/ 136123 h 212309"/>
                <a:gd name="connsiteX176" fmla="*/ 103848 w 250341"/>
                <a:gd name="connsiteY176" fmla="*/ 135662 h 212309"/>
                <a:gd name="connsiteX177" fmla="*/ 103041 w 250341"/>
                <a:gd name="connsiteY177" fmla="*/ 134624 h 212309"/>
                <a:gd name="connsiteX178" fmla="*/ 102695 w 250341"/>
                <a:gd name="connsiteY178" fmla="*/ 134163 h 212309"/>
                <a:gd name="connsiteX179" fmla="*/ 101888 w 250341"/>
                <a:gd name="connsiteY179" fmla="*/ 133126 h 212309"/>
                <a:gd name="connsiteX180" fmla="*/ 101543 w 250341"/>
                <a:gd name="connsiteY180" fmla="*/ 132665 h 212309"/>
                <a:gd name="connsiteX181" fmla="*/ 100736 w 250341"/>
                <a:gd name="connsiteY181" fmla="*/ 131627 h 212309"/>
                <a:gd name="connsiteX182" fmla="*/ 100390 w 250341"/>
                <a:gd name="connsiteY182" fmla="*/ 131051 h 212309"/>
                <a:gd name="connsiteX183" fmla="*/ 99698 w 250341"/>
                <a:gd name="connsiteY183" fmla="*/ 130014 h 212309"/>
                <a:gd name="connsiteX184" fmla="*/ 99353 w 250341"/>
                <a:gd name="connsiteY184" fmla="*/ 129438 h 212309"/>
                <a:gd name="connsiteX185" fmla="*/ 98661 w 250341"/>
                <a:gd name="connsiteY185" fmla="*/ 128400 h 212309"/>
                <a:gd name="connsiteX186" fmla="*/ 98315 w 250341"/>
                <a:gd name="connsiteY186" fmla="*/ 127824 h 212309"/>
                <a:gd name="connsiteX187" fmla="*/ 97624 w 250341"/>
                <a:gd name="connsiteY187" fmla="*/ 126671 h 212309"/>
                <a:gd name="connsiteX188" fmla="*/ 97278 w 250341"/>
                <a:gd name="connsiteY188" fmla="*/ 126095 h 212309"/>
                <a:gd name="connsiteX189" fmla="*/ 96586 w 250341"/>
                <a:gd name="connsiteY189" fmla="*/ 124943 h 212309"/>
                <a:gd name="connsiteX190" fmla="*/ 96241 w 250341"/>
                <a:gd name="connsiteY190" fmla="*/ 124366 h 212309"/>
                <a:gd name="connsiteX191" fmla="*/ 95549 w 250341"/>
                <a:gd name="connsiteY191" fmla="*/ 123214 h 212309"/>
                <a:gd name="connsiteX192" fmla="*/ 95203 w 250341"/>
                <a:gd name="connsiteY192" fmla="*/ 122637 h 212309"/>
                <a:gd name="connsiteX193" fmla="*/ 94512 w 250341"/>
                <a:gd name="connsiteY193" fmla="*/ 121485 h 212309"/>
                <a:gd name="connsiteX194" fmla="*/ 94166 w 250341"/>
                <a:gd name="connsiteY194" fmla="*/ 120908 h 212309"/>
                <a:gd name="connsiteX195" fmla="*/ 93590 w 250341"/>
                <a:gd name="connsiteY195" fmla="*/ 119756 h 212309"/>
                <a:gd name="connsiteX196" fmla="*/ 93359 w 250341"/>
                <a:gd name="connsiteY196" fmla="*/ 119180 h 212309"/>
                <a:gd name="connsiteX197" fmla="*/ 92783 w 250341"/>
                <a:gd name="connsiteY197" fmla="*/ 117912 h 212309"/>
                <a:gd name="connsiteX198" fmla="*/ 92552 w 250341"/>
                <a:gd name="connsiteY198" fmla="*/ 117335 h 212309"/>
                <a:gd name="connsiteX199" fmla="*/ 91976 w 250341"/>
                <a:gd name="connsiteY199" fmla="*/ 116067 h 212309"/>
                <a:gd name="connsiteX200" fmla="*/ 91746 w 250341"/>
                <a:gd name="connsiteY200" fmla="*/ 115606 h 212309"/>
                <a:gd name="connsiteX201" fmla="*/ 91169 w 250341"/>
                <a:gd name="connsiteY201" fmla="*/ 114338 h 212309"/>
                <a:gd name="connsiteX202" fmla="*/ 90939 w 250341"/>
                <a:gd name="connsiteY202" fmla="*/ 113877 h 212309"/>
                <a:gd name="connsiteX203" fmla="*/ 90363 w 250341"/>
                <a:gd name="connsiteY203" fmla="*/ 112494 h 212309"/>
                <a:gd name="connsiteX204" fmla="*/ 90132 w 250341"/>
                <a:gd name="connsiteY204" fmla="*/ 112033 h 212309"/>
                <a:gd name="connsiteX205" fmla="*/ 89671 w 250341"/>
                <a:gd name="connsiteY205" fmla="*/ 110650 h 212309"/>
                <a:gd name="connsiteX206" fmla="*/ 89556 w 250341"/>
                <a:gd name="connsiteY206" fmla="*/ 110189 h 212309"/>
                <a:gd name="connsiteX207" fmla="*/ 89095 w 250341"/>
                <a:gd name="connsiteY207" fmla="*/ 108691 h 212309"/>
                <a:gd name="connsiteX208" fmla="*/ 88980 w 250341"/>
                <a:gd name="connsiteY208" fmla="*/ 108345 h 212309"/>
                <a:gd name="connsiteX209" fmla="*/ 88518 w 250341"/>
                <a:gd name="connsiteY209" fmla="*/ 106846 h 212309"/>
                <a:gd name="connsiteX210" fmla="*/ 88518 w 250341"/>
                <a:gd name="connsiteY210" fmla="*/ 106501 h 212309"/>
                <a:gd name="connsiteX211" fmla="*/ 88057 w 250341"/>
                <a:gd name="connsiteY211" fmla="*/ 104887 h 212309"/>
                <a:gd name="connsiteX212" fmla="*/ 88057 w 250341"/>
                <a:gd name="connsiteY212" fmla="*/ 104657 h 212309"/>
                <a:gd name="connsiteX213" fmla="*/ 87596 w 250341"/>
                <a:gd name="connsiteY213" fmla="*/ 102928 h 212309"/>
                <a:gd name="connsiteX214" fmla="*/ 87596 w 250341"/>
                <a:gd name="connsiteY214" fmla="*/ 102928 h 212309"/>
                <a:gd name="connsiteX215" fmla="*/ 85176 w 250341"/>
                <a:gd name="connsiteY215" fmla="*/ 87137 h 212309"/>
                <a:gd name="connsiteX216" fmla="*/ 85176 w 250341"/>
                <a:gd name="connsiteY216" fmla="*/ 87137 h 212309"/>
                <a:gd name="connsiteX217" fmla="*/ 85061 w 250341"/>
                <a:gd name="connsiteY217" fmla="*/ 82642 h 212309"/>
                <a:gd name="connsiteX218" fmla="*/ 165857 w 250341"/>
                <a:gd name="connsiteY218" fmla="*/ 0 h 212309"/>
                <a:gd name="connsiteX219" fmla="*/ 163090 w 250341"/>
                <a:gd name="connsiteY219" fmla="*/ 0 h 212309"/>
                <a:gd name="connsiteX220" fmla="*/ 75955 w 250341"/>
                <a:gd name="connsiteY220" fmla="*/ 87137 h 212309"/>
                <a:gd name="connsiteX221" fmla="*/ 0 w 250341"/>
                <a:gd name="connsiteY221" fmla="*/ 87137 h 212309"/>
                <a:gd name="connsiteX222" fmla="*/ 125171 w 250341"/>
                <a:gd name="connsiteY222" fmla="*/ 212310 h 212309"/>
                <a:gd name="connsiteX223" fmla="*/ 250341 w 250341"/>
                <a:gd name="connsiteY223" fmla="*/ 87137 h 212309"/>
                <a:gd name="connsiteX224" fmla="*/ 250341 w 250341"/>
                <a:gd name="connsiteY224" fmla="*/ 84832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1" h="212309">
                  <a:moveTo>
                    <a:pt x="249649" y="85639"/>
                  </a:moveTo>
                  <a:cubicBezTo>
                    <a:pt x="249649" y="86445"/>
                    <a:pt x="249649" y="87368"/>
                    <a:pt x="249649" y="88174"/>
                  </a:cubicBezTo>
                  <a:cubicBezTo>
                    <a:pt x="249649" y="88751"/>
                    <a:pt x="249649" y="89442"/>
                    <a:pt x="249534" y="90019"/>
                  </a:cubicBezTo>
                  <a:cubicBezTo>
                    <a:pt x="249534" y="90019"/>
                    <a:pt x="249534" y="90019"/>
                    <a:pt x="249534" y="90019"/>
                  </a:cubicBezTo>
                  <a:cubicBezTo>
                    <a:pt x="248958" y="96704"/>
                    <a:pt x="247690" y="103274"/>
                    <a:pt x="245615" y="109382"/>
                  </a:cubicBezTo>
                  <a:cubicBezTo>
                    <a:pt x="245615" y="109382"/>
                    <a:pt x="245615" y="109382"/>
                    <a:pt x="245615" y="109382"/>
                  </a:cubicBezTo>
                  <a:cubicBezTo>
                    <a:pt x="245385" y="109959"/>
                    <a:pt x="245270" y="110535"/>
                    <a:pt x="245039" y="110996"/>
                  </a:cubicBezTo>
                  <a:cubicBezTo>
                    <a:pt x="245039" y="110996"/>
                    <a:pt x="245039" y="111111"/>
                    <a:pt x="245039" y="111226"/>
                  </a:cubicBezTo>
                  <a:cubicBezTo>
                    <a:pt x="244809" y="111688"/>
                    <a:pt x="244693" y="112264"/>
                    <a:pt x="244463" y="112725"/>
                  </a:cubicBezTo>
                  <a:cubicBezTo>
                    <a:pt x="244463" y="112725"/>
                    <a:pt x="244463" y="112955"/>
                    <a:pt x="244347" y="113071"/>
                  </a:cubicBezTo>
                  <a:cubicBezTo>
                    <a:pt x="244117" y="113532"/>
                    <a:pt x="244002" y="113993"/>
                    <a:pt x="243771" y="114454"/>
                  </a:cubicBezTo>
                  <a:cubicBezTo>
                    <a:pt x="243771" y="114569"/>
                    <a:pt x="243771" y="114684"/>
                    <a:pt x="243656" y="114800"/>
                  </a:cubicBezTo>
                  <a:cubicBezTo>
                    <a:pt x="243426" y="115261"/>
                    <a:pt x="243310" y="115722"/>
                    <a:pt x="243080" y="116183"/>
                  </a:cubicBezTo>
                  <a:cubicBezTo>
                    <a:pt x="243080" y="116298"/>
                    <a:pt x="242964" y="116528"/>
                    <a:pt x="242849" y="116644"/>
                  </a:cubicBezTo>
                  <a:cubicBezTo>
                    <a:pt x="242619" y="117105"/>
                    <a:pt x="242503" y="117566"/>
                    <a:pt x="242273" y="117912"/>
                  </a:cubicBezTo>
                  <a:cubicBezTo>
                    <a:pt x="242273" y="118027"/>
                    <a:pt x="242158" y="118257"/>
                    <a:pt x="242042" y="118372"/>
                  </a:cubicBezTo>
                  <a:cubicBezTo>
                    <a:pt x="241812" y="118834"/>
                    <a:pt x="241697" y="119180"/>
                    <a:pt x="241466" y="119640"/>
                  </a:cubicBezTo>
                  <a:cubicBezTo>
                    <a:pt x="241466" y="119756"/>
                    <a:pt x="241351" y="119986"/>
                    <a:pt x="241236" y="120101"/>
                  </a:cubicBezTo>
                  <a:cubicBezTo>
                    <a:pt x="241005" y="120447"/>
                    <a:pt x="240775" y="120908"/>
                    <a:pt x="240659" y="121254"/>
                  </a:cubicBezTo>
                  <a:cubicBezTo>
                    <a:pt x="240659" y="121485"/>
                    <a:pt x="240429" y="121600"/>
                    <a:pt x="240429" y="121830"/>
                  </a:cubicBezTo>
                  <a:cubicBezTo>
                    <a:pt x="240198" y="122176"/>
                    <a:pt x="239968" y="122637"/>
                    <a:pt x="239852" y="122983"/>
                  </a:cubicBezTo>
                  <a:cubicBezTo>
                    <a:pt x="239852" y="123214"/>
                    <a:pt x="239622" y="123329"/>
                    <a:pt x="239507" y="123559"/>
                  </a:cubicBezTo>
                  <a:cubicBezTo>
                    <a:pt x="239276" y="123905"/>
                    <a:pt x="239046" y="124251"/>
                    <a:pt x="238815" y="124712"/>
                  </a:cubicBezTo>
                  <a:cubicBezTo>
                    <a:pt x="238815" y="124943"/>
                    <a:pt x="238585" y="125058"/>
                    <a:pt x="238469" y="125288"/>
                  </a:cubicBezTo>
                  <a:cubicBezTo>
                    <a:pt x="238239" y="125634"/>
                    <a:pt x="238008" y="125980"/>
                    <a:pt x="237778" y="126326"/>
                  </a:cubicBezTo>
                  <a:cubicBezTo>
                    <a:pt x="237663" y="126556"/>
                    <a:pt x="237547" y="126671"/>
                    <a:pt x="237432" y="126902"/>
                  </a:cubicBezTo>
                  <a:cubicBezTo>
                    <a:pt x="237201" y="127248"/>
                    <a:pt x="236971" y="127593"/>
                    <a:pt x="236741" y="127939"/>
                  </a:cubicBezTo>
                  <a:cubicBezTo>
                    <a:pt x="236625" y="128170"/>
                    <a:pt x="236510" y="128285"/>
                    <a:pt x="236395" y="128515"/>
                  </a:cubicBezTo>
                  <a:cubicBezTo>
                    <a:pt x="236164" y="128861"/>
                    <a:pt x="235934" y="129207"/>
                    <a:pt x="235703" y="129553"/>
                  </a:cubicBezTo>
                  <a:cubicBezTo>
                    <a:pt x="235588" y="129783"/>
                    <a:pt x="235473" y="129899"/>
                    <a:pt x="235242" y="130129"/>
                  </a:cubicBezTo>
                  <a:cubicBezTo>
                    <a:pt x="235012" y="130475"/>
                    <a:pt x="234781" y="130821"/>
                    <a:pt x="234550" y="131051"/>
                  </a:cubicBezTo>
                  <a:cubicBezTo>
                    <a:pt x="234435" y="131282"/>
                    <a:pt x="234320" y="131397"/>
                    <a:pt x="234090" y="131627"/>
                  </a:cubicBezTo>
                  <a:cubicBezTo>
                    <a:pt x="233859" y="131973"/>
                    <a:pt x="233629" y="132319"/>
                    <a:pt x="233398" y="132550"/>
                  </a:cubicBezTo>
                  <a:cubicBezTo>
                    <a:pt x="233283" y="132780"/>
                    <a:pt x="233052" y="133011"/>
                    <a:pt x="232937" y="133126"/>
                  </a:cubicBezTo>
                  <a:cubicBezTo>
                    <a:pt x="232707" y="133472"/>
                    <a:pt x="232476" y="133702"/>
                    <a:pt x="232245" y="134048"/>
                  </a:cubicBezTo>
                  <a:cubicBezTo>
                    <a:pt x="232130" y="134278"/>
                    <a:pt x="231900" y="134509"/>
                    <a:pt x="231784" y="134624"/>
                  </a:cubicBezTo>
                  <a:cubicBezTo>
                    <a:pt x="231554" y="134970"/>
                    <a:pt x="231323" y="135201"/>
                    <a:pt x="231093" y="135546"/>
                  </a:cubicBezTo>
                  <a:cubicBezTo>
                    <a:pt x="230978" y="135777"/>
                    <a:pt x="230747" y="136007"/>
                    <a:pt x="230632" y="136123"/>
                  </a:cubicBezTo>
                  <a:cubicBezTo>
                    <a:pt x="230401" y="136469"/>
                    <a:pt x="230171" y="136699"/>
                    <a:pt x="229940" y="136930"/>
                  </a:cubicBezTo>
                  <a:cubicBezTo>
                    <a:pt x="229710" y="137160"/>
                    <a:pt x="229595" y="137390"/>
                    <a:pt x="229364" y="137506"/>
                  </a:cubicBezTo>
                  <a:cubicBezTo>
                    <a:pt x="229133" y="137736"/>
                    <a:pt x="228903" y="138082"/>
                    <a:pt x="228672" y="138313"/>
                  </a:cubicBezTo>
                  <a:cubicBezTo>
                    <a:pt x="228442" y="138543"/>
                    <a:pt x="228327" y="138658"/>
                    <a:pt x="228096" y="138889"/>
                  </a:cubicBezTo>
                  <a:cubicBezTo>
                    <a:pt x="227866" y="139119"/>
                    <a:pt x="227635" y="139465"/>
                    <a:pt x="227289" y="139696"/>
                  </a:cubicBezTo>
                  <a:cubicBezTo>
                    <a:pt x="227059" y="139926"/>
                    <a:pt x="226944" y="140042"/>
                    <a:pt x="226713" y="140272"/>
                  </a:cubicBezTo>
                  <a:cubicBezTo>
                    <a:pt x="226482" y="140503"/>
                    <a:pt x="226252" y="140848"/>
                    <a:pt x="225906" y="141079"/>
                  </a:cubicBezTo>
                  <a:cubicBezTo>
                    <a:pt x="225676" y="141309"/>
                    <a:pt x="225561" y="141425"/>
                    <a:pt x="225330" y="141655"/>
                  </a:cubicBezTo>
                  <a:cubicBezTo>
                    <a:pt x="225099" y="141886"/>
                    <a:pt x="224754" y="142116"/>
                    <a:pt x="224523" y="142462"/>
                  </a:cubicBezTo>
                  <a:cubicBezTo>
                    <a:pt x="224293" y="142693"/>
                    <a:pt x="224062" y="142808"/>
                    <a:pt x="223947" y="143038"/>
                  </a:cubicBezTo>
                  <a:cubicBezTo>
                    <a:pt x="223716" y="143269"/>
                    <a:pt x="223371" y="143499"/>
                    <a:pt x="223140" y="143730"/>
                  </a:cubicBezTo>
                  <a:cubicBezTo>
                    <a:pt x="222910" y="143961"/>
                    <a:pt x="222679" y="144076"/>
                    <a:pt x="222564" y="144306"/>
                  </a:cubicBezTo>
                  <a:cubicBezTo>
                    <a:pt x="222333" y="144537"/>
                    <a:pt x="221987" y="144767"/>
                    <a:pt x="221757" y="144998"/>
                  </a:cubicBezTo>
                  <a:cubicBezTo>
                    <a:pt x="221527" y="145228"/>
                    <a:pt x="221296" y="145344"/>
                    <a:pt x="221065" y="145574"/>
                  </a:cubicBezTo>
                  <a:cubicBezTo>
                    <a:pt x="220835" y="145805"/>
                    <a:pt x="220489" y="146035"/>
                    <a:pt x="220259" y="146266"/>
                  </a:cubicBezTo>
                  <a:cubicBezTo>
                    <a:pt x="220028" y="146496"/>
                    <a:pt x="219798" y="146611"/>
                    <a:pt x="219567" y="146842"/>
                  </a:cubicBezTo>
                  <a:cubicBezTo>
                    <a:pt x="219336" y="147073"/>
                    <a:pt x="218991" y="147303"/>
                    <a:pt x="218760" y="147533"/>
                  </a:cubicBezTo>
                  <a:cubicBezTo>
                    <a:pt x="218530" y="147764"/>
                    <a:pt x="218299" y="147879"/>
                    <a:pt x="218069" y="148110"/>
                  </a:cubicBezTo>
                  <a:cubicBezTo>
                    <a:pt x="217838" y="148340"/>
                    <a:pt x="217493" y="148571"/>
                    <a:pt x="217262" y="148801"/>
                  </a:cubicBezTo>
                  <a:cubicBezTo>
                    <a:pt x="217031" y="149032"/>
                    <a:pt x="216801" y="149147"/>
                    <a:pt x="216570" y="149378"/>
                  </a:cubicBezTo>
                  <a:cubicBezTo>
                    <a:pt x="216340" y="149608"/>
                    <a:pt x="215994" y="149839"/>
                    <a:pt x="215764" y="149954"/>
                  </a:cubicBezTo>
                  <a:cubicBezTo>
                    <a:pt x="215533" y="150185"/>
                    <a:pt x="215302" y="150300"/>
                    <a:pt x="215072" y="150530"/>
                  </a:cubicBezTo>
                  <a:cubicBezTo>
                    <a:pt x="214842" y="150761"/>
                    <a:pt x="214496" y="150876"/>
                    <a:pt x="214265" y="151107"/>
                  </a:cubicBezTo>
                  <a:cubicBezTo>
                    <a:pt x="214035" y="151222"/>
                    <a:pt x="213804" y="151452"/>
                    <a:pt x="213458" y="151568"/>
                  </a:cubicBezTo>
                  <a:cubicBezTo>
                    <a:pt x="213228" y="151798"/>
                    <a:pt x="212882" y="151913"/>
                    <a:pt x="212651" y="152144"/>
                  </a:cubicBezTo>
                  <a:cubicBezTo>
                    <a:pt x="212421" y="152259"/>
                    <a:pt x="212191" y="152490"/>
                    <a:pt x="211845" y="152605"/>
                  </a:cubicBezTo>
                  <a:cubicBezTo>
                    <a:pt x="211614" y="152836"/>
                    <a:pt x="211268" y="152951"/>
                    <a:pt x="210923" y="153181"/>
                  </a:cubicBezTo>
                  <a:cubicBezTo>
                    <a:pt x="210692" y="153296"/>
                    <a:pt x="210346" y="153527"/>
                    <a:pt x="210116" y="153642"/>
                  </a:cubicBezTo>
                  <a:cubicBezTo>
                    <a:pt x="209770" y="153873"/>
                    <a:pt x="209540" y="153988"/>
                    <a:pt x="209194" y="154219"/>
                  </a:cubicBezTo>
                  <a:cubicBezTo>
                    <a:pt x="208963" y="154334"/>
                    <a:pt x="208617" y="154564"/>
                    <a:pt x="208387" y="154680"/>
                  </a:cubicBezTo>
                  <a:cubicBezTo>
                    <a:pt x="208041" y="154795"/>
                    <a:pt x="207811" y="155025"/>
                    <a:pt x="207465" y="155141"/>
                  </a:cubicBezTo>
                  <a:cubicBezTo>
                    <a:pt x="207234" y="155256"/>
                    <a:pt x="206889" y="155487"/>
                    <a:pt x="206658" y="155602"/>
                  </a:cubicBezTo>
                  <a:cubicBezTo>
                    <a:pt x="206312" y="155717"/>
                    <a:pt x="206082" y="155948"/>
                    <a:pt x="205736" y="156063"/>
                  </a:cubicBezTo>
                  <a:cubicBezTo>
                    <a:pt x="205505" y="156178"/>
                    <a:pt x="205160" y="156408"/>
                    <a:pt x="204929" y="156524"/>
                  </a:cubicBezTo>
                  <a:cubicBezTo>
                    <a:pt x="204583" y="156639"/>
                    <a:pt x="204353" y="156870"/>
                    <a:pt x="204007" y="156985"/>
                  </a:cubicBezTo>
                  <a:cubicBezTo>
                    <a:pt x="203777" y="157100"/>
                    <a:pt x="203431" y="157216"/>
                    <a:pt x="203200" y="157446"/>
                  </a:cubicBezTo>
                  <a:cubicBezTo>
                    <a:pt x="202854" y="157561"/>
                    <a:pt x="202624" y="157792"/>
                    <a:pt x="202278" y="157907"/>
                  </a:cubicBezTo>
                  <a:cubicBezTo>
                    <a:pt x="201933" y="158022"/>
                    <a:pt x="201702" y="158137"/>
                    <a:pt x="201356" y="158253"/>
                  </a:cubicBezTo>
                  <a:cubicBezTo>
                    <a:pt x="201011" y="158368"/>
                    <a:pt x="200780" y="158483"/>
                    <a:pt x="200434" y="158714"/>
                  </a:cubicBezTo>
                  <a:cubicBezTo>
                    <a:pt x="200088" y="158829"/>
                    <a:pt x="199858" y="158944"/>
                    <a:pt x="199512" y="159060"/>
                  </a:cubicBezTo>
                  <a:cubicBezTo>
                    <a:pt x="199166" y="159175"/>
                    <a:pt x="198936" y="159290"/>
                    <a:pt x="198590" y="159405"/>
                  </a:cubicBezTo>
                  <a:cubicBezTo>
                    <a:pt x="198244" y="159521"/>
                    <a:pt x="198014" y="159636"/>
                    <a:pt x="197668" y="159751"/>
                  </a:cubicBezTo>
                  <a:cubicBezTo>
                    <a:pt x="197322" y="159866"/>
                    <a:pt x="197092" y="159982"/>
                    <a:pt x="196746" y="160097"/>
                  </a:cubicBezTo>
                  <a:cubicBezTo>
                    <a:pt x="196400" y="160212"/>
                    <a:pt x="196170" y="160327"/>
                    <a:pt x="195824" y="160443"/>
                  </a:cubicBezTo>
                  <a:cubicBezTo>
                    <a:pt x="195478" y="160443"/>
                    <a:pt x="195248" y="160673"/>
                    <a:pt x="194902" y="160788"/>
                  </a:cubicBezTo>
                  <a:cubicBezTo>
                    <a:pt x="194556" y="160788"/>
                    <a:pt x="194325" y="161019"/>
                    <a:pt x="193980" y="161134"/>
                  </a:cubicBezTo>
                  <a:cubicBezTo>
                    <a:pt x="193634" y="161134"/>
                    <a:pt x="193403" y="161365"/>
                    <a:pt x="193058" y="161480"/>
                  </a:cubicBezTo>
                  <a:cubicBezTo>
                    <a:pt x="192712" y="161480"/>
                    <a:pt x="192366" y="161711"/>
                    <a:pt x="192136" y="161826"/>
                  </a:cubicBezTo>
                  <a:cubicBezTo>
                    <a:pt x="191790" y="161826"/>
                    <a:pt x="191559" y="162056"/>
                    <a:pt x="191214" y="162171"/>
                  </a:cubicBezTo>
                  <a:cubicBezTo>
                    <a:pt x="190868" y="162171"/>
                    <a:pt x="190522" y="162402"/>
                    <a:pt x="190291" y="162402"/>
                  </a:cubicBezTo>
                  <a:cubicBezTo>
                    <a:pt x="189946" y="162402"/>
                    <a:pt x="189715" y="162633"/>
                    <a:pt x="189369" y="162633"/>
                  </a:cubicBezTo>
                  <a:cubicBezTo>
                    <a:pt x="189023" y="162633"/>
                    <a:pt x="188678" y="162863"/>
                    <a:pt x="188332" y="162863"/>
                  </a:cubicBezTo>
                  <a:cubicBezTo>
                    <a:pt x="187986" y="162863"/>
                    <a:pt x="187756" y="162979"/>
                    <a:pt x="187410" y="163094"/>
                  </a:cubicBezTo>
                  <a:cubicBezTo>
                    <a:pt x="187064" y="163094"/>
                    <a:pt x="186718" y="163209"/>
                    <a:pt x="186373" y="163324"/>
                  </a:cubicBezTo>
                  <a:cubicBezTo>
                    <a:pt x="186027" y="163324"/>
                    <a:pt x="185796" y="163439"/>
                    <a:pt x="185451" y="163555"/>
                  </a:cubicBezTo>
                  <a:cubicBezTo>
                    <a:pt x="185105" y="163555"/>
                    <a:pt x="184759" y="163670"/>
                    <a:pt x="184413" y="163785"/>
                  </a:cubicBezTo>
                  <a:cubicBezTo>
                    <a:pt x="184068" y="163785"/>
                    <a:pt x="183837" y="163900"/>
                    <a:pt x="183491" y="164016"/>
                  </a:cubicBezTo>
                  <a:cubicBezTo>
                    <a:pt x="183145" y="164016"/>
                    <a:pt x="182800" y="164131"/>
                    <a:pt x="182454" y="164246"/>
                  </a:cubicBezTo>
                  <a:cubicBezTo>
                    <a:pt x="182108" y="164246"/>
                    <a:pt x="181878" y="164362"/>
                    <a:pt x="181532" y="164362"/>
                  </a:cubicBezTo>
                  <a:cubicBezTo>
                    <a:pt x="181186" y="164362"/>
                    <a:pt x="180840" y="164477"/>
                    <a:pt x="180495" y="164592"/>
                  </a:cubicBezTo>
                  <a:cubicBezTo>
                    <a:pt x="180149" y="164592"/>
                    <a:pt x="179918" y="164592"/>
                    <a:pt x="179572" y="164707"/>
                  </a:cubicBezTo>
                  <a:cubicBezTo>
                    <a:pt x="179227" y="164707"/>
                    <a:pt x="178881" y="164707"/>
                    <a:pt x="178535" y="164823"/>
                  </a:cubicBezTo>
                  <a:cubicBezTo>
                    <a:pt x="178189" y="164823"/>
                    <a:pt x="177959" y="164823"/>
                    <a:pt x="177613" y="164938"/>
                  </a:cubicBezTo>
                  <a:cubicBezTo>
                    <a:pt x="177267" y="164938"/>
                    <a:pt x="176921" y="164938"/>
                    <a:pt x="176460" y="165053"/>
                  </a:cubicBezTo>
                  <a:cubicBezTo>
                    <a:pt x="176115" y="165053"/>
                    <a:pt x="175884" y="165053"/>
                    <a:pt x="175538" y="165053"/>
                  </a:cubicBezTo>
                  <a:cubicBezTo>
                    <a:pt x="175193" y="165053"/>
                    <a:pt x="174732" y="165053"/>
                    <a:pt x="174386" y="165053"/>
                  </a:cubicBezTo>
                  <a:cubicBezTo>
                    <a:pt x="174040" y="165053"/>
                    <a:pt x="173809" y="165053"/>
                    <a:pt x="173464" y="165053"/>
                  </a:cubicBezTo>
                  <a:cubicBezTo>
                    <a:pt x="173003" y="165053"/>
                    <a:pt x="172657" y="165053"/>
                    <a:pt x="172196" y="165053"/>
                  </a:cubicBezTo>
                  <a:cubicBezTo>
                    <a:pt x="171966" y="165053"/>
                    <a:pt x="171620" y="165053"/>
                    <a:pt x="171389" y="165053"/>
                  </a:cubicBezTo>
                  <a:cubicBezTo>
                    <a:pt x="170928" y="165053"/>
                    <a:pt x="170467" y="165053"/>
                    <a:pt x="170006" y="165053"/>
                  </a:cubicBezTo>
                  <a:cubicBezTo>
                    <a:pt x="169775" y="165053"/>
                    <a:pt x="169545" y="165053"/>
                    <a:pt x="169315" y="165053"/>
                  </a:cubicBezTo>
                  <a:cubicBezTo>
                    <a:pt x="168623" y="165053"/>
                    <a:pt x="167931" y="165053"/>
                    <a:pt x="167240" y="165053"/>
                  </a:cubicBezTo>
                  <a:cubicBezTo>
                    <a:pt x="166548" y="165053"/>
                    <a:pt x="165857" y="165053"/>
                    <a:pt x="165165" y="165053"/>
                  </a:cubicBezTo>
                  <a:cubicBezTo>
                    <a:pt x="164935" y="165053"/>
                    <a:pt x="164704" y="165053"/>
                    <a:pt x="164474" y="165053"/>
                  </a:cubicBezTo>
                  <a:cubicBezTo>
                    <a:pt x="164013" y="165053"/>
                    <a:pt x="163552" y="165053"/>
                    <a:pt x="163090" y="165053"/>
                  </a:cubicBezTo>
                  <a:cubicBezTo>
                    <a:pt x="162860" y="165053"/>
                    <a:pt x="162514" y="165053"/>
                    <a:pt x="162284" y="165053"/>
                  </a:cubicBezTo>
                  <a:cubicBezTo>
                    <a:pt x="161823" y="165053"/>
                    <a:pt x="161477" y="165053"/>
                    <a:pt x="161016" y="165053"/>
                  </a:cubicBezTo>
                  <a:cubicBezTo>
                    <a:pt x="160670" y="165053"/>
                    <a:pt x="160440" y="165053"/>
                    <a:pt x="160094" y="165053"/>
                  </a:cubicBezTo>
                  <a:cubicBezTo>
                    <a:pt x="159748" y="165053"/>
                    <a:pt x="159287" y="165053"/>
                    <a:pt x="158941" y="165053"/>
                  </a:cubicBezTo>
                  <a:cubicBezTo>
                    <a:pt x="158595" y="165053"/>
                    <a:pt x="158365" y="165053"/>
                    <a:pt x="158019" y="165053"/>
                  </a:cubicBezTo>
                  <a:cubicBezTo>
                    <a:pt x="157673" y="165053"/>
                    <a:pt x="157212" y="165053"/>
                    <a:pt x="156867" y="164938"/>
                  </a:cubicBezTo>
                  <a:cubicBezTo>
                    <a:pt x="156521" y="164938"/>
                    <a:pt x="156290" y="164938"/>
                    <a:pt x="155944" y="164823"/>
                  </a:cubicBezTo>
                  <a:cubicBezTo>
                    <a:pt x="155599" y="164823"/>
                    <a:pt x="155253" y="164823"/>
                    <a:pt x="154792" y="164707"/>
                  </a:cubicBezTo>
                  <a:cubicBezTo>
                    <a:pt x="154446" y="164707"/>
                    <a:pt x="154216" y="164707"/>
                    <a:pt x="153870" y="164592"/>
                  </a:cubicBezTo>
                  <a:cubicBezTo>
                    <a:pt x="153524" y="164592"/>
                    <a:pt x="153178" y="164477"/>
                    <a:pt x="152833" y="164362"/>
                  </a:cubicBezTo>
                  <a:cubicBezTo>
                    <a:pt x="152487" y="164362"/>
                    <a:pt x="152256" y="164362"/>
                    <a:pt x="151910" y="164131"/>
                  </a:cubicBezTo>
                  <a:cubicBezTo>
                    <a:pt x="151565" y="164131"/>
                    <a:pt x="151219" y="164016"/>
                    <a:pt x="150873" y="163900"/>
                  </a:cubicBezTo>
                  <a:cubicBezTo>
                    <a:pt x="150527" y="163900"/>
                    <a:pt x="150297" y="163785"/>
                    <a:pt x="149951" y="163670"/>
                  </a:cubicBezTo>
                  <a:cubicBezTo>
                    <a:pt x="149605" y="163670"/>
                    <a:pt x="149259" y="163555"/>
                    <a:pt x="148914" y="163439"/>
                  </a:cubicBezTo>
                  <a:cubicBezTo>
                    <a:pt x="148568" y="163439"/>
                    <a:pt x="148338" y="163324"/>
                    <a:pt x="147992" y="163209"/>
                  </a:cubicBezTo>
                  <a:cubicBezTo>
                    <a:pt x="147646" y="163209"/>
                    <a:pt x="147300" y="163094"/>
                    <a:pt x="146954" y="162979"/>
                  </a:cubicBezTo>
                  <a:cubicBezTo>
                    <a:pt x="146609" y="162979"/>
                    <a:pt x="146378" y="162863"/>
                    <a:pt x="146032" y="162748"/>
                  </a:cubicBezTo>
                  <a:cubicBezTo>
                    <a:pt x="145687" y="162748"/>
                    <a:pt x="145341" y="162517"/>
                    <a:pt x="144995" y="162517"/>
                  </a:cubicBezTo>
                  <a:cubicBezTo>
                    <a:pt x="144649" y="162517"/>
                    <a:pt x="144419" y="162287"/>
                    <a:pt x="144073" y="162287"/>
                  </a:cubicBezTo>
                  <a:cubicBezTo>
                    <a:pt x="143727" y="162287"/>
                    <a:pt x="143381" y="162056"/>
                    <a:pt x="143036" y="161941"/>
                  </a:cubicBezTo>
                  <a:cubicBezTo>
                    <a:pt x="142690" y="161941"/>
                    <a:pt x="142459" y="161711"/>
                    <a:pt x="142113" y="161595"/>
                  </a:cubicBezTo>
                  <a:cubicBezTo>
                    <a:pt x="141768" y="161595"/>
                    <a:pt x="141422" y="161365"/>
                    <a:pt x="141191" y="161250"/>
                  </a:cubicBezTo>
                  <a:cubicBezTo>
                    <a:pt x="140846" y="161250"/>
                    <a:pt x="140615" y="161019"/>
                    <a:pt x="140269" y="160904"/>
                  </a:cubicBezTo>
                  <a:cubicBezTo>
                    <a:pt x="139924" y="160904"/>
                    <a:pt x="139578" y="160673"/>
                    <a:pt x="139347" y="160558"/>
                  </a:cubicBezTo>
                  <a:cubicBezTo>
                    <a:pt x="139002" y="160558"/>
                    <a:pt x="138771" y="160327"/>
                    <a:pt x="138425" y="160212"/>
                  </a:cubicBezTo>
                  <a:cubicBezTo>
                    <a:pt x="138079" y="160097"/>
                    <a:pt x="137849" y="159982"/>
                    <a:pt x="137503" y="159866"/>
                  </a:cubicBezTo>
                  <a:cubicBezTo>
                    <a:pt x="137157" y="159751"/>
                    <a:pt x="136927" y="159636"/>
                    <a:pt x="136581" y="159521"/>
                  </a:cubicBezTo>
                  <a:cubicBezTo>
                    <a:pt x="136235" y="159405"/>
                    <a:pt x="136005" y="159290"/>
                    <a:pt x="135659" y="159175"/>
                  </a:cubicBezTo>
                  <a:cubicBezTo>
                    <a:pt x="135313" y="159060"/>
                    <a:pt x="135083" y="158944"/>
                    <a:pt x="134737" y="158829"/>
                  </a:cubicBezTo>
                  <a:cubicBezTo>
                    <a:pt x="134391" y="158714"/>
                    <a:pt x="134161" y="158599"/>
                    <a:pt x="133815" y="158483"/>
                  </a:cubicBezTo>
                  <a:cubicBezTo>
                    <a:pt x="133469" y="158368"/>
                    <a:pt x="133239" y="158253"/>
                    <a:pt x="132893" y="158022"/>
                  </a:cubicBezTo>
                  <a:cubicBezTo>
                    <a:pt x="132547" y="157907"/>
                    <a:pt x="132317" y="157792"/>
                    <a:pt x="131971" y="157561"/>
                  </a:cubicBezTo>
                  <a:cubicBezTo>
                    <a:pt x="131625" y="157446"/>
                    <a:pt x="131394" y="157331"/>
                    <a:pt x="131049" y="157100"/>
                  </a:cubicBezTo>
                  <a:cubicBezTo>
                    <a:pt x="130818" y="156985"/>
                    <a:pt x="130473" y="156870"/>
                    <a:pt x="130242" y="156639"/>
                  </a:cubicBezTo>
                  <a:cubicBezTo>
                    <a:pt x="129896" y="156524"/>
                    <a:pt x="129666" y="156293"/>
                    <a:pt x="129320" y="156178"/>
                  </a:cubicBezTo>
                  <a:cubicBezTo>
                    <a:pt x="129089" y="156063"/>
                    <a:pt x="128744" y="155832"/>
                    <a:pt x="128513" y="155717"/>
                  </a:cubicBezTo>
                  <a:cubicBezTo>
                    <a:pt x="128167" y="155602"/>
                    <a:pt x="127937" y="155371"/>
                    <a:pt x="127591" y="155256"/>
                  </a:cubicBezTo>
                  <a:cubicBezTo>
                    <a:pt x="127360" y="155141"/>
                    <a:pt x="127015" y="154910"/>
                    <a:pt x="126784" y="154795"/>
                  </a:cubicBezTo>
                  <a:cubicBezTo>
                    <a:pt x="126439" y="154680"/>
                    <a:pt x="126208" y="154449"/>
                    <a:pt x="125862" y="154334"/>
                  </a:cubicBezTo>
                  <a:cubicBezTo>
                    <a:pt x="125631" y="154219"/>
                    <a:pt x="125286" y="153988"/>
                    <a:pt x="125055" y="153873"/>
                  </a:cubicBezTo>
                  <a:cubicBezTo>
                    <a:pt x="124710" y="153642"/>
                    <a:pt x="124479" y="153527"/>
                    <a:pt x="124133" y="153296"/>
                  </a:cubicBezTo>
                  <a:cubicBezTo>
                    <a:pt x="123903" y="153181"/>
                    <a:pt x="123672" y="152951"/>
                    <a:pt x="123326" y="152836"/>
                  </a:cubicBezTo>
                  <a:cubicBezTo>
                    <a:pt x="122981" y="152605"/>
                    <a:pt x="122750" y="152490"/>
                    <a:pt x="122404" y="152259"/>
                  </a:cubicBezTo>
                  <a:cubicBezTo>
                    <a:pt x="122174" y="152144"/>
                    <a:pt x="121943" y="151913"/>
                    <a:pt x="121713" y="151798"/>
                  </a:cubicBezTo>
                  <a:cubicBezTo>
                    <a:pt x="121367" y="151568"/>
                    <a:pt x="121137" y="151452"/>
                    <a:pt x="120791" y="151222"/>
                  </a:cubicBezTo>
                  <a:cubicBezTo>
                    <a:pt x="120560" y="151107"/>
                    <a:pt x="120330" y="150876"/>
                    <a:pt x="120099" y="150761"/>
                  </a:cubicBezTo>
                  <a:cubicBezTo>
                    <a:pt x="119753" y="150530"/>
                    <a:pt x="119523" y="150300"/>
                    <a:pt x="119177" y="150069"/>
                  </a:cubicBezTo>
                  <a:cubicBezTo>
                    <a:pt x="118947" y="149954"/>
                    <a:pt x="118716" y="149724"/>
                    <a:pt x="118601" y="149608"/>
                  </a:cubicBezTo>
                  <a:cubicBezTo>
                    <a:pt x="118255" y="149378"/>
                    <a:pt x="117909" y="149147"/>
                    <a:pt x="117679" y="148917"/>
                  </a:cubicBezTo>
                  <a:cubicBezTo>
                    <a:pt x="117448" y="148801"/>
                    <a:pt x="117333" y="148686"/>
                    <a:pt x="117218" y="148571"/>
                  </a:cubicBezTo>
                  <a:cubicBezTo>
                    <a:pt x="116872" y="148340"/>
                    <a:pt x="116526" y="147995"/>
                    <a:pt x="116180" y="147764"/>
                  </a:cubicBezTo>
                  <a:cubicBezTo>
                    <a:pt x="116180" y="147764"/>
                    <a:pt x="115950" y="147533"/>
                    <a:pt x="115835" y="147533"/>
                  </a:cubicBezTo>
                  <a:cubicBezTo>
                    <a:pt x="113991" y="146035"/>
                    <a:pt x="112146" y="144421"/>
                    <a:pt x="110417" y="142808"/>
                  </a:cubicBezTo>
                  <a:cubicBezTo>
                    <a:pt x="110417" y="142808"/>
                    <a:pt x="110417" y="142808"/>
                    <a:pt x="110417" y="142808"/>
                  </a:cubicBezTo>
                  <a:cubicBezTo>
                    <a:pt x="110072" y="142462"/>
                    <a:pt x="109726" y="142116"/>
                    <a:pt x="109265" y="141770"/>
                  </a:cubicBezTo>
                  <a:cubicBezTo>
                    <a:pt x="109265" y="141770"/>
                    <a:pt x="109034" y="141540"/>
                    <a:pt x="109034" y="141540"/>
                  </a:cubicBezTo>
                  <a:cubicBezTo>
                    <a:pt x="108689" y="141194"/>
                    <a:pt x="108343" y="140848"/>
                    <a:pt x="107997" y="140503"/>
                  </a:cubicBezTo>
                  <a:cubicBezTo>
                    <a:pt x="107882" y="140387"/>
                    <a:pt x="107766" y="140272"/>
                    <a:pt x="107651" y="140157"/>
                  </a:cubicBezTo>
                  <a:cubicBezTo>
                    <a:pt x="107306" y="139811"/>
                    <a:pt x="107075" y="139465"/>
                    <a:pt x="106729" y="139119"/>
                  </a:cubicBezTo>
                  <a:cubicBezTo>
                    <a:pt x="106614" y="139004"/>
                    <a:pt x="106499" y="138889"/>
                    <a:pt x="106383" y="138658"/>
                  </a:cubicBezTo>
                  <a:cubicBezTo>
                    <a:pt x="106038" y="138313"/>
                    <a:pt x="105807" y="137967"/>
                    <a:pt x="105461" y="137621"/>
                  </a:cubicBezTo>
                  <a:cubicBezTo>
                    <a:pt x="105346" y="137506"/>
                    <a:pt x="105231" y="137275"/>
                    <a:pt x="105116" y="137160"/>
                  </a:cubicBezTo>
                  <a:cubicBezTo>
                    <a:pt x="104770" y="136814"/>
                    <a:pt x="104539" y="136469"/>
                    <a:pt x="104309" y="136123"/>
                  </a:cubicBezTo>
                  <a:cubicBezTo>
                    <a:pt x="104194" y="136007"/>
                    <a:pt x="104078" y="135777"/>
                    <a:pt x="103848" y="135662"/>
                  </a:cubicBezTo>
                  <a:cubicBezTo>
                    <a:pt x="103617" y="135316"/>
                    <a:pt x="103271" y="134970"/>
                    <a:pt x="103041" y="134624"/>
                  </a:cubicBezTo>
                  <a:cubicBezTo>
                    <a:pt x="102926" y="134509"/>
                    <a:pt x="102811" y="134278"/>
                    <a:pt x="102695" y="134163"/>
                  </a:cubicBezTo>
                  <a:cubicBezTo>
                    <a:pt x="102465" y="133818"/>
                    <a:pt x="102119" y="133472"/>
                    <a:pt x="101888" y="133126"/>
                  </a:cubicBezTo>
                  <a:cubicBezTo>
                    <a:pt x="101773" y="133011"/>
                    <a:pt x="101658" y="132780"/>
                    <a:pt x="101543" y="132665"/>
                  </a:cubicBezTo>
                  <a:cubicBezTo>
                    <a:pt x="101312" y="132319"/>
                    <a:pt x="101082" y="131973"/>
                    <a:pt x="100736" y="131627"/>
                  </a:cubicBezTo>
                  <a:cubicBezTo>
                    <a:pt x="100620" y="131397"/>
                    <a:pt x="100505" y="131282"/>
                    <a:pt x="100390" y="131051"/>
                  </a:cubicBezTo>
                  <a:cubicBezTo>
                    <a:pt x="100160" y="130706"/>
                    <a:pt x="99929" y="130360"/>
                    <a:pt x="99698" y="130014"/>
                  </a:cubicBezTo>
                  <a:cubicBezTo>
                    <a:pt x="99583" y="129783"/>
                    <a:pt x="99468" y="129668"/>
                    <a:pt x="99353" y="129438"/>
                  </a:cubicBezTo>
                  <a:cubicBezTo>
                    <a:pt x="99122" y="129092"/>
                    <a:pt x="98892" y="128746"/>
                    <a:pt x="98661" y="128400"/>
                  </a:cubicBezTo>
                  <a:cubicBezTo>
                    <a:pt x="98546" y="128170"/>
                    <a:pt x="98431" y="128055"/>
                    <a:pt x="98315" y="127824"/>
                  </a:cubicBezTo>
                  <a:cubicBezTo>
                    <a:pt x="98085" y="127478"/>
                    <a:pt x="97854" y="127132"/>
                    <a:pt x="97624" y="126671"/>
                  </a:cubicBezTo>
                  <a:cubicBezTo>
                    <a:pt x="97624" y="126441"/>
                    <a:pt x="97393" y="126326"/>
                    <a:pt x="97278" y="126095"/>
                  </a:cubicBezTo>
                  <a:cubicBezTo>
                    <a:pt x="97048" y="125749"/>
                    <a:pt x="96817" y="125403"/>
                    <a:pt x="96586" y="124943"/>
                  </a:cubicBezTo>
                  <a:cubicBezTo>
                    <a:pt x="96586" y="124712"/>
                    <a:pt x="96356" y="124597"/>
                    <a:pt x="96241" y="124366"/>
                  </a:cubicBezTo>
                  <a:cubicBezTo>
                    <a:pt x="96010" y="124020"/>
                    <a:pt x="95780" y="123559"/>
                    <a:pt x="95549" y="123214"/>
                  </a:cubicBezTo>
                  <a:cubicBezTo>
                    <a:pt x="95549" y="122983"/>
                    <a:pt x="95319" y="122868"/>
                    <a:pt x="95203" y="122637"/>
                  </a:cubicBezTo>
                  <a:cubicBezTo>
                    <a:pt x="94973" y="122292"/>
                    <a:pt x="94742" y="121830"/>
                    <a:pt x="94512" y="121485"/>
                  </a:cubicBezTo>
                  <a:cubicBezTo>
                    <a:pt x="94512" y="121254"/>
                    <a:pt x="94281" y="121139"/>
                    <a:pt x="94166" y="120908"/>
                  </a:cubicBezTo>
                  <a:cubicBezTo>
                    <a:pt x="93935" y="120563"/>
                    <a:pt x="93705" y="120101"/>
                    <a:pt x="93590" y="119756"/>
                  </a:cubicBezTo>
                  <a:cubicBezTo>
                    <a:pt x="93590" y="119525"/>
                    <a:pt x="93359" y="119410"/>
                    <a:pt x="93359" y="119180"/>
                  </a:cubicBezTo>
                  <a:cubicBezTo>
                    <a:pt x="93129" y="118718"/>
                    <a:pt x="93014" y="118372"/>
                    <a:pt x="92783" y="117912"/>
                  </a:cubicBezTo>
                  <a:cubicBezTo>
                    <a:pt x="92783" y="117681"/>
                    <a:pt x="92668" y="117566"/>
                    <a:pt x="92552" y="117335"/>
                  </a:cubicBezTo>
                  <a:cubicBezTo>
                    <a:pt x="92322" y="116874"/>
                    <a:pt x="92207" y="116528"/>
                    <a:pt x="91976" y="116067"/>
                  </a:cubicBezTo>
                  <a:cubicBezTo>
                    <a:pt x="91976" y="115952"/>
                    <a:pt x="91861" y="115722"/>
                    <a:pt x="91746" y="115606"/>
                  </a:cubicBezTo>
                  <a:cubicBezTo>
                    <a:pt x="91515" y="115145"/>
                    <a:pt x="91400" y="114800"/>
                    <a:pt x="91169" y="114338"/>
                  </a:cubicBezTo>
                  <a:cubicBezTo>
                    <a:pt x="91169" y="114223"/>
                    <a:pt x="91054" y="113993"/>
                    <a:pt x="90939" y="113877"/>
                  </a:cubicBezTo>
                  <a:cubicBezTo>
                    <a:pt x="90708" y="113417"/>
                    <a:pt x="90593" y="112955"/>
                    <a:pt x="90363" y="112494"/>
                  </a:cubicBezTo>
                  <a:cubicBezTo>
                    <a:pt x="90363" y="112379"/>
                    <a:pt x="90247" y="112149"/>
                    <a:pt x="90132" y="112033"/>
                  </a:cubicBezTo>
                  <a:cubicBezTo>
                    <a:pt x="89901" y="111572"/>
                    <a:pt x="89786" y="111111"/>
                    <a:pt x="89671" y="110650"/>
                  </a:cubicBezTo>
                  <a:cubicBezTo>
                    <a:pt x="89671" y="110535"/>
                    <a:pt x="89671" y="110304"/>
                    <a:pt x="89556" y="110189"/>
                  </a:cubicBezTo>
                  <a:cubicBezTo>
                    <a:pt x="89440" y="109728"/>
                    <a:pt x="89210" y="109267"/>
                    <a:pt x="89095" y="108691"/>
                  </a:cubicBezTo>
                  <a:cubicBezTo>
                    <a:pt x="89095" y="108575"/>
                    <a:pt x="89095" y="108460"/>
                    <a:pt x="88980" y="108345"/>
                  </a:cubicBezTo>
                  <a:cubicBezTo>
                    <a:pt x="88864" y="107884"/>
                    <a:pt x="88634" y="107308"/>
                    <a:pt x="88518" y="106846"/>
                  </a:cubicBezTo>
                  <a:cubicBezTo>
                    <a:pt x="88518" y="106846"/>
                    <a:pt x="88518" y="106616"/>
                    <a:pt x="88518" y="106501"/>
                  </a:cubicBezTo>
                  <a:cubicBezTo>
                    <a:pt x="88403" y="105925"/>
                    <a:pt x="88173" y="105463"/>
                    <a:pt x="88057" y="104887"/>
                  </a:cubicBezTo>
                  <a:cubicBezTo>
                    <a:pt x="88057" y="104887"/>
                    <a:pt x="88057" y="104772"/>
                    <a:pt x="88057" y="104657"/>
                  </a:cubicBezTo>
                  <a:cubicBezTo>
                    <a:pt x="87942" y="104080"/>
                    <a:pt x="87712" y="103504"/>
                    <a:pt x="87596" y="102928"/>
                  </a:cubicBezTo>
                  <a:cubicBezTo>
                    <a:pt x="87596" y="102928"/>
                    <a:pt x="87596" y="102928"/>
                    <a:pt x="87596" y="102928"/>
                  </a:cubicBezTo>
                  <a:cubicBezTo>
                    <a:pt x="86329" y="97856"/>
                    <a:pt x="85522" y="92554"/>
                    <a:pt x="85176" y="87137"/>
                  </a:cubicBezTo>
                  <a:lnTo>
                    <a:pt x="85176" y="87137"/>
                  </a:lnTo>
                  <a:cubicBezTo>
                    <a:pt x="85176" y="85639"/>
                    <a:pt x="85061" y="84140"/>
                    <a:pt x="85061" y="82642"/>
                  </a:cubicBezTo>
                  <a:cubicBezTo>
                    <a:pt x="85061" y="37575"/>
                    <a:pt x="121137" y="1038"/>
                    <a:pt x="165857" y="0"/>
                  </a:cubicBezTo>
                  <a:cubicBezTo>
                    <a:pt x="164935" y="0"/>
                    <a:pt x="164013" y="0"/>
                    <a:pt x="163090" y="0"/>
                  </a:cubicBezTo>
                  <a:cubicBezTo>
                    <a:pt x="114913" y="0"/>
                    <a:pt x="75955" y="39073"/>
                    <a:pt x="75955" y="87137"/>
                  </a:cubicBezTo>
                  <a:lnTo>
                    <a:pt x="0" y="87137"/>
                  </a:lnTo>
                  <a:cubicBezTo>
                    <a:pt x="0" y="156293"/>
                    <a:pt x="56016" y="212310"/>
                    <a:pt x="125171" y="212310"/>
                  </a:cubicBezTo>
                  <a:cubicBezTo>
                    <a:pt x="194325" y="212310"/>
                    <a:pt x="250341" y="156293"/>
                    <a:pt x="250341" y="87137"/>
                  </a:cubicBezTo>
                  <a:cubicBezTo>
                    <a:pt x="250341" y="17981"/>
                    <a:pt x="250341" y="85639"/>
                    <a:pt x="250341" y="84832"/>
                  </a:cubicBezTo>
                  <a:close/>
                </a:path>
              </a:pathLst>
            </a:custGeom>
            <a:solidFill>
              <a:srgbClr val="4AABB0"/>
            </a:solidFill>
            <a:ln w="1152" cap="flat">
              <a:noFill/>
              <a:prstDash val="solid"/>
              <a:miter/>
            </a:ln>
          </p:spPr>
          <p:txBody>
            <a:bodyPr rtlCol="0" anchor="ctr"/>
            <a:lstStyle/>
            <a:p>
              <a:endParaRPr lang="en-US" sz="1350"/>
            </a:p>
          </p:txBody>
        </p:sp>
        <p:sp>
          <p:nvSpPr>
            <p:cNvPr id="18" name="TextBox 37">
              <a:extLst>
                <a:ext uri="{FF2B5EF4-FFF2-40B4-BE49-F238E27FC236}">
                  <a16:creationId xmlns:a16="http://schemas.microsoft.com/office/drawing/2014/main" id="{B34243DC-5ED9-6891-907B-5B5EB5AE3142}"/>
                </a:ext>
              </a:extLst>
            </p:cNvPr>
            <p:cNvSpPr txBox="1"/>
            <p:nvPr/>
          </p:nvSpPr>
          <p:spPr>
            <a:xfrm>
              <a:off x="6663752" y="2831223"/>
              <a:ext cx="134560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الفشل التقني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42">
              <a:extLst>
                <a:ext uri="{FF2B5EF4-FFF2-40B4-BE49-F238E27FC236}">
                  <a16:creationId xmlns:a16="http://schemas.microsoft.com/office/drawing/2014/main" id="{C8551172-77AD-506D-381F-24414536C862}"/>
                </a:ext>
              </a:extLst>
            </p:cNvPr>
            <p:cNvSpPr txBox="1"/>
            <p:nvPr/>
          </p:nvSpPr>
          <p:spPr>
            <a:xfrm>
              <a:off x="6663059" y="4062182"/>
              <a:ext cx="1344545" cy="784830"/>
            </a:xfrm>
            <a:prstGeom prst="rect">
              <a:avLst/>
            </a:prstGeom>
            <a:noFill/>
          </p:spPr>
          <p:txBody>
            <a:bodyPr wrap="square" lIns="0" rIns="0" rtlCol="0" anchor="ctr">
              <a:spAutoFit/>
            </a:bodyPr>
            <a:lstStyle/>
            <a:p>
              <a:pPr algn="ctr"/>
              <a:r>
                <a:rPr lang="en-US" sz="4500" b="1" noProof="1"/>
                <a:t>02</a:t>
              </a:r>
            </a:p>
          </p:txBody>
        </p:sp>
      </p:grpSp>
      <p:grpSp>
        <p:nvGrpSpPr>
          <p:cNvPr id="20" name="Group 28">
            <a:extLst>
              <a:ext uri="{FF2B5EF4-FFF2-40B4-BE49-F238E27FC236}">
                <a16:creationId xmlns:a16="http://schemas.microsoft.com/office/drawing/2014/main" id="{E970139C-7E2A-D93E-28E0-65F0CF2CB400}"/>
              </a:ext>
            </a:extLst>
          </p:cNvPr>
          <p:cNvGrpSpPr/>
          <p:nvPr/>
        </p:nvGrpSpPr>
        <p:grpSpPr>
          <a:xfrm>
            <a:off x="4173343" y="3326002"/>
            <a:ext cx="1913368" cy="2023188"/>
            <a:chOff x="4183503" y="3468242"/>
            <a:chExt cx="1913368" cy="2023188"/>
          </a:xfrm>
        </p:grpSpPr>
        <p:sp>
          <p:nvSpPr>
            <p:cNvPr id="21" name="Freeform 4">
              <a:extLst>
                <a:ext uri="{FF2B5EF4-FFF2-40B4-BE49-F238E27FC236}">
                  <a16:creationId xmlns:a16="http://schemas.microsoft.com/office/drawing/2014/main" id="{BA054508-9F20-5698-7D33-29E7C9DB155C}"/>
                </a:ext>
              </a:extLst>
            </p:cNvPr>
            <p:cNvSpPr/>
            <p:nvPr/>
          </p:nvSpPr>
          <p:spPr>
            <a:xfrm>
              <a:off x="4183503" y="3468242"/>
              <a:ext cx="1913368" cy="1622694"/>
            </a:xfrm>
            <a:custGeom>
              <a:avLst/>
              <a:gdLst>
                <a:gd name="connsiteX0" fmla="*/ 249649 w 250340"/>
                <a:gd name="connsiteY0" fmla="*/ 126671 h 212309"/>
                <a:gd name="connsiteX1" fmla="*/ 249649 w 250340"/>
                <a:gd name="connsiteY1" fmla="*/ 124136 h 212309"/>
                <a:gd name="connsiteX2" fmla="*/ 249534 w 250340"/>
                <a:gd name="connsiteY2" fmla="*/ 122292 h 212309"/>
                <a:gd name="connsiteX3" fmla="*/ 249534 w 250340"/>
                <a:gd name="connsiteY3" fmla="*/ 122292 h 212309"/>
                <a:gd name="connsiteX4" fmla="*/ 245615 w 250340"/>
                <a:gd name="connsiteY4" fmla="*/ 102928 h 212309"/>
                <a:gd name="connsiteX5" fmla="*/ 245615 w 250340"/>
                <a:gd name="connsiteY5" fmla="*/ 102928 h 212309"/>
                <a:gd name="connsiteX6" fmla="*/ 245039 w 250340"/>
                <a:gd name="connsiteY6" fmla="*/ 101314 h 212309"/>
                <a:gd name="connsiteX7" fmla="*/ 245039 w 250340"/>
                <a:gd name="connsiteY7" fmla="*/ 101083 h 212309"/>
                <a:gd name="connsiteX8" fmla="*/ 244463 w 250340"/>
                <a:gd name="connsiteY8" fmla="*/ 99585 h 212309"/>
                <a:gd name="connsiteX9" fmla="*/ 244347 w 250340"/>
                <a:gd name="connsiteY9" fmla="*/ 99239 h 212309"/>
                <a:gd name="connsiteX10" fmla="*/ 243771 w 250340"/>
                <a:gd name="connsiteY10" fmla="*/ 97856 h 212309"/>
                <a:gd name="connsiteX11" fmla="*/ 243656 w 250340"/>
                <a:gd name="connsiteY11" fmla="*/ 97511 h 212309"/>
                <a:gd name="connsiteX12" fmla="*/ 243079 w 250340"/>
                <a:gd name="connsiteY12" fmla="*/ 96127 h 212309"/>
                <a:gd name="connsiteX13" fmla="*/ 242849 w 250340"/>
                <a:gd name="connsiteY13" fmla="*/ 95666 h 212309"/>
                <a:gd name="connsiteX14" fmla="*/ 242273 w 250340"/>
                <a:gd name="connsiteY14" fmla="*/ 94399 h 212309"/>
                <a:gd name="connsiteX15" fmla="*/ 242042 w 250340"/>
                <a:gd name="connsiteY15" fmla="*/ 93937 h 212309"/>
                <a:gd name="connsiteX16" fmla="*/ 241466 w 250340"/>
                <a:gd name="connsiteY16" fmla="*/ 92670 h 212309"/>
                <a:gd name="connsiteX17" fmla="*/ 241236 w 250340"/>
                <a:gd name="connsiteY17" fmla="*/ 92208 h 212309"/>
                <a:gd name="connsiteX18" fmla="*/ 240659 w 250340"/>
                <a:gd name="connsiteY18" fmla="*/ 91056 h 212309"/>
                <a:gd name="connsiteX19" fmla="*/ 240428 w 250340"/>
                <a:gd name="connsiteY19" fmla="*/ 90479 h 212309"/>
                <a:gd name="connsiteX20" fmla="*/ 239852 w 250340"/>
                <a:gd name="connsiteY20" fmla="*/ 89327 h 212309"/>
                <a:gd name="connsiteX21" fmla="*/ 239507 w 250340"/>
                <a:gd name="connsiteY21" fmla="*/ 88751 h 212309"/>
                <a:gd name="connsiteX22" fmla="*/ 238815 w 250340"/>
                <a:gd name="connsiteY22" fmla="*/ 87598 h 212309"/>
                <a:gd name="connsiteX23" fmla="*/ 238469 w 250340"/>
                <a:gd name="connsiteY23" fmla="*/ 87022 h 212309"/>
                <a:gd name="connsiteX24" fmla="*/ 237778 w 250340"/>
                <a:gd name="connsiteY24" fmla="*/ 85984 h 212309"/>
                <a:gd name="connsiteX25" fmla="*/ 237432 w 250340"/>
                <a:gd name="connsiteY25" fmla="*/ 85408 h 212309"/>
                <a:gd name="connsiteX26" fmla="*/ 236740 w 250340"/>
                <a:gd name="connsiteY26" fmla="*/ 84371 h 212309"/>
                <a:gd name="connsiteX27" fmla="*/ 236394 w 250340"/>
                <a:gd name="connsiteY27" fmla="*/ 83794 h 212309"/>
                <a:gd name="connsiteX28" fmla="*/ 235703 w 250340"/>
                <a:gd name="connsiteY28" fmla="*/ 82757 h 212309"/>
                <a:gd name="connsiteX29" fmla="*/ 235242 w 250340"/>
                <a:gd name="connsiteY29" fmla="*/ 82181 h 212309"/>
                <a:gd name="connsiteX30" fmla="*/ 234550 w 250340"/>
                <a:gd name="connsiteY30" fmla="*/ 81259 h 212309"/>
                <a:gd name="connsiteX31" fmla="*/ 234089 w 250340"/>
                <a:gd name="connsiteY31" fmla="*/ 80682 h 212309"/>
                <a:gd name="connsiteX32" fmla="*/ 233398 w 250340"/>
                <a:gd name="connsiteY32" fmla="*/ 79760 h 212309"/>
                <a:gd name="connsiteX33" fmla="*/ 232937 w 250340"/>
                <a:gd name="connsiteY33" fmla="*/ 79184 h 212309"/>
                <a:gd name="connsiteX34" fmla="*/ 232245 w 250340"/>
                <a:gd name="connsiteY34" fmla="*/ 78262 h 212309"/>
                <a:gd name="connsiteX35" fmla="*/ 231784 w 250340"/>
                <a:gd name="connsiteY35" fmla="*/ 77686 h 212309"/>
                <a:gd name="connsiteX36" fmla="*/ 231093 w 250340"/>
                <a:gd name="connsiteY36" fmla="*/ 76764 h 212309"/>
                <a:gd name="connsiteX37" fmla="*/ 230632 w 250340"/>
                <a:gd name="connsiteY37" fmla="*/ 76187 h 212309"/>
                <a:gd name="connsiteX38" fmla="*/ 229940 w 250340"/>
                <a:gd name="connsiteY38" fmla="*/ 75381 h 212309"/>
                <a:gd name="connsiteX39" fmla="*/ 229364 w 250340"/>
                <a:gd name="connsiteY39" fmla="*/ 74804 h 212309"/>
                <a:gd name="connsiteX40" fmla="*/ 228672 w 250340"/>
                <a:gd name="connsiteY40" fmla="*/ 73997 h 212309"/>
                <a:gd name="connsiteX41" fmla="*/ 228096 w 250340"/>
                <a:gd name="connsiteY41" fmla="*/ 73421 h 212309"/>
                <a:gd name="connsiteX42" fmla="*/ 227289 w 250340"/>
                <a:gd name="connsiteY42" fmla="*/ 72614 h 212309"/>
                <a:gd name="connsiteX43" fmla="*/ 226713 w 250340"/>
                <a:gd name="connsiteY43" fmla="*/ 72038 h 212309"/>
                <a:gd name="connsiteX44" fmla="*/ 225906 w 250340"/>
                <a:gd name="connsiteY44" fmla="*/ 71231 h 212309"/>
                <a:gd name="connsiteX45" fmla="*/ 225330 w 250340"/>
                <a:gd name="connsiteY45" fmla="*/ 70655 h 212309"/>
                <a:gd name="connsiteX46" fmla="*/ 224523 w 250340"/>
                <a:gd name="connsiteY46" fmla="*/ 69848 h 212309"/>
                <a:gd name="connsiteX47" fmla="*/ 223947 w 250340"/>
                <a:gd name="connsiteY47" fmla="*/ 69272 h 212309"/>
                <a:gd name="connsiteX48" fmla="*/ 223140 w 250340"/>
                <a:gd name="connsiteY48" fmla="*/ 68580 h 212309"/>
                <a:gd name="connsiteX49" fmla="*/ 222563 w 250340"/>
                <a:gd name="connsiteY49" fmla="*/ 68004 h 212309"/>
                <a:gd name="connsiteX50" fmla="*/ 221757 w 250340"/>
                <a:gd name="connsiteY50" fmla="*/ 67312 h 212309"/>
                <a:gd name="connsiteX51" fmla="*/ 221065 w 250340"/>
                <a:gd name="connsiteY51" fmla="*/ 66736 h 212309"/>
                <a:gd name="connsiteX52" fmla="*/ 220258 w 250340"/>
                <a:gd name="connsiteY52" fmla="*/ 66044 h 212309"/>
                <a:gd name="connsiteX53" fmla="*/ 219567 w 250340"/>
                <a:gd name="connsiteY53" fmla="*/ 65468 h 212309"/>
                <a:gd name="connsiteX54" fmla="*/ 218760 w 250340"/>
                <a:gd name="connsiteY54" fmla="*/ 64776 h 212309"/>
                <a:gd name="connsiteX55" fmla="*/ 218069 w 250340"/>
                <a:gd name="connsiteY55" fmla="*/ 64200 h 212309"/>
                <a:gd name="connsiteX56" fmla="*/ 217262 w 250340"/>
                <a:gd name="connsiteY56" fmla="*/ 63509 h 212309"/>
                <a:gd name="connsiteX57" fmla="*/ 216570 w 250340"/>
                <a:gd name="connsiteY57" fmla="*/ 62932 h 212309"/>
                <a:gd name="connsiteX58" fmla="*/ 215763 w 250340"/>
                <a:gd name="connsiteY58" fmla="*/ 62356 h 212309"/>
                <a:gd name="connsiteX59" fmla="*/ 215072 w 250340"/>
                <a:gd name="connsiteY59" fmla="*/ 61780 h 212309"/>
                <a:gd name="connsiteX60" fmla="*/ 214265 w 250340"/>
                <a:gd name="connsiteY60" fmla="*/ 61203 h 212309"/>
                <a:gd name="connsiteX61" fmla="*/ 213458 w 250340"/>
                <a:gd name="connsiteY61" fmla="*/ 60742 h 212309"/>
                <a:gd name="connsiteX62" fmla="*/ 212651 w 250340"/>
                <a:gd name="connsiteY62" fmla="*/ 60166 h 212309"/>
                <a:gd name="connsiteX63" fmla="*/ 211845 w 250340"/>
                <a:gd name="connsiteY63" fmla="*/ 59705 h 212309"/>
                <a:gd name="connsiteX64" fmla="*/ 210923 w 250340"/>
                <a:gd name="connsiteY64" fmla="*/ 59129 h 212309"/>
                <a:gd name="connsiteX65" fmla="*/ 210116 w 250340"/>
                <a:gd name="connsiteY65" fmla="*/ 58668 h 212309"/>
                <a:gd name="connsiteX66" fmla="*/ 209194 w 250340"/>
                <a:gd name="connsiteY66" fmla="*/ 58091 h 212309"/>
                <a:gd name="connsiteX67" fmla="*/ 208387 w 250340"/>
                <a:gd name="connsiteY67" fmla="*/ 57630 h 212309"/>
                <a:gd name="connsiteX68" fmla="*/ 207465 w 250340"/>
                <a:gd name="connsiteY68" fmla="*/ 57169 h 212309"/>
                <a:gd name="connsiteX69" fmla="*/ 206658 w 250340"/>
                <a:gd name="connsiteY69" fmla="*/ 56708 h 212309"/>
                <a:gd name="connsiteX70" fmla="*/ 205736 w 250340"/>
                <a:gd name="connsiteY70" fmla="*/ 56247 h 212309"/>
                <a:gd name="connsiteX71" fmla="*/ 204929 w 250340"/>
                <a:gd name="connsiteY71" fmla="*/ 55786 h 212309"/>
                <a:gd name="connsiteX72" fmla="*/ 204007 w 250340"/>
                <a:gd name="connsiteY72" fmla="*/ 55325 h 212309"/>
                <a:gd name="connsiteX73" fmla="*/ 203200 w 250340"/>
                <a:gd name="connsiteY73" fmla="*/ 54864 h 212309"/>
                <a:gd name="connsiteX74" fmla="*/ 202278 w 250340"/>
                <a:gd name="connsiteY74" fmla="*/ 54403 h 212309"/>
                <a:gd name="connsiteX75" fmla="*/ 201356 w 250340"/>
                <a:gd name="connsiteY75" fmla="*/ 54057 h 212309"/>
                <a:gd name="connsiteX76" fmla="*/ 200434 w 250340"/>
                <a:gd name="connsiteY76" fmla="*/ 53596 h 212309"/>
                <a:gd name="connsiteX77" fmla="*/ 199512 w 250340"/>
                <a:gd name="connsiteY77" fmla="*/ 53250 h 212309"/>
                <a:gd name="connsiteX78" fmla="*/ 198590 w 250340"/>
                <a:gd name="connsiteY78" fmla="*/ 52905 h 212309"/>
                <a:gd name="connsiteX79" fmla="*/ 197668 w 250340"/>
                <a:gd name="connsiteY79" fmla="*/ 52559 h 212309"/>
                <a:gd name="connsiteX80" fmla="*/ 196746 w 250340"/>
                <a:gd name="connsiteY80" fmla="*/ 52213 h 212309"/>
                <a:gd name="connsiteX81" fmla="*/ 195824 w 250340"/>
                <a:gd name="connsiteY81" fmla="*/ 51867 h 212309"/>
                <a:gd name="connsiteX82" fmla="*/ 194901 w 250340"/>
                <a:gd name="connsiteY82" fmla="*/ 51521 h 212309"/>
                <a:gd name="connsiteX83" fmla="*/ 193980 w 250340"/>
                <a:gd name="connsiteY83" fmla="*/ 51176 h 212309"/>
                <a:gd name="connsiteX84" fmla="*/ 193058 w 250340"/>
                <a:gd name="connsiteY84" fmla="*/ 50830 h 212309"/>
                <a:gd name="connsiteX85" fmla="*/ 192135 w 250340"/>
                <a:gd name="connsiteY85" fmla="*/ 50484 h 212309"/>
                <a:gd name="connsiteX86" fmla="*/ 191213 w 250340"/>
                <a:gd name="connsiteY86" fmla="*/ 50138 h 212309"/>
                <a:gd name="connsiteX87" fmla="*/ 190291 w 250340"/>
                <a:gd name="connsiteY87" fmla="*/ 49908 h 212309"/>
                <a:gd name="connsiteX88" fmla="*/ 189369 w 250340"/>
                <a:gd name="connsiteY88" fmla="*/ 49677 h 212309"/>
                <a:gd name="connsiteX89" fmla="*/ 188332 w 250340"/>
                <a:gd name="connsiteY89" fmla="*/ 49447 h 212309"/>
                <a:gd name="connsiteX90" fmla="*/ 187410 w 250340"/>
                <a:gd name="connsiteY90" fmla="*/ 49216 h 212309"/>
                <a:gd name="connsiteX91" fmla="*/ 186373 w 250340"/>
                <a:gd name="connsiteY91" fmla="*/ 48986 h 212309"/>
                <a:gd name="connsiteX92" fmla="*/ 185450 w 250340"/>
                <a:gd name="connsiteY92" fmla="*/ 48755 h 212309"/>
                <a:gd name="connsiteX93" fmla="*/ 184413 w 250340"/>
                <a:gd name="connsiteY93" fmla="*/ 48525 h 212309"/>
                <a:gd name="connsiteX94" fmla="*/ 183491 w 250340"/>
                <a:gd name="connsiteY94" fmla="*/ 48294 h 212309"/>
                <a:gd name="connsiteX95" fmla="*/ 182454 w 250340"/>
                <a:gd name="connsiteY95" fmla="*/ 48064 h 212309"/>
                <a:gd name="connsiteX96" fmla="*/ 181532 w 250340"/>
                <a:gd name="connsiteY96" fmla="*/ 47948 h 212309"/>
                <a:gd name="connsiteX97" fmla="*/ 180494 w 250340"/>
                <a:gd name="connsiteY97" fmla="*/ 47718 h 212309"/>
                <a:gd name="connsiteX98" fmla="*/ 179572 w 250340"/>
                <a:gd name="connsiteY98" fmla="*/ 47603 h 212309"/>
                <a:gd name="connsiteX99" fmla="*/ 178535 w 250340"/>
                <a:gd name="connsiteY99" fmla="*/ 47487 h 212309"/>
                <a:gd name="connsiteX100" fmla="*/ 177613 w 250340"/>
                <a:gd name="connsiteY100" fmla="*/ 47372 h 212309"/>
                <a:gd name="connsiteX101" fmla="*/ 176460 w 250340"/>
                <a:gd name="connsiteY101" fmla="*/ 47257 h 212309"/>
                <a:gd name="connsiteX102" fmla="*/ 175538 w 250340"/>
                <a:gd name="connsiteY102" fmla="*/ 47257 h 212309"/>
                <a:gd name="connsiteX103" fmla="*/ 174386 w 250340"/>
                <a:gd name="connsiteY103" fmla="*/ 47257 h 212309"/>
                <a:gd name="connsiteX104" fmla="*/ 173464 w 250340"/>
                <a:gd name="connsiteY104" fmla="*/ 47257 h 212309"/>
                <a:gd name="connsiteX105" fmla="*/ 172196 w 250340"/>
                <a:gd name="connsiteY105" fmla="*/ 47257 h 212309"/>
                <a:gd name="connsiteX106" fmla="*/ 171389 w 250340"/>
                <a:gd name="connsiteY106" fmla="*/ 47257 h 212309"/>
                <a:gd name="connsiteX107" fmla="*/ 170006 w 250340"/>
                <a:gd name="connsiteY107" fmla="*/ 47257 h 212309"/>
                <a:gd name="connsiteX108" fmla="*/ 169314 w 250340"/>
                <a:gd name="connsiteY108" fmla="*/ 47257 h 212309"/>
                <a:gd name="connsiteX109" fmla="*/ 167240 w 250340"/>
                <a:gd name="connsiteY109" fmla="*/ 47257 h 212309"/>
                <a:gd name="connsiteX110" fmla="*/ 165165 w 250340"/>
                <a:gd name="connsiteY110" fmla="*/ 47257 h 212309"/>
                <a:gd name="connsiteX111" fmla="*/ 164473 w 250340"/>
                <a:gd name="connsiteY111" fmla="*/ 47257 h 212309"/>
                <a:gd name="connsiteX112" fmla="*/ 163090 w 250340"/>
                <a:gd name="connsiteY112" fmla="*/ 47257 h 212309"/>
                <a:gd name="connsiteX113" fmla="*/ 162284 w 250340"/>
                <a:gd name="connsiteY113" fmla="*/ 47257 h 212309"/>
                <a:gd name="connsiteX114" fmla="*/ 161016 w 250340"/>
                <a:gd name="connsiteY114" fmla="*/ 47257 h 212309"/>
                <a:gd name="connsiteX115" fmla="*/ 160094 w 250340"/>
                <a:gd name="connsiteY115" fmla="*/ 47257 h 212309"/>
                <a:gd name="connsiteX116" fmla="*/ 158941 w 250340"/>
                <a:gd name="connsiteY116" fmla="*/ 47257 h 212309"/>
                <a:gd name="connsiteX117" fmla="*/ 158019 w 250340"/>
                <a:gd name="connsiteY117" fmla="*/ 47257 h 212309"/>
                <a:gd name="connsiteX118" fmla="*/ 156866 w 250340"/>
                <a:gd name="connsiteY118" fmla="*/ 47372 h 212309"/>
                <a:gd name="connsiteX119" fmla="*/ 155944 w 250340"/>
                <a:gd name="connsiteY119" fmla="*/ 47487 h 212309"/>
                <a:gd name="connsiteX120" fmla="*/ 154792 w 250340"/>
                <a:gd name="connsiteY120" fmla="*/ 47603 h 212309"/>
                <a:gd name="connsiteX121" fmla="*/ 153870 w 250340"/>
                <a:gd name="connsiteY121" fmla="*/ 47718 h 212309"/>
                <a:gd name="connsiteX122" fmla="*/ 152832 w 250340"/>
                <a:gd name="connsiteY122" fmla="*/ 47948 h 212309"/>
                <a:gd name="connsiteX123" fmla="*/ 151910 w 250340"/>
                <a:gd name="connsiteY123" fmla="*/ 48179 h 212309"/>
                <a:gd name="connsiteX124" fmla="*/ 150873 w 250340"/>
                <a:gd name="connsiteY124" fmla="*/ 48409 h 212309"/>
                <a:gd name="connsiteX125" fmla="*/ 149951 w 250340"/>
                <a:gd name="connsiteY125" fmla="*/ 48640 h 212309"/>
                <a:gd name="connsiteX126" fmla="*/ 148914 w 250340"/>
                <a:gd name="connsiteY126" fmla="*/ 48871 h 212309"/>
                <a:gd name="connsiteX127" fmla="*/ 147991 w 250340"/>
                <a:gd name="connsiteY127" fmla="*/ 49101 h 212309"/>
                <a:gd name="connsiteX128" fmla="*/ 146954 w 250340"/>
                <a:gd name="connsiteY128" fmla="*/ 49332 h 212309"/>
                <a:gd name="connsiteX129" fmla="*/ 146032 w 250340"/>
                <a:gd name="connsiteY129" fmla="*/ 49562 h 212309"/>
                <a:gd name="connsiteX130" fmla="*/ 144995 w 250340"/>
                <a:gd name="connsiteY130" fmla="*/ 49792 h 212309"/>
                <a:gd name="connsiteX131" fmla="*/ 144073 w 250340"/>
                <a:gd name="connsiteY131" fmla="*/ 50023 h 212309"/>
                <a:gd name="connsiteX132" fmla="*/ 143035 w 250340"/>
                <a:gd name="connsiteY132" fmla="*/ 50369 h 212309"/>
                <a:gd name="connsiteX133" fmla="*/ 142113 w 250340"/>
                <a:gd name="connsiteY133" fmla="*/ 50715 h 212309"/>
                <a:gd name="connsiteX134" fmla="*/ 141191 w 250340"/>
                <a:gd name="connsiteY134" fmla="*/ 51060 h 212309"/>
                <a:gd name="connsiteX135" fmla="*/ 140269 w 250340"/>
                <a:gd name="connsiteY135" fmla="*/ 51406 h 212309"/>
                <a:gd name="connsiteX136" fmla="*/ 139347 w 250340"/>
                <a:gd name="connsiteY136" fmla="*/ 51752 h 212309"/>
                <a:gd name="connsiteX137" fmla="*/ 138425 w 250340"/>
                <a:gd name="connsiteY137" fmla="*/ 52098 h 212309"/>
                <a:gd name="connsiteX138" fmla="*/ 137503 w 250340"/>
                <a:gd name="connsiteY138" fmla="*/ 52444 h 212309"/>
                <a:gd name="connsiteX139" fmla="*/ 136581 w 250340"/>
                <a:gd name="connsiteY139" fmla="*/ 52789 h 212309"/>
                <a:gd name="connsiteX140" fmla="*/ 135659 w 250340"/>
                <a:gd name="connsiteY140" fmla="*/ 53135 h 212309"/>
                <a:gd name="connsiteX141" fmla="*/ 134737 w 250340"/>
                <a:gd name="connsiteY141" fmla="*/ 53481 h 212309"/>
                <a:gd name="connsiteX142" fmla="*/ 133815 w 250340"/>
                <a:gd name="connsiteY142" fmla="*/ 53827 h 212309"/>
                <a:gd name="connsiteX143" fmla="*/ 132893 w 250340"/>
                <a:gd name="connsiteY143" fmla="*/ 54288 h 212309"/>
                <a:gd name="connsiteX144" fmla="*/ 131971 w 250340"/>
                <a:gd name="connsiteY144" fmla="*/ 54749 h 212309"/>
                <a:gd name="connsiteX145" fmla="*/ 131049 w 250340"/>
                <a:gd name="connsiteY145" fmla="*/ 55210 h 212309"/>
                <a:gd name="connsiteX146" fmla="*/ 130242 w 250340"/>
                <a:gd name="connsiteY146" fmla="*/ 55671 h 212309"/>
                <a:gd name="connsiteX147" fmla="*/ 129320 w 250340"/>
                <a:gd name="connsiteY147" fmla="*/ 56132 h 212309"/>
                <a:gd name="connsiteX148" fmla="*/ 128513 w 250340"/>
                <a:gd name="connsiteY148" fmla="*/ 56593 h 212309"/>
                <a:gd name="connsiteX149" fmla="*/ 127591 w 250340"/>
                <a:gd name="connsiteY149" fmla="*/ 57054 h 212309"/>
                <a:gd name="connsiteX150" fmla="*/ 126784 w 250340"/>
                <a:gd name="connsiteY150" fmla="*/ 57515 h 212309"/>
                <a:gd name="connsiteX151" fmla="*/ 125862 w 250340"/>
                <a:gd name="connsiteY151" fmla="*/ 57976 h 212309"/>
                <a:gd name="connsiteX152" fmla="*/ 125055 w 250340"/>
                <a:gd name="connsiteY152" fmla="*/ 58437 h 212309"/>
                <a:gd name="connsiteX153" fmla="*/ 124133 w 250340"/>
                <a:gd name="connsiteY153" fmla="*/ 59013 h 212309"/>
                <a:gd name="connsiteX154" fmla="*/ 123326 w 250340"/>
                <a:gd name="connsiteY154" fmla="*/ 59475 h 212309"/>
                <a:gd name="connsiteX155" fmla="*/ 122404 w 250340"/>
                <a:gd name="connsiteY155" fmla="*/ 60051 h 212309"/>
                <a:gd name="connsiteX156" fmla="*/ 121713 w 250340"/>
                <a:gd name="connsiteY156" fmla="*/ 60512 h 212309"/>
                <a:gd name="connsiteX157" fmla="*/ 120791 w 250340"/>
                <a:gd name="connsiteY157" fmla="*/ 61088 h 212309"/>
                <a:gd name="connsiteX158" fmla="*/ 120099 w 250340"/>
                <a:gd name="connsiteY158" fmla="*/ 61549 h 212309"/>
                <a:gd name="connsiteX159" fmla="*/ 119177 w 250340"/>
                <a:gd name="connsiteY159" fmla="*/ 62241 h 212309"/>
                <a:gd name="connsiteX160" fmla="*/ 118601 w 250340"/>
                <a:gd name="connsiteY160" fmla="*/ 62702 h 212309"/>
                <a:gd name="connsiteX161" fmla="*/ 117678 w 250340"/>
                <a:gd name="connsiteY161" fmla="*/ 63393 h 212309"/>
                <a:gd name="connsiteX162" fmla="*/ 117218 w 250340"/>
                <a:gd name="connsiteY162" fmla="*/ 63739 h 212309"/>
                <a:gd name="connsiteX163" fmla="*/ 116180 w 250340"/>
                <a:gd name="connsiteY163" fmla="*/ 64546 h 212309"/>
                <a:gd name="connsiteX164" fmla="*/ 115835 w 250340"/>
                <a:gd name="connsiteY164" fmla="*/ 64776 h 212309"/>
                <a:gd name="connsiteX165" fmla="*/ 110417 w 250340"/>
                <a:gd name="connsiteY165" fmla="*/ 69502 h 212309"/>
                <a:gd name="connsiteX166" fmla="*/ 110417 w 250340"/>
                <a:gd name="connsiteY166" fmla="*/ 69502 h 212309"/>
                <a:gd name="connsiteX167" fmla="*/ 109265 w 250340"/>
                <a:gd name="connsiteY167" fmla="*/ 70539 h 212309"/>
                <a:gd name="connsiteX168" fmla="*/ 109034 w 250340"/>
                <a:gd name="connsiteY168" fmla="*/ 70770 h 212309"/>
                <a:gd name="connsiteX169" fmla="*/ 107997 w 250340"/>
                <a:gd name="connsiteY169" fmla="*/ 71807 h 212309"/>
                <a:gd name="connsiteX170" fmla="*/ 107651 w 250340"/>
                <a:gd name="connsiteY170" fmla="*/ 72153 h 212309"/>
                <a:gd name="connsiteX171" fmla="*/ 106729 w 250340"/>
                <a:gd name="connsiteY171" fmla="*/ 73190 h 212309"/>
                <a:gd name="connsiteX172" fmla="*/ 106383 w 250340"/>
                <a:gd name="connsiteY172" fmla="*/ 73652 h 212309"/>
                <a:gd name="connsiteX173" fmla="*/ 105461 w 250340"/>
                <a:gd name="connsiteY173" fmla="*/ 74689 h 212309"/>
                <a:gd name="connsiteX174" fmla="*/ 105115 w 250340"/>
                <a:gd name="connsiteY174" fmla="*/ 75150 h 212309"/>
                <a:gd name="connsiteX175" fmla="*/ 104309 w 250340"/>
                <a:gd name="connsiteY175" fmla="*/ 76187 h 212309"/>
                <a:gd name="connsiteX176" fmla="*/ 103847 w 250340"/>
                <a:gd name="connsiteY176" fmla="*/ 76648 h 212309"/>
                <a:gd name="connsiteX177" fmla="*/ 103041 w 250340"/>
                <a:gd name="connsiteY177" fmla="*/ 77686 h 212309"/>
                <a:gd name="connsiteX178" fmla="*/ 102695 w 250340"/>
                <a:gd name="connsiteY178" fmla="*/ 78147 h 212309"/>
                <a:gd name="connsiteX179" fmla="*/ 101888 w 250340"/>
                <a:gd name="connsiteY179" fmla="*/ 79184 h 212309"/>
                <a:gd name="connsiteX180" fmla="*/ 101542 w 250340"/>
                <a:gd name="connsiteY180" fmla="*/ 79645 h 212309"/>
                <a:gd name="connsiteX181" fmla="*/ 100736 w 250340"/>
                <a:gd name="connsiteY181" fmla="*/ 80682 h 212309"/>
                <a:gd name="connsiteX182" fmla="*/ 100390 w 250340"/>
                <a:gd name="connsiteY182" fmla="*/ 81259 h 212309"/>
                <a:gd name="connsiteX183" fmla="*/ 99698 w 250340"/>
                <a:gd name="connsiteY183" fmla="*/ 82296 h 212309"/>
                <a:gd name="connsiteX184" fmla="*/ 99353 w 250340"/>
                <a:gd name="connsiteY184" fmla="*/ 82872 h 212309"/>
                <a:gd name="connsiteX185" fmla="*/ 98661 w 250340"/>
                <a:gd name="connsiteY185" fmla="*/ 83910 h 212309"/>
                <a:gd name="connsiteX186" fmla="*/ 98315 w 250340"/>
                <a:gd name="connsiteY186" fmla="*/ 84486 h 212309"/>
                <a:gd name="connsiteX187" fmla="*/ 97624 w 250340"/>
                <a:gd name="connsiteY187" fmla="*/ 85639 h 212309"/>
                <a:gd name="connsiteX188" fmla="*/ 97278 w 250340"/>
                <a:gd name="connsiteY188" fmla="*/ 86215 h 212309"/>
                <a:gd name="connsiteX189" fmla="*/ 96586 w 250340"/>
                <a:gd name="connsiteY189" fmla="*/ 87368 h 212309"/>
                <a:gd name="connsiteX190" fmla="*/ 96241 w 250340"/>
                <a:gd name="connsiteY190" fmla="*/ 87944 h 212309"/>
                <a:gd name="connsiteX191" fmla="*/ 95549 w 250340"/>
                <a:gd name="connsiteY191" fmla="*/ 89096 h 212309"/>
                <a:gd name="connsiteX192" fmla="*/ 95203 w 250340"/>
                <a:gd name="connsiteY192" fmla="*/ 89673 h 212309"/>
                <a:gd name="connsiteX193" fmla="*/ 94512 w 250340"/>
                <a:gd name="connsiteY193" fmla="*/ 90825 h 212309"/>
                <a:gd name="connsiteX194" fmla="*/ 94166 w 250340"/>
                <a:gd name="connsiteY194" fmla="*/ 91402 h 212309"/>
                <a:gd name="connsiteX195" fmla="*/ 93590 w 250340"/>
                <a:gd name="connsiteY195" fmla="*/ 92554 h 212309"/>
                <a:gd name="connsiteX196" fmla="*/ 93359 w 250340"/>
                <a:gd name="connsiteY196" fmla="*/ 93131 h 212309"/>
                <a:gd name="connsiteX197" fmla="*/ 92783 w 250340"/>
                <a:gd name="connsiteY197" fmla="*/ 94399 h 212309"/>
                <a:gd name="connsiteX198" fmla="*/ 92552 w 250340"/>
                <a:gd name="connsiteY198" fmla="*/ 94975 h 212309"/>
                <a:gd name="connsiteX199" fmla="*/ 91976 w 250340"/>
                <a:gd name="connsiteY199" fmla="*/ 96243 h 212309"/>
                <a:gd name="connsiteX200" fmla="*/ 91745 w 250340"/>
                <a:gd name="connsiteY200" fmla="*/ 96704 h 212309"/>
                <a:gd name="connsiteX201" fmla="*/ 91169 w 250340"/>
                <a:gd name="connsiteY201" fmla="*/ 97971 h 212309"/>
                <a:gd name="connsiteX202" fmla="*/ 90939 w 250340"/>
                <a:gd name="connsiteY202" fmla="*/ 98433 h 212309"/>
                <a:gd name="connsiteX203" fmla="*/ 90362 w 250340"/>
                <a:gd name="connsiteY203" fmla="*/ 99816 h 212309"/>
                <a:gd name="connsiteX204" fmla="*/ 90132 w 250340"/>
                <a:gd name="connsiteY204" fmla="*/ 100277 h 212309"/>
                <a:gd name="connsiteX205" fmla="*/ 89671 w 250340"/>
                <a:gd name="connsiteY205" fmla="*/ 101660 h 212309"/>
                <a:gd name="connsiteX206" fmla="*/ 89556 w 250340"/>
                <a:gd name="connsiteY206" fmla="*/ 102121 h 212309"/>
                <a:gd name="connsiteX207" fmla="*/ 89095 w 250340"/>
                <a:gd name="connsiteY207" fmla="*/ 103619 h 212309"/>
                <a:gd name="connsiteX208" fmla="*/ 88979 w 250340"/>
                <a:gd name="connsiteY208" fmla="*/ 103965 h 212309"/>
                <a:gd name="connsiteX209" fmla="*/ 88518 w 250340"/>
                <a:gd name="connsiteY209" fmla="*/ 105463 h 212309"/>
                <a:gd name="connsiteX210" fmla="*/ 88518 w 250340"/>
                <a:gd name="connsiteY210" fmla="*/ 105809 h 212309"/>
                <a:gd name="connsiteX211" fmla="*/ 88057 w 250340"/>
                <a:gd name="connsiteY211" fmla="*/ 107423 h 212309"/>
                <a:gd name="connsiteX212" fmla="*/ 88057 w 250340"/>
                <a:gd name="connsiteY212" fmla="*/ 107653 h 212309"/>
                <a:gd name="connsiteX213" fmla="*/ 87596 w 250340"/>
                <a:gd name="connsiteY213" fmla="*/ 109382 h 212309"/>
                <a:gd name="connsiteX214" fmla="*/ 87596 w 250340"/>
                <a:gd name="connsiteY214" fmla="*/ 109382 h 212309"/>
                <a:gd name="connsiteX215" fmla="*/ 85176 w 250340"/>
                <a:gd name="connsiteY215" fmla="*/ 125173 h 212309"/>
                <a:gd name="connsiteX216" fmla="*/ 85176 w 250340"/>
                <a:gd name="connsiteY216" fmla="*/ 125173 h 212309"/>
                <a:gd name="connsiteX217" fmla="*/ 85061 w 250340"/>
                <a:gd name="connsiteY217" fmla="*/ 129668 h 212309"/>
                <a:gd name="connsiteX218" fmla="*/ 165856 w 250340"/>
                <a:gd name="connsiteY218" fmla="*/ 212310 h 212309"/>
                <a:gd name="connsiteX219" fmla="*/ 163090 w 250340"/>
                <a:gd name="connsiteY219" fmla="*/ 212310 h 212309"/>
                <a:gd name="connsiteX220" fmla="*/ 75955 w 250340"/>
                <a:gd name="connsiteY220" fmla="*/ 125173 h 212309"/>
                <a:gd name="connsiteX221" fmla="*/ 0 w 250340"/>
                <a:gd name="connsiteY221" fmla="*/ 125173 h 212309"/>
                <a:gd name="connsiteX222" fmla="*/ 125170 w 250340"/>
                <a:gd name="connsiteY222" fmla="*/ 0 h 212309"/>
                <a:gd name="connsiteX223" fmla="*/ 250341 w 250340"/>
                <a:gd name="connsiteY223" fmla="*/ 125173 h 212309"/>
                <a:gd name="connsiteX224" fmla="*/ 250341 w 250340"/>
                <a:gd name="connsiteY224" fmla="*/ 127478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0" h="212309">
                  <a:moveTo>
                    <a:pt x="249649" y="126671"/>
                  </a:moveTo>
                  <a:cubicBezTo>
                    <a:pt x="249649" y="125864"/>
                    <a:pt x="249649" y="124943"/>
                    <a:pt x="249649" y="124136"/>
                  </a:cubicBezTo>
                  <a:cubicBezTo>
                    <a:pt x="249649" y="123559"/>
                    <a:pt x="249649" y="122868"/>
                    <a:pt x="249534" y="122292"/>
                  </a:cubicBezTo>
                  <a:cubicBezTo>
                    <a:pt x="249534" y="122292"/>
                    <a:pt x="249534" y="122292"/>
                    <a:pt x="249534" y="122292"/>
                  </a:cubicBezTo>
                  <a:cubicBezTo>
                    <a:pt x="248958" y="115606"/>
                    <a:pt x="247690" y="109037"/>
                    <a:pt x="245615" y="102928"/>
                  </a:cubicBezTo>
                  <a:cubicBezTo>
                    <a:pt x="245615" y="102928"/>
                    <a:pt x="245615" y="102928"/>
                    <a:pt x="245615" y="102928"/>
                  </a:cubicBezTo>
                  <a:cubicBezTo>
                    <a:pt x="245385" y="102351"/>
                    <a:pt x="245270" y="101775"/>
                    <a:pt x="245039" y="101314"/>
                  </a:cubicBezTo>
                  <a:cubicBezTo>
                    <a:pt x="245039" y="101314"/>
                    <a:pt x="245039" y="101199"/>
                    <a:pt x="245039" y="101083"/>
                  </a:cubicBezTo>
                  <a:cubicBezTo>
                    <a:pt x="244808" y="100622"/>
                    <a:pt x="244693" y="100046"/>
                    <a:pt x="244463" y="99585"/>
                  </a:cubicBezTo>
                  <a:cubicBezTo>
                    <a:pt x="244463" y="99585"/>
                    <a:pt x="244463" y="99355"/>
                    <a:pt x="244347" y="99239"/>
                  </a:cubicBezTo>
                  <a:cubicBezTo>
                    <a:pt x="244117" y="98778"/>
                    <a:pt x="244002" y="98317"/>
                    <a:pt x="243771" y="97856"/>
                  </a:cubicBezTo>
                  <a:cubicBezTo>
                    <a:pt x="243771" y="97741"/>
                    <a:pt x="243771" y="97626"/>
                    <a:pt x="243656" y="97511"/>
                  </a:cubicBezTo>
                  <a:cubicBezTo>
                    <a:pt x="243425" y="97049"/>
                    <a:pt x="243310" y="96588"/>
                    <a:pt x="243079" y="96127"/>
                  </a:cubicBezTo>
                  <a:cubicBezTo>
                    <a:pt x="243079" y="96012"/>
                    <a:pt x="242964" y="95782"/>
                    <a:pt x="242849" y="95666"/>
                  </a:cubicBezTo>
                  <a:cubicBezTo>
                    <a:pt x="242619" y="95205"/>
                    <a:pt x="242503" y="94744"/>
                    <a:pt x="242273" y="94399"/>
                  </a:cubicBezTo>
                  <a:cubicBezTo>
                    <a:pt x="242273" y="94283"/>
                    <a:pt x="242157" y="94053"/>
                    <a:pt x="242042" y="93937"/>
                  </a:cubicBezTo>
                  <a:cubicBezTo>
                    <a:pt x="241812" y="93476"/>
                    <a:pt x="241696" y="93131"/>
                    <a:pt x="241466" y="92670"/>
                  </a:cubicBezTo>
                  <a:cubicBezTo>
                    <a:pt x="241466" y="92554"/>
                    <a:pt x="241351" y="92324"/>
                    <a:pt x="241236" y="92208"/>
                  </a:cubicBezTo>
                  <a:cubicBezTo>
                    <a:pt x="241005" y="91863"/>
                    <a:pt x="240774" y="91402"/>
                    <a:pt x="240659" y="91056"/>
                  </a:cubicBezTo>
                  <a:cubicBezTo>
                    <a:pt x="240659" y="90825"/>
                    <a:pt x="240428" y="90710"/>
                    <a:pt x="240428" y="90479"/>
                  </a:cubicBezTo>
                  <a:cubicBezTo>
                    <a:pt x="240198" y="90134"/>
                    <a:pt x="239968" y="89673"/>
                    <a:pt x="239852" y="89327"/>
                  </a:cubicBezTo>
                  <a:cubicBezTo>
                    <a:pt x="239852" y="89096"/>
                    <a:pt x="239622" y="88981"/>
                    <a:pt x="239507" y="88751"/>
                  </a:cubicBezTo>
                  <a:cubicBezTo>
                    <a:pt x="239276" y="88405"/>
                    <a:pt x="239045" y="88059"/>
                    <a:pt x="238815" y="87598"/>
                  </a:cubicBezTo>
                  <a:cubicBezTo>
                    <a:pt x="238815" y="87368"/>
                    <a:pt x="238585" y="87252"/>
                    <a:pt x="238469" y="87022"/>
                  </a:cubicBezTo>
                  <a:cubicBezTo>
                    <a:pt x="238239" y="86676"/>
                    <a:pt x="238008" y="86330"/>
                    <a:pt x="237778" y="85984"/>
                  </a:cubicBezTo>
                  <a:cubicBezTo>
                    <a:pt x="237662" y="85754"/>
                    <a:pt x="237547" y="85639"/>
                    <a:pt x="237432" y="85408"/>
                  </a:cubicBezTo>
                  <a:cubicBezTo>
                    <a:pt x="237201" y="85062"/>
                    <a:pt x="236971" y="84716"/>
                    <a:pt x="236740" y="84371"/>
                  </a:cubicBezTo>
                  <a:cubicBezTo>
                    <a:pt x="236625" y="84140"/>
                    <a:pt x="236510" y="84025"/>
                    <a:pt x="236394" y="83794"/>
                  </a:cubicBezTo>
                  <a:cubicBezTo>
                    <a:pt x="236164" y="83449"/>
                    <a:pt x="235934" y="83103"/>
                    <a:pt x="235703" y="82757"/>
                  </a:cubicBezTo>
                  <a:cubicBezTo>
                    <a:pt x="235588" y="82527"/>
                    <a:pt x="235473" y="82411"/>
                    <a:pt x="235242" y="82181"/>
                  </a:cubicBezTo>
                  <a:cubicBezTo>
                    <a:pt x="235011" y="81835"/>
                    <a:pt x="234781" y="81489"/>
                    <a:pt x="234550" y="81259"/>
                  </a:cubicBezTo>
                  <a:cubicBezTo>
                    <a:pt x="234435" y="81028"/>
                    <a:pt x="234320" y="80913"/>
                    <a:pt x="234089" y="80682"/>
                  </a:cubicBezTo>
                  <a:cubicBezTo>
                    <a:pt x="233859" y="80337"/>
                    <a:pt x="233628" y="79991"/>
                    <a:pt x="233398" y="79760"/>
                  </a:cubicBezTo>
                  <a:cubicBezTo>
                    <a:pt x="233283" y="79530"/>
                    <a:pt x="233052" y="79299"/>
                    <a:pt x="232937" y="79184"/>
                  </a:cubicBezTo>
                  <a:cubicBezTo>
                    <a:pt x="232706" y="78838"/>
                    <a:pt x="232476" y="78608"/>
                    <a:pt x="232245" y="78262"/>
                  </a:cubicBezTo>
                  <a:cubicBezTo>
                    <a:pt x="232130" y="78031"/>
                    <a:pt x="231899" y="77801"/>
                    <a:pt x="231784" y="77686"/>
                  </a:cubicBezTo>
                  <a:cubicBezTo>
                    <a:pt x="231554" y="77340"/>
                    <a:pt x="231323" y="77109"/>
                    <a:pt x="231093" y="76764"/>
                  </a:cubicBezTo>
                  <a:cubicBezTo>
                    <a:pt x="230977" y="76533"/>
                    <a:pt x="230747" y="76302"/>
                    <a:pt x="230632" y="76187"/>
                  </a:cubicBezTo>
                  <a:cubicBezTo>
                    <a:pt x="230401" y="75841"/>
                    <a:pt x="230171" y="75611"/>
                    <a:pt x="229940" y="75381"/>
                  </a:cubicBezTo>
                  <a:cubicBezTo>
                    <a:pt x="229710" y="75150"/>
                    <a:pt x="229594" y="74919"/>
                    <a:pt x="229364" y="74804"/>
                  </a:cubicBezTo>
                  <a:cubicBezTo>
                    <a:pt x="229133" y="74573"/>
                    <a:pt x="228903" y="74228"/>
                    <a:pt x="228672" y="73997"/>
                  </a:cubicBezTo>
                  <a:cubicBezTo>
                    <a:pt x="228442" y="73767"/>
                    <a:pt x="228326" y="73652"/>
                    <a:pt x="228096" y="73421"/>
                  </a:cubicBezTo>
                  <a:cubicBezTo>
                    <a:pt x="227865" y="73190"/>
                    <a:pt x="227635" y="72845"/>
                    <a:pt x="227289" y="72614"/>
                  </a:cubicBezTo>
                  <a:cubicBezTo>
                    <a:pt x="227059" y="72384"/>
                    <a:pt x="226943" y="72268"/>
                    <a:pt x="226713" y="72038"/>
                  </a:cubicBezTo>
                  <a:cubicBezTo>
                    <a:pt x="226482" y="71807"/>
                    <a:pt x="226252" y="71462"/>
                    <a:pt x="225906" y="71231"/>
                  </a:cubicBezTo>
                  <a:cubicBezTo>
                    <a:pt x="225676" y="71001"/>
                    <a:pt x="225560" y="70885"/>
                    <a:pt x="225330" y="70655"/>
                  </a:cubicBezTo>
                  <a:cubicBezTo>
                    <a:pt x="225099" y="70424"/>
                    <a:pt x="224754" y="70194"/>
                    <a:pt x="224523" y="69848"/>
                  </a:cubicBezTo>
                  <a:cubicBezTo>
                    <a:pt x="224292" y="69618"/>
                    <a:pt x="224062" y="69502"/>
                    <a:pt x="223947" y="69272"/>
                  </a:cubicBezTo>
                  <a:cubicBezTo>
                    <a:pt x="223716" y="69041"/>
                    <a:pt x="223371" y="68810"/>
                    <a:pt x="223140" y="68580"/>
                  </a:cubicBezTo>
                  <a:cubicBezTo>
                    <a:pt x="222909" y="68350"/>
                    <a:pt x="222679" y="68234"/>
                    <a:pt x="222563" y="68004"/>
                  </a:cubicBezTo>
                  <a:cubicBezTo>
                    <a:pt x="222333" y="67773"/>
                    <a:pt x="221987" y="67543"/>
                    <a:pt x="221757" y="67312"/>
                  </a:cubicBezTo>
                  <a:cubicBezTo>
                    <a:pt x="221526" y="67082"/>
                    <a:pt x="221296" y="66966"/>
                    <a:pt x="221065" y="66736"/>
                  </a:cubicBezTo>
                  <a:cubicBezTo>
                    <a:pt x="220835" y="66505"/>
                    <a:pt x="220489" y="66275"/>
                    <a:pt x="220258" y="66044"/>
                  </a:cubicBezTo>
                  <a:cubicBezTo>
                    <a:pt x="220028" y="65814"/>
                    <a:pt x="219797" y="65698"/>
                    <a:pt x="219567" y="65468"/>
                  </a:cubicBezTo>
                  <a:cubicBezTo>
                    <a:pt x="219336" y="65238"/>
                    <a:pt x="218991" y="65007"/>
                    <a:pt x="218760" y="64776"/>
                  </a:cubicBezTo>
                  <a:cubicBezTo>
                    <a:pt x="218529" y="64546"/>
                    <a:pt x="218299" y="64431"/>
                    <a:pt x="218069" y="64200"/>
                  </a:cubicBezTo>
                  <a:cubicBezTo>
                    <a:pt x="217838" y="63970"/>
                    <a:pt x="217492" y="63739"/>
                    <a:pt x="217262" y="63509"/>
                  </a:cubicBezTo>
                  <a:cubicBezTo>
                    <a:pt x="217031" y="63278"/>
                    <a:pt x="216801" y="63163"/>
                    <a:pt x="216570" y="62932"/>
                  </a:cubicBezTo>
                  <a:cubicBezTo>
                    <a:pt x="216340" y="62702"/>
                    <a:pt x="215994" y="62471"/>
                    <a:pt x="215763" y="62356"/>
                  </a:cubicBezTo>
                  <a:cubicBezTo>
                    <a:pt x="215533" y="62126"/>
                    <a:pt x="215302" y="62010"/>
                    <a:pt x="215072" y="61780"/>
                  </a:cubicBezTo>
                  <a:cubicBezTo>
                    <a:pt x="214841" y="61549"/>
                    <a:pt x="214495" y="61434"/>
                    <a:pt x="214265" y="61203"/>
                  </a:cubicBezTo>
                  <a:cubicBezTo>
                    <a:pt x="214034" y="61088"/>
                    <a:pt x="213804" y="60858"/>
                    <a:pt x="213458" y="60742"/>
                  </a:cubicBezTo>
                  <a:cubicBezTo>
                    <a:pt x="213228" y="60512"/>
                    <a:pt x="212882" y="60397"/>
                    <a:pt x="212651" y="60166"/>
                  </a:cubicBezTo>
                  <a:cubicBezTo>
                    <a:pt x="212421" y="60051"/>
                    <a:pt x="212190" y="59820"/>
                    <a:pt x="211845" y="59705"/>
                  </a:cubicBezTo>
                  <a:cubicBezTo>
                    <a:pt x="211614" y="59475"/>
                    <a:pt x="211268" y="59359"/>
                    <a:pt x="210923" y="59129"/>
                  </a:cubicBezTo>
                  <a:cubicBezTo>
                    <a:pt x="210692" y="59013"/>
                    <a:pt x="210346" y="58783"/>
                    <a:pt x="210116" y="58668"/>
                  </a:cubicBezTo>
                  <a:cubicBezTo>
                    <a:pt x="209770" y="58437"/>
                    <a:pt x="209540" y="58322"/>
                    <a:pt x="209194" y="58091"/>
                  </a:cubicBezTo>
                  <a:cubicBezTo>
                    <a:pt x="208963" y="57976"/>
                    <a:pt x="208617" y="57746"/>
                    <a:pt x="208387" y="57630"/>
                  </a:cubicBezTo>
                  <a:cubicBezTo>
                    <a:pt x="208041" y="57515"/>
                    <a:pt x="207811" y="57284"/>
                    <a:pt x="207465" y="57169"/>
                  </a:cubicBezTo>
                  <a:cubicBezTo>
                    <a:pt x="207234" y="57054"/>
                    <a:pt x="206889" y="56823"/>
                    <a:pt x="206658" y="56708"/>
                  </a:cubicBezTo>
                  <a:cubicBezTo>
                    <a:pt x="206312" y="56593"/>
                    <a:pt x="206082" y="56363"/>
                    <a:pt x="205736" y="56247"/>
                  </a:cubicBezTo>
                  <a:cubicBezTo>
                    <a:pt x="205505" y="56132"/>
                    <a:pt x="205160" y="55901"/>
                    <a:pt x="204929" y="55786"/>
                  </a:cubicBezTo>
                  <a:cubicBezTo>
                    <a:pt x="204583" y="55671"/>
                    <a:pt x="204353" y="55440"/>
                    <a:pt x="204007" y="55325"/>
                  </a:cubicBezTo>
                  <a:cubicBezTo>
                    <a:pt x="203777" y="55210"/>
                    <a:pt x="203431" y="55095"/>
                    <a:pt x="203200" y="54864"/>
                  </a:cubicBezTo>
                  <a:cubicBezTo>
                    <a:pt x="202854" y="54749"/>
                    <a:pt x="202624" y="54518"/>
                    <a:pt x="202278" y="54403"/>
                  </a:cubicBezTo>
                  <a:cubicBezTo>
                    <a:pt x="201932" y="54288"/>
                    <a:pt x="201702" y="54172"/>
                    <a:pt x="201356" y="54057"/>
                  </a:cubicBezTo>
                  <a:cubicBezTo>
                    <a:pt x="201010" y="53942"/>
                    <a:pt x="200780" y="53827"/>
                    <a:pt x="200434" y="53596"/>
                  </a:cubicBezTo>
                  <a:cubicBezTo>
                    <a:pt x="200088" y="53481"/>
                    <a:pt x="199858" y="53366"/>
                    <a:pt x="199512" y="53250"/>
                  </a:cubicBezTo>
                  <a:cubicBezTo>
                    <a:pt x="199166" y="53135"/>
                    <a:pt x="198936" y="53020"/>
                    <a:pt x="198590" y="52905"/>
                  </a:cubicBezTo>
                  <a:cubicBezTo>
                    <a:pt x="198244" y="52789"/>
                    <a:pt x="198014" y="52674"/>
                    <a:pt x="197668" y="52559"/>
                  </a:cubicBezTo>
                  <a:cubicBezTo>
                    <a:pt x="197322" y="52444"/>
                    <a:pt x="197092" y="52328"/>
                    <a:pt x="196746" y="52213"/>
                  </a:cubicBezTo>
                  <a:cubicBezTo>
                    <a:pt x="196400" y="52098"/>
                    <a:pt x="196169" y="51983"/>
                    <a:pt x="195824" y="51867"/>
                  </a:cubicBezTo>
                  <a:cubicBezTo>
                    <a:pt x="195478" y="51867"/>
                    <a:pt x="195247" y="51637"/>
                    <a:pt x="194901" y="51521"/>
                  </a:cubicBezTo>
                  <a:cubicBezTo>
                    <a:pt x="194556" y="51521"/>
                    <a:pt x="194325" y="51291"/>
                    <a:pt x="193980" y="51176"/>
                  </a:cubicBezTo>
                  <a:cubicBezTo>
                    <a:pt x="193634" y="51176"/>
                    <a:pt x="193403" y="50945"/>
                    <a:pt x="193058" y="50830"/>
                  </a:cubicBezTo>
                  <a:cubicBezTo>
                    <a:pt x="192712" y="50830"/>
                    <a:pt x="192366" y="50600"/>
                    <a:pt x="192135" y="50484"/>
                  </a:cubicBezTo>
                  <a:cubicBezTo>
                    <a:pt x="191790" y="50484"/>
                    <a:pt x="191559" y="50254"/>
                    <a:pt x="191213" y="50138"/>
                  </a:cubicBezTo>
                  <a:cubicBezTo>
                    <a:pt x="190867" y="50138"/>
                    <a:pt x="190522" y="49908"/>
                    <a:pt x="190291" y="49908"/>
                  </a:cubicBezTo>
                  <a:cubicBezTo>
                    <a:pt x="189946" y="49908"/>
                    <a:pt x="189715" y="49677"/>
                    <a:pt x="189369" y="49677"/>
                  </a:cubicBezTo>
                  <a:cubicBezTo>
                    <a:pt x="189023" y="49677"/>
                    <a:pt x="188678" y="49447"/>
                    <a:pt x="188332" y="49447"/>
                  </a:cubicBezTo>
                  <a:cubicBezTo>
                    <a:pt x="187986" y="49447"/>
                    <a:pt x="187756" y="49332"/>
                    <a:pt x="187410" y="49216"/>
                  </a:cubicBezTo>
                  <a:cubicBezTo>
                    <a:pt x="187064" y="49216"/>
                    <a:pt x="186718" y="49101"/>
                    <a:pt x="186373" y="48986"/>
                  </a:cubicBezTo>
                  <a:cubicBezTo>
                    <a:pt x="186027" y="48986"/>
                    <a:pt x="185796" y="48871"/>
                    <a:pt x="185450" y="48755"/>
                  </a:cubicBezTo>
                  <a:cubicBezTo>
                    <a:pt x="185105" y="48755"/>
                    <a:pt x="184759" y="48640"/>
                    <a:pt x="184413" y="48525"/>
                  </a:cubicBezTo>
                  <a:cubicBezTo>
                    <a:pt x="184067" y="48525"/>
                    <a:pt x="183837" y="48409"/>
                    <a:pt x="183491" y="48294"/>
                  </a:cubicBezTo>
                  <a:cubicBezTo>
                    <a:pt x="183145" y="48294"/>
                    <a:pt x="182799" y="48179"/>
                    <a:pt x="182454" y="48064"/>
                  </a:cubicBezTo>
                  <a:cubicBezTo>
                    <a:pt x="182108" y="48064"/>
                    <a:pt x="181878" y="47948"/>
                    <a:pt x="181532" y="47948"/>
                  </a:cubicBezTo>
                  <a:cubicBezTo>
                    <a:pt x="181186" y="47948"/>
                    <a:pt x="180840" y="47833"/>
                    <a:pt x="180494" y="47718"/>
                  </a:cubicBezTo>
                  <a:cubicBezTo>
                    <a:pt x="180149" y="47718"/>
                    <a:pt x="179918" y="47718"/>
                    <a:pt x="179572" y="47603"/>
                  </a:cubicBezTo>
                  <a:cubicBezTo>
                    <a:pt x="179227" y="47603"/>
                    <a:pt x="178881" y="47603"/>
                    <a:pt x="178535" y="47487"/>
                  </a:cubicBezTo>
                  <a:cubicBezTo>
                    <a:pt x="178189" y="47487"/>
                    <a:pt x="177959" y="47487"/>
                    <a:pt x="177613" y="47372"/>
                  </a:cubicBezTo>
                  <a:cubicBezTo>
                    <a:pt x="177267" y="47372"/>
                    <a:pt x="176921" y="47372"/>
                    <a:pt x="176460" y="47257"/>
                  </a:cubicBezTo>
                  <a:cubicBezTo>
                    <a:pt x="176115" y="47257"/>
                    <a:pt x="175884" y="47257"/>
                    <a:pt x="175538" y="47257"/>
                  </a:cubicBezTo>
                  <a:cubicBezTo>
                    <a:pt x="175193" y="47257"/>
                    <a:pt x="174731" y="47257"/>
                    <a:pt x="174386" y="47257"/>
                  </a:cubicBezTo>
                  <a:cubicBezTo>
                    <a:pt x="174040" y="47257"/>
                    <a:pt x="173809" y="47257"/>
                    <a:pt x="173464" y="47257"/>
                  </a:cubicBezTo>
                  <a:cubicBezTo>
                    <a:pt x="173002" y="47257"/>
                    <a:pt x="172657" y="47257"/>
                    <a:pt x="172196" y="47257"/>
                  </a:cubicBezTo>
                  <a:cubicBezTo>
                    <a:pt x="171965" y="47257"/>
                    <a:pt x="171619" y="47257"/>
                    <a:pt x="171389" y="47257"/>
                  </a:cubicBezTo>
                  <a:cubicBezTo>
                    <a:pt x="170928" y="47257"/>
                    <a:pt x="170467" y="47257"/>
                    <a:pt x="170006" y="47257"/>
                  </a:cubicBezTo>
                  <a:cubicBezTo>
                    <a:pt x="169775" y="47257"/>
                    <a:pt x="169545" y="47257"/>
                    <a:pt x="169314" y="47257"/>
                  </a:cubicBezTo>
                  <a:cubicBezTo>
                    <a:pt x="168623" y="47257"/>
                    <a:pt x="167931" y="47257"/>
                    <a:pt x="167240" y="47257"/>
                  </a:cubicBezTo>
                  <a:cubicBezTo>
                    <a:pt x="166548" y="47257"/>
                    <a:pt x="165856" y="47257"/>
                    <a:pt x="165165" y="47257"/>
                  </a:cubicBezTo>
                  <a:cubicBezTo>
                    <a:pt x="164934" y="47257"/>
                    <a:pt x="164704" y="47257"/>
                    <a:pt x="164473" y="47257"/>
                  </a:cubicBezTo>
                  <a:cubicBezTo>
                    <a:pt x="164013" y="47257"/>
                    <a:pt x="163551" y="47257"/>
                    <a:pt x="163090" y="47257"/>
                  </a:cubicBezTo>
                  <a:cubicBezTo>
                    <a:pt x="162860" y="47257"/>
                    <a:pt x="162514" y="47257"/>
                    <a:pt x="162284" y="47257"/>
                  </a:cubicBezTo>
                  <a:cubicBezTo>
                    <a:pt x="161822" y="47257"/>
                    <a:pt x="161477" y="47257"/>
                    <a:pt x="161016" y="47257"/>
                  </a:cubicBezTo>
                  <a:cubicBezTo>
                    <a:pt x="160670" y="47257"/>
                    <a:pt x="160439" y="47257"/>
                    <a:pt x="160094" y="47257"/>
                  </a:cubicBezTo>
                  <a:cubicBezTo>
                    <a:pt x="159748" y="47257"/>
                    <a:pt x="159287" y="47257"/>
                    <a:pt x="158941" y="47257"/>
                  </a:cubicBezTo>
                  <a:cubicBezTo>
                    <a:pt x="158595" y="47257"/>
                    <a:pt x="158365" y="47257"/>
                    <a:pt x="158019" y="47257"/>
                  </a:cubicBezTo>
                  <a:cubicBezTo>
                    <a:pt x="157673" y="47257"/>
                    <a:pt x="157212" y="47257"/>
                    <a:pt x="156866" y="47372"/>
                  </a:cubicBezTo>
                  <a:cubicBezTo>
                    <a:pt x="156521" y="47372"/>
                    <a:pt x="156290" y="47372"/>
                    <a:pt x="155944" y="47487"/>
                  </a:cubicBezTo>
                  <a:cubicBezTo>
                    <a:pt x="155599" y="47487"/>
                    <a:pt x="155253" y="47487"/>
                    <a:pt x="154792" y="47603"/>
                  </a:cubicBezTo>
                  <a:cubicBezTo>
                    <a:pt x="154446" y="47603"/>
                    <a:pt x="154216" y="47603"/>
                    <a:pt x="153870" y="47718"/>
                  </a:cubicBezTo>
                  <a:cubicBezTo>
                    <a:pt x="153524" y="47718"/>
                    <a:pt x="153178" y="47833"/>
                    <a:pt x="152832" y="47948"/>
                  </a:cubicBezTo>
                  <a:cubicBezTo>
                    <a:pt x="152487" y="47948"/>
                    <a:pt x="152256" y="47948"/>
                    <a:pt x="151910" y="48179"/>
                  </a:cubicBezTo>
                  <a:cubicBezTo>
                    <a:pt x="151565" y="48179"/>
                    <a:pt x="151219" y="48294"/>
                    <a:pt x="150873" y="48409"/>
                  </a:cubicBezTo>
                  <a:cubicBezTo>
                    <a:pt x="150527" y="48409"/>
                    <a:pt x="150297" y="48525"/>
                    <a:pt x="149951" y="48640"/>
                  </a:cubicBezTo>
                  <a:cubicBezTo>
                    <a:pt x="149605" y="48640"/>
                    <a:pt x="149259" y="48755"/>
                    <a:pt x="148914" y="48871"/>
                  </a:cubicBezTo>
                  <a:cubicBezTo>
                    <a:pt x="148568" y="48871"/>
                    <a:pt x="148337" y="48986"/>
                    <a:pt x="147991" y="49101"/>
                  </a:cubicBezTo>
                  <a:cubicBezTo>
                    <a:pt x="147646" y="49101"/>
                    <a:pt x="147300" y="49216"/>
                    <a:pt x="146954" y="49332"/>
                  </a:cubicBezTo>
                  <a:cubicBezTo>
                    <a:pt x="146608" y="49332"/>
                    <a:pt x="146378" y="49447"/>
                    <a:pt x="146032" y="49562"/>
                  </a:cubicBezTo>
                  <a:cubicBezTo>
                    <a:pt x="145686" y="49562"/>
                    <a:pt x="145340" y="49792"/>
                    <a:pt x="144995" y="49792"/>
                  </a:cubicBezTo>
                  <a:cubicBezTo>
                    <a:pt x="144649" y="49792"/>
                    <a:pt x="144419" y="50023"/>
                    <a:pt x="144073" y="50023"/>
                  </a:cubicBezTo>
                  <a:cubicBezTo>
                    <a:pt x="143727" y="50023"/>
                    <a:pt x="143381" y="50254"/>
                    <a:pt x="143035" y="50369"/>
                  </a:cubicBezTo>
                  <a:cubicBezTo>
                    <a:pt x="142690" y="50369"/>
                    <a:pt x="142459" y="50600"/>
                    <a:pt x="142113" y="50715"/>
                  </a:cubicBezTo>
                  <a:cubicBezTo>
                    <a:pt x="141768" y="50715"/>
                    <a:pt x="141422" y="50945"/>
                    <a:pt x="141191" y="51060"/>
                  </a:cubicBezTo>
                  <a:cubicBezTo>
                    <a:pt x="140846" y="51060"/>
                    <a:pt x="140615" y="51291"/>
                    <a:pt x="140269" y="51406"/>
                  </a:cubicBezTo>
                  <a:cubicBezTo>
                    <a:pt x="139923" y="51406"/>
                    <a:pt x="139578" y="51637"/>
                    <a:pt x="139347" y="51752"/>
                  </a:cubicBezTo>
                  <a:cubicBezTo>
                    <a:pt x="139001" y="51752"/>
                    <a:pt x="138771" y="51983"/>
                    <a:pt x="138425" y="52098"/>
                  </a:cubicBezTo>
                  <a:cubicBezTo>
                    <a:pt x="138079" y="52213"/>
                    <a:pt x="137849" y="52328"/>
                    <a:pt x="137503" y="52444"/>
                  </a:cubicBezTo>
                  <a:cubicBezTo>
                    <a:pt x="137157" y="52559"/>
                    <a:pt x="136927" y="52674"/>
                    <a:pt x="136581" y="52789"/>
                  </a:cubicBezTo>
                  <a:cubicBezTo>
                    <a:pt x="136235" y="52905"/>
                    <a:pt x="136005" y="53020"/>
                    <a:pt x="135659" y="53135"/>
                  </a:cubicBezTo>
                  <a:cubicBezTo>
                    <a:pt x="135313" y="53250"/>
                    <a:pt x="135083" y="53366"/>
                    <a:pt x="134737" y="53481"/>
                  </a:cubicBezTo>
                  <a:cubicBezTo>
                    <a:pt x="134391" y="53596"/>
                    <a:pt x="134160" y="53712"/>
                    <a:pt x="133815" y="53827"/>
                  </a:cubicBezTo>
                  <a:cubicBezTo>
                    <a:pt x="133469" y="53942"/>
                    <a:pt x="133238" y="54057"/>
                    <a:pt x="132893" y="54288"/>
                  </a:cubicBezTo>
                  <a:cubicBezTo>
                    <a:pt x="132547" y="54403"/>
                    <a:pt x="132317" y="54518"/>
                    <a:pt x="131971" y="54749"/>
                  </a:cubicBezTo>
                  <a:cubicBezTo>
                    <a:pt x="131625" y="54864"/>
                    <a:pt x="131394" y="54979"/>
                    <a:pt x="131049" y="55210"/>
                  </a:cubicBezTo>
                  <a:cubicBezTo>
                    <a:pt x="130818" y="55325"/>
                    <a:pt x="130472" y="55440"/>
                    <a:pt x="130242" y="55671"/>
                  </a:cubicBezTo>
                  <a:cubicBezTo>
                    <a:pt x="129896" y="55786"/>
                    <a:pt x="129666" y="56017"/>
                    <a:pt x="129320" y="56132"/>
                  </a:cubicBezTo>
                  <a:cubicBezTo>
                    <a:pt x="129089" y="56247"/>
                    <a:pt x="128743" y="56478"/>
                    <a:pt x="128513" y="56593"/>
                  </a:cubicBezTo>
                  <a:cubicBezTo>
                    <a:pt x="128167" y="56708"/>
                    <a:pt x="127937" y="56939"/>
                    <a:pt x="127591" y="57054"/>
                  </a:cubicBezTo>
                  <a:cubicBezTo>
                    <a:pt x="127360" y="57169"/>
                    <a:pt x="127015" y="57400"/>
                    <a:pt x="126784" y="57515"/>
                  </a:cubicBezTo>
                  <a:cubicBezTo>
                    <a:pt x="126438" y="57630"/>
                    <a:pt x="126208" y="57861"/>
                    <a:pt x="125862" y="57976"/>
                  </a:cubicBezTo>
                  <a:cubicBezTo>
                    <a:pt x="125631" y="58091"/>
                    <a:pt x="125286" y="58322"/>
                    <a:pt x="125055" y="58437"/>
                  </a:cubicBezTo>
                  <a:cubicBezTo>
                    <a:pt x="124709" y="58668"/>
                    <a:pt x="124479" y="58783"/>
                    <a:pt x="124133" y="59013"/>
                  </a:cubicBezTo>
                  <a:cubicBezTo>
                    <a:pt x="123903" y="59129"/>
                    <a:pt x="123672" y="59359"/>
                    <a:pt x="123326" y="59475"/>
                  </a:cubicBezTo>
                  <a:cubicBezTo>
                    <a:pt x="122980" y="59705"/>
                    <a:pt x="122750" y="59820"/>
                    <a:pt x="122404" y="60051"/>
                  </a:cubicBezTo>
                  <a:cubicBezTo>
                    <a:pt x="122174" y="60166"/>
                    <a:pt x="121943" y="60397"/>
                    <a:pt x="121713" y="60512"/>
                  </a:cubicBezTo>
                  <a:cubicBezTo>
                    <a:pt x="121367" y="60742"/>
                    <a:pt x="121136" y="60858"/>
                    <a:pt x="120791" y="61088"/>
                  </a:cubicBezTo>
                  <a:cubicBezTo>
                    <a:pt x="120560" y="61203"/>
                    <a:pt x="120329" y="61434"/>
                    <a:pt x="120099" y="61549"/>
                  </a:cubicBezTo>
                  <a:cubicBezTo>
                    <a:pt x="119753" y="61780"/>
                    <a:pt x="119523" y="62010"/>
                    <a:pt x="119177" y="62241"/>
                  </a:cubicBezTo>
                  <a:cubicBezTo>
                    <a:pt x="118946" y="62356"/>
                    <a:pt x="118716" y="62587"/>
                    <a:pt x="118601" y="62702"/>
                  </a:cubicBezTo>
                  <a:cubicBezTo>
                    <a:pt x="118255" y="62932"/>
                    <a:pt x="117909" y="63163"/>
                    <a:pt x="117678" y="63393"/>
                  </a:cubicBezTo>
                  <a:cubicBezTo>
                    <a:pt x="117448" y="63509"/>
                    <a:pt x="117333" y="63624"/>
                    <a:pt x="117218" y="63739"/>
                  </a:cubicBezTo>
                  <a:cubicBezTo>
                    <a:pt x="116872" y="63970"/>
                    <a:pt x="116526" y="64315"/>
                    <a:pt x="116180" y="64546"/>
                  </a:cubicBezTo>
                  <a:cubicBezTo>
                    <a:pt x="116180" y="64546"/>
                    <a:pt x="115950" y="64776"/>
                    <a:pt x="115835" y="64776"/>
                  </a:cubicBezTo>
                  <a:cubicBezTo>
                    <a:pt x="113990" y="66275"/>
                    <a:pt x="112146" y="67889"/>
                    <a:pt x="110417" y="69502"/>
                  </a:cubicBezTo>
                  <a:cubicBezTo>
                    <a:pt x="110417" y="69502"/>
                    <a:pt x="110417" y="69502"/>
                    <a:pt x="110417" y="69502"/>
                  </a:cubicBezTo>
                  <a:cubicBezTo>
                    <a:pt x="110072" y="69848"/>
                    <a:pt x="109726" y="70194"/>
                    <a:pt x="109265" y="70539"/>
                  </a:cubicBezTo>
                  <a:cubicBezTo>
                    <a:pt x="109265" y="70539"/>
                    <a:pt x="109034" y="70770"/>
                    <a:pt x="109034" y="70770"/>
                  </a:cubicBezTo>
                  <a:cubicBezTo>
                    <a:pt x="108689" y="71116"/>
                    <a:pt x="108343" y="71462"/>
                    <a:pt x="107997" y="71807"/>
                  </a:cubicBezTo>
                  <a:cubicBezTo>
                    <a:pt x="107882" y="71923"/>
                    <a:pt x="107766" y="72038"/>
                    <a:pt x="107651" y="72153"/>
                  </a:cubicBezTo>
                  <a:cubicBezTo>
                    <a:pt x="107305" y="72499"/>
                    <a:pt x="107075" y="72845"/>
                    <a:pt x="106729" y="73190"/>
                  </a:cubicBezTo>
                  <a:cubicBezTo>
                    <a:pt x="106614" y="73306"/>
                    <a:pt x="106498" y="73421"/>
                    <a:pt x="106383" y="73652"/>
                  </a:cubicBezTo>
                  <a:cubicBezTo>
                    <a:pt x="106038" y="73997"/>
                    <a:pt x="105807" y="74343"/>
                    <a:pt x="105461" y="74689"/>
                  </a:cubicBezTo>
                  <a:cubicBezTo>
                    <a:pt x="105346" y="74804"/>
                    <a:pt x="105231" y="75035"/>
                    <a:pt x="105115" y="75150"/>
                  </a:cubicBezTo>
                  <a:cubicBezTo>
                    <a:pt x="104770" y="75496"/>
                    <a:pt x="104539" y="75841"/>
                    <a:pt x="104309" y="76187"/>
                  </a:cubicBezTo>
                  <a:cubicBezTo>
                    <a:pt x="104193" y="76302"/>
                    <a:pt x="104078" y="76533"/>
                    <a:pt x="103847" y="76648"/>
                  </a:cubicBezTo>
                  <a:cubicBezTo>
                    <a:pt x="103617" y="76994"/>
                    <a:pt x="103271" y="77340"/>
                    <a:pt x="103041" y="77686"/>
                  </a:cubicBezTo>
                  <a:cubicBezTo>
                    <a:pt x="102926" y="77801"/>
                    <a:pt x="102810" y="78031"/>
                    <a:pt x="102695" y="78147"/>
                  </a:cubicBezTo>
                  <a:cubicBezTo>
                    <a:pt x="102464" y="78493"/>
                    <a:pt x="102119" y="78838"/>
                    <a:pt x="101888" y="79184"/>
                  </a:cubicBezTo>
                  <a:cubicBezTo>
                    <a:pt x="101773" y="79299"/>
                    <a:pt x="101658" y="79530"/>
                    <a:pt x="101542" y="79645"/>
                  </a:cubicBezTo>
                  <a:cubicBezTo>
                    <a:pt x="101312" y="79991"/>
                    <a:pt x="101081" y="80337"/>
                    <a:pt x="100736" y="80682"/>
                  </a:cubicBezTo>
                  <a:cubicBezTo>
                    <a:pt x="100620" y="80913"/>
                    <a:pt x="100505" y="81028"/>
                    <a:pt x="100390" y="81259"/>
                  </a:cubicBezTo>
                  <a:cubicBezTo>
                    <a:pt x="100159" y="81604"/>
                    <a:pt x="99929" y="81950"/>
                    <a:pt x="99698" y="82296"/>
                  </a:cubicBezTo>
                  <a:cubicBezTo>
                    <a:pt x="99583" y="82527"/>
                    <a:pt x="99468" y="82642"/>
                    <a:pt x="99353" y="82872"/>
                  </a:cubicBezTo>
                  <a:cubicBezTo>
                    <a:pt x="99122" y="83218"/>
                    <a:pt x="98892" y="83564"/>
                    <a:pt x="98661" y="83910"/>
                  </a:cubicBezTo>
                  <a:cubicBezTo>
                    <a:pt x="98546" y="84140"/>
                    <a:pt x="98430" y="84256"/>
                    <a:pt x="98315" y="84486"/>
                  </a:cubicBezTo>
                  <a:cubicBezTo>
                    <a:pt x="98085" y="84832"/>
                    <a:pt x="97854" y="85178"/>
                    <a:pt x="97624" y="85639"/>
                  </a:cubicBezTo>
                  <a:cubicBezTo>
                    <a:pt x="97624" y="85869"/>
                    <a:pt x="97393" y="85984"/>
                    <a:pt x="97278" y="86215"/>
                  </a:cubicBezTo>
                  <a:cubicBezTo>
                    <a:pt x="97047" y="86561"/>
                    <a:pt x="96817" y="86907"/>
                    <a:pt x="96586" y="87368"/>
                  </a:cubicBezTo>
                  <a:cubicBezTo>
                    <a:pt x="96586" y="87598"/>
                    <a:pt x="96356" y="87713"/>
                    <a:pt x="96241" y="87944"/>
                  </a:cubicBezTo>
                  <a:cubicBezTo>
                    <a:pt x="96010" y="88290"/>
                    <a:pt x="95779" y="88751"/>
                    <a:pt x="95549" y="89096"/>
                  </a:cubicBezTo>
                  <a:cubicBezTo>
                    <a:pt x="95549" y="89327"/>
                    <a:pt x="95318" y="89442"/>
                    <a:pt x="95203" y="89673"/>
                  </a:cubicBezTo>
                  <a:cubicBezTo>
                    <a:pt x="94973" y="90019"/>
                    <a:pt x="94742" y="90479"/>
                    <a:pt x="94512" y="90825"/>
                  </a:cubicBezTo>
                  <a:cubicBezTo>
                    <a:pt x="94512" y="91056"/>
                    <a:pt x="94281" y="91171"/>
                    <a:pt x="94166" y="91402"/>
                  </a:cubicBezTo>
                  <a:cubicBezTo>
                    <a:pt x="93935" y="91747"/>
                    <a:pt x="93705" y="92208"/>
                    <a:pt x="93590" y="92554"/>
                  </a:cubicBezTo>
                  <a:cubicBezTo>
                    <a:pt x="93590" y="92785"/>
                    <a:pt x="93359" y="92900"/>
                    <a:pt x="93359" y="93131"/>
                  </a:cubicBezTo>
                  <a:cubicBezTo>
                    <a:pt x="93129" y="93591"/>
                    <a:pt x="93013" y="93937"/>
                    <a:pt x="92783" y="94399"/>
                  </a:cubicBezTo>
                  <a:cubicBezTo>
                    <a:pt x="92783" y="94629"/>
                    <a:pt x="92668" y="94744"/>
                    <a:pt x="92552" y="94975"/>
                  </a:cubicBezTo>
                  <a:cubicBezTo>
                    <a:pt x="92322" y="95436"/>
                    <a:pt x="92207" y="95782"/>
                    <a:pt x="91976" y="96243"/>
                  </a:cubicBezTo>
                  <a:cubicBezTo>
                    <a:pt x="91976" y="96358"/>
                    <a:pt x="91861" y="96588"/>
                    <a:pt x="91745" y="96704"/>
                  </a:cubicBezTo>
                  <a:cubicBezTo>
                    <a:pt x="91515" y="97165"/>
                    <a:pt x="91400" y="97511"/>
                    <a:pt x="91169" y="97971"/>
                  </a:cubicBezTo>
                  <a:cubicBezTo>
                    <a:pt x="91169" y="98087"/>
                    <a:pt x="91054" y="98317"/>
                    <a:pt x="90939" y="98433"/>
                  </a:cubicBezTo>
                  <a:cubicBezTo>
                    <a:pt x="90708" y="98894"/>
                    <a:pt x="90593" y="99355"/>
                    <a:pt x="90362" y="99816"/>
                  </a:cubicBezTo>
                  <a:cubicBezTo>
                    <a:pt x="90362" y="99931"/>
                    <a:pt x="90247" y="100162"/>
                    <a:pt x="90132" y="100277"/>
                  </a:cubicBezTo>
                  <a:cubicBezTo>
                    <a:pt x="89901" y="100738"/>
                    <a:pt x="89786" y="101199"/>
                    <a:pt x="89671" y="101660"/>
                  </a:cubicBezTo>
                  <a:cubicBezTo>
                    <a:pt x="89671" y="101775"/>
                    <a:pt x="89671" y="102006"/>
                    <a:pt x="89556" y="102121"/>
                  </a:cubicBezTo>
                  <a:cubicBezTo>
                    <a:pt x="89440" y="102582"/>
                    <a:pt x="89210" y="103043"/>
                    <a:pt x="89095" y="103619"/>
                  </a:cubicBezTo>
                  <a:cubicBezTo>
                    <a:pt x="89095" y="103734"/>
                    <a:pt x="89095" y="103850"/>
                    <a:pt x="88979" y="103965"/>
                  </a:cubicBezTo>
                  <a:cubicBezTo>
                    <a:pt x="88864" y="104426"/>
                    <a:pt x="88633" y="105002"/>
                    <a:pt x="88518" y="105463"/>
                  </a:cubicBezTo>
                  <a:cubicBezTo>
                    <a:pt x="88518" y="105463"/>
                    <a:pt x="88518" y="105694"/>
                    <a:pt x="88518" y="105809"/>
                  </a:cubicBezTo>
                  <a:cubicBezTo>
                    <a:pt x="88403" y="106386"/>
                    <a:pt x="88173" y="106846"/>
                    <a:pt x="88057" y="107423"/>
                  </a:cubicBezTo>
                  <a:cubicBezTo>
                    <a:pt x="88057" y="107423"/>
                    <a:pt x="88057" y="107538"/>
                    <a:pt x="88057" y="107653"/>
                  </a:cubicBezTo>
                  <a:cubicBezTo>
                    <a:pt x="87942" y="108230"/>
                    <a:pt x="87711" y="108806"/>
                    <a:pt x="87596" y="109382"/>
                  </a:cubicBezTo>
                  <a:cubicBezTo>
                    <a:pt x="87596" y="109382"/>
                    <a:pt x="87596" y="109382"/>
                    <a:pt x="87596" y="109382"/>
                  </a:cubicBezTo>
                  <a:cubicBezTo>
                    <a:pt x="86328" y="114454"/>
                    <a:pt x="85522" y="119756"/>
                    <a:pt x="85176" y="125173"/>
                  </a:cubicBezTo>
                  <a:lnTo>
                    <a:pt x="85176" y="125173"/>
                  </a:lnTo>
                  <a:cubicBezTo>
                    <a:pt x="85176" y="126671"/>
                    <a:pt x="85061" y="128170"/>
                    <a:pt x="85061" y="129668"/>
                  </a:cubicBezTo>
                  <a:cubicBezTo>
                    <a:pt x="85061" y="174735"/>
                    <a:pt x="121136" y="211273"/>
                    <a:pt x="165856" y="212310"/>
                  </a:cubicBezTo>
                  <a:cubicBezTo>
                    <a:pt x="164934" y="212310"/>
                    <a:pt x="164013" y="212310"/>
                    <a:pt x="163090" y="212310"/>
                  </a:cubicBezTo>
                  <a:cubicBezTo>
                    <a:pt x="114912" y="212310"/>
                    <a:pt x="75955" y="173237"/>
                    <a:pt x="75955" y="125173"/>
                  </a:cubicBezTo>
                  <a:lnTo>
                    <a:pt x="0" y="125173"/>
                  </a:lnTo>
                  <a:cubicBezTo>
                    <a:pt x="0" y="56017"/>
                    <a:pt x="56015" y="0"/>
                    <a:pt x="125170" y="0"/>
                  </a:cubicBezTo>
                  <a:cubicBezTo>
                    <a:pt x="194325" y="0"/>
                    <a:pt x="250341" y="56017"/>
                    <a:pt x="250341" y="125173"/>
                  </a:cubicBezTo>
                  <a:cubicBezTo>
                    <a:pt x="250341" y="194329"/>
                    <a:pt x="250341" y="126671"/>
                    <a:pt x="250341" y="127478"/>
                  </a:cubicBezTo>
                  <a:close/>
                </a:path>
              </a:pathLst>
            </a:custGeom>
            <a:solidFill>
              <a:srgbClr val="FFCC66"/>
            </a:solidFill>
            <a:ln w="1152" cap="flat">
              <a:noFill/>
              <a:prstDash val="solid"/>
              <a:miter/>
            </a:ln>
          </p:spPr>
          <p:txBody>
            <a:bodyPr rtlCol="0" anchor="ctr"/>
            <a:lstStyle/>
            <a:p>
              <a:endParaRPr lang="en-US" sz="1350"/>
            </a:p>
          </p:txBody>
        </p:sp>
        <p:sp>
          <p:nvSpPr>
            <p:cNvPr id="22" name="TextBox 38">
              <a:extLst>
                <a:ext uri="{FF2B5EF4-FFF2-40B4-BE49-F238E27FC236}">
                  <a16:creationId xmlns:a16="http://schemas.microsoft.com/office/drawing/2014/main" id="{FAA7FBF9-10FF-186B-42A3-C1E9D2907B98}"/>
                </a:ext>
              </a:extLst>
            </p:cNvPr>
            <p:cNvSpPr txBox="1"/>
            <p:nvPr/>
          </p:nvSpPr>
          <p:spPr>
            <a:xfrm>
              <a:off x="4503385" y="5090936"/>
              <a:ext cx="134560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نسيان المحتوى</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3" name="TextBox 41">
              <a:extLst>
                <a:ext uri="{FF2B5EF4-FFF2-40B4-BE49-F238E27FC236}">
                  <a16:creationId xmlns:a16="http://schemas.microsoft.com/office/drawing/2014/main" id="{07F1EA8C-DCAF-610C-1EEE-A19126E25340}"/>
                </a:ext>
              </a:extLst>
            </p:cNvPr>
            <p:cNvSpPr txBox="1"/>
            <p:nvPr/>
          </p:nvSpPr>
          <p:spPr>
            <a:xfrm>
              <a:off x="4749677" y="4062182"/>
              <a:ext cx="1344545" cy="784830"/>
            </a:xfrm>
            <a:prstGeom prst="rect">
              <a:avLst/>
            </a:prstGeom>
            <a:noFill/>
          </p:spPr>
          <p:txBody>
            <a:bodyPr wrap="square" lIns="0" rIns="0" rtlCol="0" anchor="ctr">
              <a:spAutoFit/>
            </a:bodyPr>
            <a:lstStyle/>
            <a:p>
              <a:pPr algn="ctr"/>
              <a:r>
                <a:rPr lang="en-US" sz="4500" b="1" noProof="1"/>
                <a:t>03</a:t>
              </a:r>
            </a:p>
          </p:txBody>
        </p:sp>
      </p:grpSp>
    </p:spTree>
    <p:extLst>
      <p:ext uri="{BB962C8B-B14F-4D97-AF65-F5344CB8AC3E}">
        <p14:creationId xmlns:p14="http://schemas.microsoft.com/office/powerpoint/2010/main" val="12930091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BA529-B209-6EA4-0458-EBDDBBEA9CB6}"/>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74F833CB-413E-2842-D9C7-13053619FE46}"/>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E501DF0A-94FE-DC6A-CAD1-18339743FE91}"/>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0D494F13-528C-07FD-E7E3-65439052A976}"/>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025889CB-F54D-9290-EF12-600E75A013CE}"/>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D5B31637-F590-F9F1-1DC4-6E7F73B1D734}"/>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580A22AD-571B-3768-0ABB-67B92242B12B}"/>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167BC85F-CBFF-4F0E-E3E5-808827A435B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9C743C2F-5382-DB8E-6619-E04AC7AEF82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422E32E5-7DB4-C7DB-7137-4CD0091975A3}"/>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BE6D00B2-D949-4296-1C4E-8E80E9E5DD9A}"/>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08BF5B81-A7A6-A414-F41C-5FF5FA08923C}"/>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6793C0D7-A31B-70B2-E295-1703643DFCB7}"/>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7559B356-2B93-2F49-6169-D57E6AA3597E}"/>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مواجهة المواقف غير المتوقعة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2" name="Group 26">
            <a:extLst>
              <a:ext uri="{FF2B5EF4-FFF2-40B4-BE49-F238E27FC236}">
                <a16:creationId xmlns:a16="http://schemas.microsoft.com/office/drawing/2014/main" id="{A62C817C-A613-AA70-17F3-44DEF4C54804}"/>
              </a:ext>
            </a:extLst>
          </p:cNvPr>
          <p:cNvGrpSpPr/>
          <p:nvPr/>
        </p:nvGrpSpPr>
        <p:grpSpPr>
          <a:xfrm>
            <a:off x="7999215" y="3326004"/>
            <a:ext cx="1913368" cy="2341737"/>
            <a:chOff x="8009375" y="3468242"/>
            <a:chExt cx="1913368" cy="2341737"/>
          </a:xfrm>
        </p:grpSpPr>
        <p:sp>
          <p:nvSpPr>
            <p:cNvPr id="53" name="Freeform 6">
              <a:extLst>
                <a:ext uri="{FF2B5EF4-FFF2-40B4-BE49-F238E27FC236}">
                  <a16:creationId xmlns:a16="http://schemas.microsoft.com/office/drawing/2014/main" id="{32F411C5-9A9D-BE96-E372-097D8C229B9E}"/>
                </a:ext>
              </a:extLst>
            </p:cNvPr>
            <p:cNvSpPr/>
            <p:nvPr/>
          </p:nvSpPr>
          <p:spPr>
            <a:xfrm>
              <a:off x="8009375" y="3468242"/>
              <a:ext cx="1913368" cy="1622694"/>
            </a:xfrm>
            <a:custGeom>
              <a:avLst/>
              <a:gdLst>
                <a:gd name="connsiteX0" fmla="*/ 249649 w 250340"/>
                <a:gd name="connsiteY0" fmla="*/ 126671 h 212309"/>
                <a:gd name="connsiteX1" fmla="*/ 249649 w 250340"/>
                <a:gd name="connsiteY1" fmla="*/ 124136 h 212309"/>
                <a:gd name="connsiteX2" fmla="*/ 249534 w 250340"/>
                <a:gd name="connsiteY2" fmla="*/ 122292 h 212309"/>
                <a:gd name="connsiteX3" fmla="*/ 249534 w 250340"/>
                <a:gd name="connsiteY3" fmla="*/ 122292 h 212309"/>
                <a:gd name="connsiteX4" fmla="*/ 245615 w 250340"/>
                <a:gd name="connsiteY4" fmla="*/ 102928 h 212309"/>
                <a:gd name="connsiteX5" fmla="*/ 245615 w 250340"/>
                <a:gd name="connsiteY5" fmla="*/ 102928 h 212309"/>
                <a:gd name="connsiteX6" fmla="*/ 245039 w 250340"/>
                <a:gd name="connsiteY6" fmla="*/ 101314 h 212309"/>
                <a:gd name="connsiteX7" fmla="*/ 245039 w 250340"/>
                <a:gd name="connsiteY7" fmla="*/ 101083 h 212309"/>
                <a:gd name="connsiteX8" fmla="*/ 244463 w 250340"/>
                <a:gd name="connsiteY8" fmla="*/ 99585 h 212309"/>
                <a:gd name="connsiteX9" fmla="*/ 244347 w 250340"/>
                <a:gd name="connsiteY9" fmla="*/ 99239 h 212309"/>
                <a:gd name="connsiteX10" fmla="*/ 243771 w 250340"/>
                <a:gd name="connsiteY10" fmla="*/ 97856 h 212309"/>
                <a:gd name="connsiteX11" fmla="*/ 243656 w 250340"/>
                <a:gd name="connsiteY11" fmla="*/ 97511 h 212309"/>
                <a:gd name="connsiteX12" fmla="*/ 243079 w 250340"/>
                <a:gd name="connsiteY12" fmla="*/ 96127 h 212309"/>
                <a:gd name="connsiteX13" fmla="*/ 242849 w 250340"/>
                <a:gd name="connsiteY13" fmla="*/ 95666 h 212309"/>
                <a:gd name="connsiteX14" fmla="*/ 242273 w 250340"/>
                <a:gd name="connsiteY14" fmla="*/ 94399 h 212309"/>
                <a:gd name="connsiteX15" fmla="*/ 242042 w 250340"/>
                <a:gd name="connsiteY15" fmla="*/ 93937 h 212309"/>
                <a:gd name="connsiteX16" fmla="*/ 241466 w 250340"/>
                <a:gd name="connsiteY16" fmla="*/ 92670 h 212309"/>
                <a:gd name="connsiteX17" fmla="*/ 241235 w 250340"/>
                <a:gd name="connsiteY17" fmla="*/ 92208 h 212309"/>
                <a:gd name="connsiteX18" fmla="*/ 240659 w 250340"/>
                <a:gd name="connsiteY18" fmla="*/ 91056 h 212309"/>
                <a:gd name="connsiteX19" fmla="*/ 240428 w 250340"/>
                <a:gd name="connsiteY19" fmla="*/ 90479 h 212309"/>
                <a:gd name="connsiteX20" fmla="*/ 239852 w 250340"/>
                <a:gd name="connsiteY20" fmla="*/ 89327 h 212309"/>
                <a:gd name="connsiteX21" fmla="*/ 239506 w 250340"/>
                <a:gd name="connsiteY21" fmla="*/ 88751 h 212309"/>
                <a:gd name="connsiteX22" fmla="*/ 238815 w 250340"/>
                <a:gd name="connsiteY22" fmla="*/ 87598 h 212309"/>
                <a:gd name="connsiteX23" fmla="*/ 238469 w 250340"/>
                <a:gd name="connsiteY23" fmla="*/ 87022 h 212309"/>
                <a:gd name="connsiteX24" fmla="*/ 237778 w 250340"/>
                <a:gd name="connsiteY24" fmla="*/ 85984 h 212309"/>
                <a:gd name="connsiteX25" fmla="*/ 237432 w 250340"/>
                <a:gd name="connsiteY25" fmla="*/ 85408 h 212309"/>
                <a:gd name="connsiteX26" fmla="*/ 236740 w 250340"/>
                <a:gd name="connsiteY26" fmla="*/ 84371 h 212309"/>
                <a:gd name="connsiteX27" fmla="*/ 236394 w 250340"/>
                <a:gd name="connsiteY27" fmla="*/ 83794 h 212309"/>
                <a:gd name="connsiteX28" fmla="*/ 235703 w 250340"/>
                <a:gd name="connsiteY28" fmla="*/ 82757 h 212309"/>
                <a:gd name="connsiteX29" fmla="*/ 235242 w 250340"/>
                <a:gd name="connsiteY29" fmla="*/ 82181 h 212309"/>
                <a:gd name="connsiteX30" fmla="*/ 234550 w 250340"/>
                <a:gd name="connsiteY30" fmla="*/ 81259 h 212309"/>
                <a:gd name="connsiteX31" fmla="*/ 234089 w 250340"/>
                <a:gd name="connsiteY31" fmla="*/ 80682 h 212309"/>
                <a:gd name="connsiteX32" fmla="*/ 233398 w 250340"/>
                <a:gd name="connsiteY32" fmla="*/ 79760 h 212309"/>
                <a:gd name="connsiteX33" fmla="*/ 232937 w 250340"/>
                <a:gd name="connsiteY33" fmla="*/ 79184 h 212309"/>
                <a:gd name="connsiteX34" fmla="*/ 232245 w 250340"/>
                <a:gd name="connsiteY34" fmla="*/ 78262 h 212309"/>
                <a:gd name="connsiteX35" fmla="*/ 231784 w 250340"/>
                <a:gd name="connsiteY35" fmla="*/ 77686 h 212309"/>
                <a:gd name="connsiteX36" fmla="*/ 231093 w 250340"/>
                <a:gd name="connsiteY36" fmla="*/ 76764 h 212309"/>
                <a:gd name="connsiteX37" fmla="*/ 230632 w 250340"/>
                <a:gd name="connsiteY37" fmla="*/ 76187 h 212309"/>
                <a:gd name="connsiteX38" fmla="*/ 229940 w 250340"/>
                <a:gd name="connsiteY38" fmla="*/ 75381 h 212309"/>
                <a:gd name="connsiteX39" fmla="*/ 229364 w 250340"/>
                <a:gd name="connsiteY39" fmla="*/ 74804 h 212309"/>
                <a:gd name="connsiteX40" fmla="*/ 228672 w 250340"/>
                <a:gd name="connsiteY40" fmla="*/ 73997 h 212309"/>
                <a:gd name="connsiteX41" fmla="*/ 228096 w 250340"/>
                <a:gd name="connsiteY41" fmla="*/ 73421 h 212309"/>
                <a:gd name="connsiteX42" fmla="*/ 227289 w 250340"/>
                <a:gd name="connsiteY42" fmla="*/ 72614 h 212309"/>
                <a:gd name="connsiteX43" fmla="*/ 226713 w 250340"/>
                <a:gd name="connsiteY43" fmla="*/ 72038 h 212309"/>
                <a:gd name="connsiteX44" fmla="*/ 225906 w 250340"/>
                <a:gd name="connsiteY44" fmla="*/ 71231 h 212309"/>
                <a:gd name="connsiteX45" fmla="*/ 225330 w 250340"/>
                <a:gd name="connsiteY45" fmla="*/ 70655 h 212309"/>
                <a:gd name="connsiteX46" fmla="*/ 224523 w 250340"/>
                <a:gd name="connsiteY46" fmla="*/ 69848 h 212309"/>
                <a:gd name="connsiteX47" fmla="*/ 223947 w 250340"/>
                <a:gd name="connsiteY47" fmla="*/ 69272 h 212309"/>
                <a:gd name="connsiteX48" fmla="*/ 223140 w 250340"/>
                <a:gd name="connsiteY48" fmla="*/ 68580 h 212309"/>
                <a:gd name="connsiteX49" fmla="*/ 222563 w 250340"/>
                <a:gd name="connsiteY49" fmla="*/ 68004 h 212309"/>
                <a:gd name="connsiteX50" fmla="*/ 221757 w 250340"/>
                <a:gd name="connsiteY50" fmla="*/ 67312 h 212309"/>
                <a:gd name="connsiteX51" fmla="*/ 221065 w 250340"/>
                <a:gd name="connsiteY51" fmla="*/ 66736 h 212309"/>
                <a:gd name="connsiteX52" fmla="*/ 220258 w 250340"/>
                <a:gd name="connsiteY52" fmla="*/ 66044 h 212309"/>
                <a:gd name="connsiteX53" fmla="*/ 219567 w 250340"/>
                <a:gd name="connsiteY53" fmla="*/ 65468 h 212309"/>
                <a:gd name="connsiteX54" fmla="*/ 218760 w 250340"/>
                <a:gd name="connsiteY54" fmla="*/ 64776 h 212309"/>
                <a:gd name="connsiteX55" fmla="*/ 218069 w 250340"/>
                <a:gd name="connsiteY55" fmla="*/ 64200 h 212309"/>
                <a:gd name="connsiteX56" fmla="*/ 217262 w 250340"/>
                <a:gd name="connsiteY56" fmla="*/ 63509 h 212309"/>
                <a:gd name="connsiteX57" fmla="*/ 216570 w 250340"/>
                <a:gd name="connsiteY57" fmla="*/ 62932 h 212309"/>
                <a:gd name="connsiteX58" fmla="*/ 215763 w 250340"/>
                <a:gd name="connsiteY58" fmla="*/ 62356 h 212309"/>
                <a:gd name="connsiteX59" fmla="*/ 215072 w 250340"/>
                <a:gd name="connsiteY59" fmla="*/ 61780 h 212309"/>
                <a:gd name="connsiteX60" fmla="*/ 214265 w 250340"/>
                <a:gd name="connsiteY60" fmla="*/ 61203 h 212309"/>
                <a:gd name="connsiteX61" fmla="*/ 213458 w 250340"/>
                <a:gd name="connsiteY61" fmla="*/ 60742 h 212309"/>
                <a:gd name="connsiteX62" fmla="*/ 212651 w 250340"/>
                <a:gd name="connsiteY62" fmla="*/ 60166 h 212309"/>
                <a:gd name="connsiteX63" fmla="*/ 211844 w 250340"/>
                <a:gd name="connsiteY63" fmla="*/ 59705 h 212309"/>
                <a:gd name="connsiteX64" fmla="*/ 210923 w 250340"/>
                <a:gd name="connsiteY64" fmla="*/ 59129 h 212309"/>
                <a:gd name="connsiteX65" fmla="*/ 210116 w 250340"/>
                <a:gd name="connsiteY65" fmla="*/ 58668 h 212309"/>
                <a:gd name="connsiteX66" fmla="*/ 209194 w 250340"/>
                <a:gd name="connsiteY66" fmla="*/ 58091 h 212309"/>
                <a:gd name="connsiteX67" fmla="*/ 208387 w 250340"/>
                <a:gd name="connsiteY67" fmla="*/ 57630 h 212309"/>
                <a:gd name="connsiteX68" fmla="*/ 207465 w 250340"/>
                <a:gd name="connsiteY68" fmla="*/ 57169 h 212309"/>
                <a:gd name="connsiteX69" fmla="*/ 206658 w 250340"/>
                <a:gd name="connsiteY69" fmla="*/ 56708 h 212309"/>
                <a:gd name="connsiteX70" fmla="*/ 205736 w 250340"/>
                <a:gd name="connsiteY70" fmla="*/ 56247 h 212309"/>
                <a:gd name="connsiteX71" fmla="*/ 204929 w 250340"/>
                <a:gd name="connsiteY71" fmla="*/ 55786 h 212309"/>
                <a:gd name="connsiteX72" fmla="*/ 204007 w 250340"/>
                <a:gd name="connsiteY72" fmla="*/ 55325 h 212309"/>
                <a:gd name="connsiteX73" fmla="*/ 203200 w 250340"/>
                <a:gd name="connsiteY73" fmla="*/ 54864 h 212309"/>
                <a:gd name="connsiteX74" fmla="*/ 202278 w 250340"/>
                <a:gd name="connsiteY74" fmla="*/ 54403 h 212309"/>
                <a:gd name="connsiteX75" fmla="*/ 201356 w 250340"/>
                <a:gd name="connsiteY75" fmla="*/ 54057 h 212309"/>
                <a:gd name="connsiteX76" fmla="*/ 200434 w 250340"/>
                <a:gd name="connsiteY76" fmla="*/ 53596 h 212309"/>
                <a:gd name="connsiteX77" fmla="*/ 199512 w 250340"/>
                <a:gd name="connsiteY77" fmla="*/ 53250 h 212309"/>
                <a:gd name="connsiteX78" fmla="*/ 198590 w 250340"/>
                <a:gd name="connsiteY78" fmla="*/ 52905 h 212309"/>
                <a:gd name="connsiteX79" fmla="*/ 197668 w 250340"/>
                <a:gd name="connsiteY79" fmla="*/ 52559 h 212309"/>
                <a:gd name="connsiteX80" fmla="*/ 196746 w 250340"/>
                <a:gd name="connsiteY80" fmla="*/ 52213 h 212309"/>
                <a:gd name="connsiteX81" fmla="*/ 195824 w 250340"/>
                <a:gd name="connsiteY81" fmla="*/ 51867 h 212309"/>
                <a:gd name="connsiteX82" fmla="*/ 194901 w 250340"/>
                <a:gd name="connsiteY82" fmla="*/ 51521 h 212309"/>
                <a:gd name="connsiteX83" fmla="*/ 193979 w 250340"/>
                <a:gd name="connsiteY83" fmla="*/ 51176 h 212309"/>
                <a:gd name="connsiteX84" fmla="*/ 193058 w 250340"/>
                <a:gd name="connsiteY84" fmla="*/ 50830 h 212309"/>
                <a:gd name="connsiteX85" fmla="*/ 192135 w 250340"/>
                <a:gd name="connsiteY85" fmla="*/ 50484 h 212309"/>
                <a:gd name="connsiteX86" fmla="*/ 191213 w 250340"/>
                <a:gd name="connsiteY86" fmla="*/ 50138 h 212309"/>
                <a:gd name="connsiteX87" fmla="*/ 190291 w 250340"/>
                <a:gd name="connsiteY87" fmla="*/ 49908 h 212309"/>
                <a:gd name="connsiteX88" fmla="*/ 189369 w 250340"/>
                <a:gd name="connsiteY88" fmla="*/ 49677 h 212309"/>
                <a:gd name="connsiteX89" fmla="*/ 188332 w 250340"/>
                <a:gd name="connsiteY89" fmla="*/ 49447 h 212309"/>
                <a:gd name="connsiteX90" fmla="*/ 187410 w 250340"/>
                <a:gd name="connsiteY90" fmla="*/ 49216 h 212309"/>
                <a:gd name="connsiteX91" fmla="*/ 186373 w 250340"/>
                <a:gd name="connsiteY91" fmla="*/ 48986 h 212309"/>
                <a:gd name="connsiteX92" fmla="*/ 185450 w 250340"/>
                <a:gd name="connsiteY92" fmla="*/ 48755 h 212309"/>
                <a:gd name="connsiteX93" fmla="*/ 184413 w 250340"/>
                <a:gd name="connsiteY93" fmla="*/ 48525 h 212309"/>
                <a:gd name="connsiteX94" fmla="*/ 183491 w 250340"/>
                <a:gd name="connsiteY94" fmla="*/ 48294 h 212309"/>
                <a:gd name="connsiteX95" fmla="*/ 182454 w 250340"/>
                <a:gd name="connsiteY95" fmla="*/ 48064 h 212309"/>
                <a:gd name="connsiteX96" fmla="*/ 181532 w 250340"/>
                <a:gd name="connsiteY96" fmla="*/ 47948 h 212309"/>
                <a:gd name="connsiteX97" fmla="*/ 180494 w 250340"/>
                <a:gd name="connsiteY97" fmla="*/ 47718 h 212309"/>
                <a:gd name="connsiteX98" fmla="*/ 179572 w 250340"/>
                <a:gd name="connsiteY98" fmla="*/ 47603 h 212309"/>
                <a:gd name="connsiteX99" fmla="*/ 178535 w 250340"/>
                <a:gd name="connsiteY99" fmla="*/ 47487 h 212309"/>
                <a:gd name="connsiteX100" fmla="*/ 177613 w 250340"/>
                <a:gd name="connsiteY100" fmla="*/ 47372 h 212309"/>
                <a:gd name="connsiteX101" fmla="*/ 176460 w 250340"/>
                <a:gd name="connsiteY101" fmla="*/ 47257 h 212309"/>
                <a:gd name="connsiteX102" fmla="*/ 175538 w 250340"/>
                <a:gd name="connsiteY102" fmla="*/ 47257 h 212309"/>
                <a:gd name="connsiteX103" fmla="*/ 174385 w 250340"/>
                <a:gd name="connsiteY103" fmla="*/ 47257 h 212309"/>
                <a:gd name="connsiteX104" fmla="*/ 173464 w 250340"/>
                <a:gd name="connsiteY104" fmla="*/ 47257 h 212309"/>
                <a:gd name="connsiteX105" fmla="*/ 172196 w 250340"/>
                <a:gd name="connsiteY105" fmla="*/ 47257 h 212309"/>
                <a:gd name="connsiteX106" fmla="*/ 171389 w 250340"/>
                <a:gd name="connsiteY106" fmla="*/ 47257 h 212309"/>
                <a:gd name="connsiteX107" fmla="*/ 170006 w 250340"/>
                <a:gd name="connsiteY107" fmla="*/ 47257 h 212309"/>
                <a:gd name="connsiteX108" fmla="*/ 169314 w 250340"/>
                <a:gd name="connsiteY108" fmla="*/ 47257 h 212309"/>
                <a:gd name="connsiteX109" fmla="*/ 167240 w 250340"/>
                <a:gd name="connsiteY109" fmla="*/ 47257 h 212309"/>
                <a:gd name="connsiteX110" fmla="*/ 165165 w 250340"/>
                <a:gd name="connsiteY110" fmla="*/ 47257 h 212309"/>
                <a:gd name="connsiteX111" fmla="*/ 164473 w 250340"/>
                <a:gd name="connsiteY111" fmla="*/ 47257 h 212309"/>
                <a:gd name="connsiteX112" fmla="*/ 163090 w 250340"/>
                <a:gd name="connsiteY112" fmla="*/ 47257 h 212309"/>
                <a:gd name="connsiteX113" fmla="*/ 162283 w 250340"/>
                <a:gd name="connsiteY113" fmla="*/ 47257 h 212309"/>
                <a:gd name="connsiteX114" fmla="*/ 161016 w 250340"/>
                <a:gd name="connsiteY114" fmla="*/ 47257 h 212309"/>
                <a:gd name="connsiteX115" fmla="*/ 160094 w 250340"/>
                <a:gd name="connsiteY115" fmla="*/ 47257 h 212309"/>
                <a:gd name="connsiteX116" fmla="*/ 158941 w 250340"/>
                <a:gd name="connsiteY116" fmla="*/ 47257 h 212309"/>
                <a:gd name="connsiteX117" fmla="*/ 158019 w 250340"/>
                <a:gd name="connsiteY117" fmla="*/ 47257 h 212309"/>
                <a:gd name="connsiteX118" fmla="*/ 156866 w 250340"/>
                <a:gd name="connsiteY118" fmla="*/ 47372 h 212309"/>
                <a:gd name="connsiteX119" fmla="*/ 155944 w 250340"/>
                <a:gd name="connsiteY119" fmla="*/ 47487 h 212309"/>
                <a:gd name="connsiteX120" fmla="*/ 154792 w 250340"/>
                <a:gd name="connsiteY120" fmla="*/ 47603 h 212309"/>
                <a:gd name="connsiteX121" fmla="*/ 153870 w 250340"/>
                <a:gd name="connsiteY121" fmla="*/ 47718 h 212309"/>
                <a:gd name="connsiteX122" fmla="*/ 152832 w 250340"/>
                <a:gd name="connsiteY122" fmla="*/ 47948 h 212309"/>
                <a:gd name="connsiteX123" fmla="*/ 151910 w 250340"/>
                <a:gd name="connsiteY123" fmla="*/ 48179 h 212309"/>
                <a:gd name="connsiteX124" fmla="*/ 150873 w 250340"/>
                <a:gd name="connsiteY124" fmla="*/ 48409 h 212309"/>
                <a:gd name="connsiteX125" fmla="*/ 149951 w 250340"/>
                <a:gd name="connsiteY125" fmla="*/ 48640 h 212309"/>
                <a:gd name="connsiteX126" fmla="*/ 148914 w 250340"/>
                <a:gd name="connsiteY126" fmla="*/ 48871 h 212309"/>
                <a:gd name="connsiteX127" fmla="*/ 147991 w 250340"/>
                <a:gd name="connsiteY127" fmla="*/ 49101 h 212309"/>
                <a:gd name="connsiteX128" fmla="*/ 146954 w 250340"/>
                <a:gd name="connsiteY128" fmla="*/ 49332 h 212309"/>
                <a:gd name="connsiteX129" fmla="*/ 146032 w 250340"/>
                <a:gd name="connsiteY129" fmla="*/ 49562 h 212309"/>
                <a:gd name="connsiteX130" fmla="*/ 144995 w 250340"/>
                <a:gd name="connsiteY130" fmla="*/ 49792 h 212309"/>
                <a:gd name="connsiteX131" fmla="*/ 144073 w 250340"/>
                <a:gd name="connsiteY131" fmla="*/ 50023 h 212309"/>
                <a:gd name="connsiteX132" fmla="*/ 143035 w 250340"/>
                <a:gd name="connsiteY132" fmla="*/ 50369 h 212309"/>
                <a:gd name="connsiteX133" fmla="*/ 142113 w 250340"/>
                <a:gd name="connsiteY133" fmla="*/ 50715 h 212309"/>
                <a:gd name="connsiteX134" fmla="*/ 141191 w 250340"/>
                <a:gd name="connsiteY134" fmla="*/ 51060 h 212309"/>
                <a:gd name="connsiteX135" fmla="*/ 140269 w 250340"/>
                <a:gd name="connsiteY135" fmla="*/ 51406 h 212309"/>
                <a:gd name="connsiteX136" fmla="*/ 139347 w 250340"/>
                <a:gd name="connsiteY136" fmla="*/ 51752 h 212309"/>
                <a:gd name="connsiteX137" fmla="*/ 138425 w 250340"/>
                <a:gd name="connsiteY137" fmla="*/ 52098 h 212309"/>
                <a:gd name="connsiteX138" fmla="*/ 137503 w 250340"/>
                <a:gd name="connsiteY138" fmla="*/ 52444 h 212309"/>
                <a:gd name="connsiteX139" fmla="*/ 136581 w 250340"/>
                <a:gd name="connsiteY139" fmla="*/ 52789 h 212309"/>
                <a:gd name="connsiteX140" fmla="*/ 135659 w 250340"/>
                <a:gd name="connsiteY140" fmla="*/ 53135 h 212309"/>
                <a:gd name="connsiteX141" fmla="*/ 134737 w 250340"/>
                <a:gd name="connsiteY141" fmla="*/ 53481 h 212309"/>
                <a:gd name="connsiteX142" fmla="*/ 133815 w 250340"/>
                <a:gd name="connsiteY142" fmla="*/ 53827 h 212309"/>
                <a:gd name="connsiteX143" fmla="*/ 132893 w 250340"/>
                <a:gd name="connsiteY143" fmla="*/ 54288 h 212309"/>
                <a:gd name="connsiteX144" fmla="*/ 131971 w 250340"/>
                <a:gd name="connsiteY144" fmla="*/ 54749 h 212309"/>
                <a:gd name="connsiteX145" fmla="*/ 131049 w 250340"/>
                <a:gd name="connsiteY145" fmla="*/ 55210 h 212309"/>
                <a:gd name="connsiteX146" fmla="*/ 130242 w 250340"/>
                <a:gd name="connsiteY146" fmla="*/ 55671 h 212309"/>
                <a:gd name="connsiteX147" fmla="*/ 129320 w 250340"/>
                <a:gd name="connsiteY147" fmla="*/ 56132 h 212309"/>
                <a:gd name="connsiteX148" fmla="*/ 128513 w 250340"/>
                <a:gd name="connsiteY148" fmla="*/ 56593 h 212309"/>
                <a:gd name="connsiteX149" fmla="*/ 127591 w 250340"/>
                <a:gd name="connsiteY149" fmla="*/ 57054 h 212309"/>
                <a:gd name="connsiteX150" fmla="*/ 126784 w 250340"/>
                <a:gd name="connsiteY150" fmla="*/ 57515 h 212309"/>
                <a:gd name="connsiteX151" fmla="*/ 125862 w 250340"/>
                <a:gd name="connsiteY151" fmla="*/ 57976 h 212309"/>
                <a:gd name="connsiteX152" fmla="*/ 125055 w 250340"/>
                <a:gd name="connsiteY152" fmla="*/ 58437 h 212309"/>
                <a:gd name="connsiteX153" fmla="*/ 124133 w 250340"/>
                <a:gd name="connsiteY153" fmla="*/ 59013 h 212309"/>
                <a:gd name="connsiteX154" fmla="*/ 123326 w 250340"/>
                <a:gd name="connsiteY154" fmla="*/ 59475 h 212309"/>
                <a:gd name="connsiteX155" fmla="*/ 122404 w 250340"/>
                <a:gd name="connsiteY155" fmla="*/ 60051 h 212309"/>
                <a:gd name="connsiteX156" fmla="*/ 121713 w 250340"/>
                <a:gd name="connsiteY156" fmla="*/ 60512 h 212309"/>
                <a:gd name="connsiteX157" fmla="*/ 120790 w 250340"/>
                <a:gd name="connsiteY157" fmla="*/ 61088 h 212309"/>
                <a:gd name="connsiteX158" fmla="*/ 120099 w 250340"/>
                <a:gd name="connsiteY158" fmla="*/ 61549 h 212309"/>
                <a:gd name="connsiteX159" fmla="*/ 119177 w 250340"/>
                <a:gd name="connsiteY159" fmla="*/ 62241 h 212309"/>
                <a:gd name="connsiteX160" fmla="*/ 118601 w 250340"/>
                <a:gd name="connsiteY160" fmla="*/ 62702 h 212309"/>
                <a:gd name="connsiteX161" fmla="*/ 117678 w 250340"/>
                <a:gd name="connsiteY161" fmla="*/ 63393 h 212309"/>
                <a:gd name="connsiteX162" fmla="*/ 117218 w 250340"/>
                <a:gd name="connsiteY162" fmla="*/ 63739 h 212309"/>
                <a:gd name="connsiteX163" fmla="*/ 116180 w 250340"/>
                <a:gd name="connsiteY163" fmla="*/ 64546 h 212309"/>
                <a:gd name="connsiteX164" fmla="*/ 115835 w 250340"/>
                <a:gd name="connsiteY164" fmla="*/ 64776 h 212309"/>
                <a:gd name="connsiteX165" fmla="*/ 110417 w 250340"/>
                <a:gd name="connsiteY165" fmla="*/ 69502 h 212309"/>
                <a:gd name="connsiteX166" fmla="*/ 110417 w 250340"/>
                <a:gd name="connsiteY166" fmla="*/ 69502 h 212309"/>
                <a:gd name="connsiteX167" fmla="*/ 109265 w 250340"/>
                <a:gd name="connsiteY167" fmla="*/ 70539 h 212309"/>
                <a:gd name="connsiteX168" fmla="*/ 109034 w 250340"/>
                <a:gd name="connsiteY168" fmla="*/ 70770 h 212309"/>
                <a:gd name="connsiteX169" fmla="*/ 107997 w 250340"/>
                <a:gd name="connsiteY169" fmla="*/ 71807 h 212309"/>
                <a:gd name="connsiteX170" fmla="*/ 107651 w 250340"/>
                <a:gd name="connsiteY170" fmla="*/ 72153 h 212309"/>
                <a:gd name="connsiteX171" fmla="*/ 106729 w 250340"/>
                <a:gd name="connsiteY171" fmla="*/ 73190 h 212309"/>
                <a:gd name="connsiteX172" fmla="*/ 106383 w 250340"/>
                <a:gd name="connsiteY172" fmla="*/ 73652 h 212309"/>
                <a:gd name="connsiteX173" fmla="*/ 105461 w 250340"/>
                <a:gd name="connsiteY173" fmla="*/ 74689 h 212309"/>
                <a:gd name="connsiteX174" fmla="*/ 105115 w 250340"/>
                <a:gd name="connsiteY174" fmla="*/ 75150 h 212309"/>
                <a:gd name="connsiteX175" fmla="*/ 104309 w 250340"/>
                <a:gd name="connsiteY175" fmla="*/ 76187 h 212309"/>
                <a:gd name="connsiteX176" fmla="*/ 103847 w 250340"/>
                <a:gd name="connsiteY176" fmla="*/ 76648 h 212309"/>
                <a:gd name="connsiteX177" fmla="*/ 103041 w 250340"/>
                <a:gd name="connsiteY177" fmla="*/ 77686 h 212309"/>
                <a:gd name="connsiteX178" fmla="*/ 102695 w 250340"/>
                <a:gd name="connsiteY178" fmla="*/ 78147 h 212309"/>
                <a:gd name="connsiteX179" fmla="*/ 101888 w 250340"/>
                <a:gd name="connsiteY179" fmla="*/ 79184 h 212309"/>
                <a:gd name="connsiteX180" fmla="*/ 101542 w 250340"/>
                <a:gd name="connsiteY180" fmla="*/ 79645 h 212309"/>
                <a:gd name="connsiteX181" fmla="*/ 100736 w 250340"/>
                <a:gd name="connsiteY181" fmla="*/ 80682 h 212309"/>
                <a:gd name="connsiteX182" fmla="*/ 100390 w 250340"/>
                <a:gd name="connsiteY182" fmla="*/ 81259 h 212309"/>
                <a:gd name="connsiteX183" fmla="*/ 99698 w 250340"/>
                <a:gd name="connsiteY183" fmla="*/ 82296 h 212309"/>
                <a:gd name="connsiteX184" fmla="*/ 99353 w 250340"/>
                <a:gd name="connsiteY184" fmla="*/ 82872 h 212309"/>
                <a:gd name="connsiteX185" fmla="*/ 98661 w 250340"/>
                <a:gd name="connsiteY185" fmla="*/ 83910 h 212309"/>
                <a:gd name="connsiteX186" fmla="*/ 98315 w 250340"/>
                <a:gd name="connsiteY186" fmla="*/ 84486 h 212309"/>
                <a:gd name="connsiteX187" fmla="*/ 97624 w 250340"/>
                <a:gd name="connsiteY187" fmla="*/ 85639 h 212309"/>
                <a:gd name="connsiteX188" fmla="*/ 97278 w 250340"/>
                <a:gd name="connsiteY188" fmla="*/ 86215 h 212309"/>
                <a:gd name="connsiteX189" fmla="*/ 96586 w 250340"/>
                <a:gd name="connsiteY189" fmla="*/ 87368 h 212309"/>
                <a:gd name="connsiteX190" fmla="*/ 96241 w 250340"/>
                <a:gd name="connsiteY190" fmla="*/ 87944 h 212309"/>
                <a:gd name="connsiteX191" fmla="*/ 95549 w 250340"/>
                <a:gd name="connsiteY191" fmla="*/ 89096 h 212309"/>
                <a:gd name="connsiteX192" fmla="*/ 95203 w 250340"/>
                <a:gd name="connsiteY192" fmla="*/ 89673 h 212309"/>
                <a:gd name="connsiteX193" fmla="*/ 94512 w 250340"/>
                <a:gd name="connsiteY193" fmla="*/ 90825 h 212309"/>
                <a:gd name="connsiteX194" fmla="*/ 94166 w 250340"/>
                <a:gd name="connsiteY194" fmla="*/ 91402 h 212309"/>
                <a:gd name="connsiteX195" fmla="*/ 93590 w 250340"/>
                <a:gd name="connsiteY195" fmla="*/ 92554 h 212309"/>
                <a:gd name="connsiteX196" fmla="*/ 93359 w 250340"/>
                <a:gd name="connsiteY196" fmla="*/ 93131 h 212309"/>
                <a:gd name="connsiteX197" fmla="*/ 92783 w 250340"/>
                <a:gd name="connsiteY197" fmla="*/ 94399 h 212309"/>
                <a:gd name="connsiteX198" fmla="*/ 92552 w 250340"/>
                <a:gd name="connsiteY198" fmla="*/ 94975 h 212309"/>
                <a:gd name="connsiteX199" fmla="*/ 91976 w 250340"/>
                <a:gd name="connsiteY199" fmla="*/ 96243 h 212309"/>
                <a:gd name="connsiteX200" fmla="*/ 91745 w 250340"/>
                <a:gd name="connsiteY200" fmla="*/ 96704 h 212309"/>
                <a:gd name="connsiteX201" fmla="*/ 91169 w 250340"/>
                <a:gd name="connsiteY201" fmla="*/ 97971 h 212309"/>
                <a:gd name="connsiteX202" fmla="*/ 90939 w 250340"/>
                <a:gd name="connsiteY202" fmla="*/ 98433 h 212309"/>
                <a:gd name="connsiteX203" fmla="*/ 90362 w 250340"/>
                <a:gd name="connsiteY203" fmla="*/ 99816 h 212309"/>
                <a:gd name="connsiteX204" fmla="*/ 90132 w 250340"/>
                <a:gd name="connsiteY204" fmla="*/ 100277 h 212309"/>
                <a:gd name="connsiteX205" fmla="*/ 89671 w 250340"/>
                <a:gd name="connsiteY205" fmla="*/ 101660 h 212309"/>
                <a:gd name="connsiteX206" fmla="*/ 89556 w 250340"/>
                <a:gd name="connsiteY206" fmla="*/ 102121 h 212309"/>
                <a:gd name="connsiteX207" fmla="*/ 89094 w 250340"/>
                <a:gd name="connsiteY207" fmla="*/ 103619 h 212309"/>
                <a:gd name="connsiteX208" fmla="*/ 88979 w 250340"/>
                <a:gd name="connsiteY208" fmla="*/ 103965 h 212309"/>
                <a:gd name="connsiteX209" fmla="*/ 88518 w 250340"/>
                <a:gd name="connsiteY209" fmla="*/ 105463 h 212309"/>
                <a:gd name="connsiteX210" fmla="*/ 88518 w 250340"/>
                <a:gd name="connsiteY210" fmla="*/ 105809 h 212309"/>
                <a:gd name="connsiteX211" fmla="*/ 88057 w 250340"/>
                <a:gd name="connsiteY211" fmla="*/ 107423 h 212309"/>
                <a:gd name="connsiteX212" fmla="*/ 88057 w 250340"/>
                <a:gd name="connsiteY212" fmla="*/ 107653 h 212309"/>
                <a:gd name="connsiteX213" fmla="*/ 87596 w 250340"/>
                <a:gd name="connsiteY213" fmla="*/ 109382 h 212309"/>
                <a:gd name="connsiteX214" fmla="*/ 87596 w 250340"/>
                <a:gd name="connsiteY214" fmla="*/ 109382 h 212309"/>
                <a:gd name="connsiteX215" fmla="*/ 85176 w 250340"/>
                <a:gd name="connsiteY215" fmla="*/ 125173 h 212309"/>
                <a:gd name="connsiteX216" fmla="*/ 85176 w 250340"/>
                <a:gd name="connsiteY216" fmla="*/ 125173 h 212309"/>
                <a:gd name="connsiteX217" fmla="*/ 85060 w 250340"/>
                <a:gd name="connsiteY217" fmla="*/ 129668 h 212309"/>
                <a:gd name="connsiteX218" fmla="*/ 165856 w 250340"/>
                <a:gd name="connsiteY218" fmla="*/ 212310 h 212309"/>
                <a:gd name="connsiteX219" fmla="*/ 163090 w 250340"/>
                <a:gd name="connsiteY219" fmla="*/ 212310 h 212309"/>
                <a:gd name="connsiteX220" fmla="*/ 75955 w 250340"/>
                <a:gd name="connsiteY220" fmla="*/ 125173 h 212309"/>
                <a:gd name="connsiteX221" fmla="*/ 0 w 250340"/>
                <a:gd name="connsiteY221" fmla="*/ 125173 h 212309"/>
                <a:gd name="connsiteX222" fmla="*/ 125170 w 250340"/>
                <a:gd name="connsiteY222" fmla="*/ 0 h 212309"/>
                <a:gd name="connsiteX223" fmla="*/ 250341 w 250340"/>
                <a:gd name="connsiteY223" fmla="*/ 125173 h 212309"/>
                <a:gd name="connsiteX224" fmla="*/ 250341 w 250340"/>
                <a:gd name="connsiteY224" fmla="*/ 127478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0" h="212309">
                  <a:moveTo>
                    <a:pt x="249649" y="126671"/>
                  </a:moveTo>
                  <a:cubicBezTo>
                    <a:pt x="249649" y="125864"/>
                    <a:pt x="249649" y="124943"/>
                    <a:pt x="249649" y="124136"/>
                  </a:cubicBezTo>
                  <a:cubicBezTo>
                    <a:pt x="249649" y="123559"/>
                    <a:pt x="249649" y="122868"/>
                    <a:pt x="249534" y="122292"/>
                  </a:cubicBezTo>
                  <a:cubicBezTo>
                    <a:pt x="249534" y="122292"/>
                    <a:pt x="249534" y="122292"/>
                    <a:pt x="249534" y="122292"/>
                  </a:cubicBezTo>
                  <a:cubicBezTo>
                    <a:pt x="248958" y="115606"/>
                    <a:pt x="247690" y="109037"/>
                    <a:pt x="245615" y="102928"/>
                  </a:cubicBezTo>
                  <a:cubicBezTo>
                    <a:pt x="245615" y="102928"/>
                    <a:pt x="245615" y="102928"/>
                    <a:pt x="245615" y="102928"/>
                  </a:cubicBezTo>
                  <a:cubicBezTo>
                    <a:pt x="245385" y="102351"/>
                    <a:pt x="245269" y="101775"/>
                    <a:pt x="245039" y="101314"/>
                  </a:cubicBezTo>
                  <a:cubicBezTo>
                    <a:pt x="245039" y="101314"/>
                    <a:pt x="245039" y="101199"/>
                    <a:pt x="245039" y="101083"/>
                  </a:cubicBezTo>
                  <a:cubicBezTo>
                    <a:pt x="244808" y="100622"/>
                    <a:pt x="244693" y="100046"/>
                    <a:pt x="244463" y="99585"/>
                  </a:cubicBezTo>
                  <a:cubicBezTo>
                    <a:pt x="244463" y="99585"/>
                    <a:pt x="244463" y="99355"/>
                    <a:pt x="244347" y="99239"/>
                  </a:cubicBezTo>
                  <a:cubicBezTo>
                    <a:pt x="244117" y="98778"/>
                    <a:pt x="244002" y="98317"/>
                    <a:pt x="243771" y="97856"/>
                  </a:cubicBezTo>
                  <a:cubicBezTo>
                    <a:pt x="243771" y="97741"/>
                    <a:pt x="243771" y="97626"/>
                    <a:pt x="243656" y="97511"/>
                  </a:cubicBezTo>
                  <a:cubicBezTo>
                    <a:pt x="243425" y="97049"/>
                    <a:pt x="243310" y="96588"/>
                    <a:pt x="243079" y="96127"/>
                  </a:cubicBezTo>
                  <a:cubicBezTo>
                    <a:pt x="243079" y="96012"/>
                    <a:pt x="242964" y="95782"/>
                    <a:pt x="242849" y="95666"/>
                  </a:cubicBezTo>
                  <a:cubicBezTo>
                    <a:pt x="242619" y="95205"/>
                    <a:pt x="242503" y="94744"/>
                    <a:pt x="242273" y="94399"/>
                  </a:cubicBezTo>
                  <a:cubicBezTo>
                    <a:pt x="242273" y="94283"/>
                    <a:pt x="242157" y="94053"/>
                    <a:pt x="242042" y="93937"/>
                  </a:cubicBezTo>
                  <a:cubicBezTo>
                    <a:pt x="241812" y="93476"/>
                    <a:pt x="241696" y="93131"/>
                    <a:pt x="241466" y="92670"/>
                  </a:cubicBezTo>
                  <a:cubicBezTo>
                    <a:pt x="241466" y="92554"/>
                    <a:pt x="241351" y="92324"/>
                    <a:pt x="241235" y="92208"/>
                  </a:cubicBezTo>
                  <a:cubicBezTo>
                    <a:pt x="241005" y="91863"/>
                    <a:pt x="240774" y="91402"/>
                    <a:pt x="240659" y="91056"/>
                  </a:cubicBezTo>
                  <a:cubicBezTo>
                    <a:pt x="240659" y="90825"/>
                    <a:pt x="240428" y="90710"/>
                    <a:pt x="240428" y="90479"/>
                  </a:cubicBezTo>
                  <a:cubicBezTo>
                    <a:pt x="240198" y="90134"/>
                    <a:pt x="239968" y="89673"/>
                    <a:pt x="239852" y="89327"/>
                  </a:cubicBezTo>
                  <a:cubicBezTo>
                    <a:pt x="239852" y="89096"/>
                    <a:pt x="239622" y="88981"/>
                    <a:pt x="239506" y="88751"/>
                  </a:cubicBezTo>
                  <a:cubicBezTo>
                    <a:pt x="239276" y="88405"/>
                    <a:pt x="239045" y="88059"/>
                    <a:pt x="238815" y="87598"/>
                  </a:cubicBezTo>
                  <a:cubicBezTo>
                    <a:pt x="238815" y="87368"/>
                    <a:pt x="238585" y="87252"/>
                    <a:pt x="238469" y="87022"/>
                  </a:cubicBezTo>
                  <a:cubicBezTo>
                    <a:pt x="238239" y="86676"/>
                    <a:pt x="238008" y="86330"/>
                    <a:pt x="237778" y="85984"/>
                  </a:cubicBezTo>
                  <a:cubicBezTo>
                    <a:pt x="237662" y="85754"/>
                    <a:pt x="237547" y="85639"/>
                    <a:pt x="237432" y="85408"/>
                  </a:cubicBezTo>
                  <a:cubicBezTo>
                    <a:pt x="237201" y="85062"/>
                    <a:pt x="236971" y="84716"/>
                    <a:pt x="236740" y="84371"/>
                  </a:cubicBezTo>
                  <a:cubicBezTo>
                    <a:pt x="236625" y="84140"/>
                    <a:pt x="236510" y="84025"/>
                    <a:pt x="236394" y="83794"/>
                  </a:cubicBezTo>
                  <a:cubicBezTo>
                    <a:pt x="236164" y="83449"/>
                    <a:pt x="235934" y="83103"/>
                    <a:pt x="235703" y="82757"/>
                  </a:cubicBezTo>
                  <a:cubicBezTo>
                    <a:pt x="235588" y="82527"/>
                    <a:pt x="235472" y="82411"/>
                    <a:pt x="235242" y="82181"/>
                  </a:cubicBezTo>
                  <a:cubicBezTo>
                    <a:pt x="235011" y="81835"/>
                    <a:pt x="234781" y="81489"/>
                    <a:pt x="234550" y="81259"/>
                  </a:cubicBezTo>
                  <a:cubicBezTo>
                    <a:pt x="234435" y="81028"/>
                    <a:pt x="234320" y="80913"/>
                    <a:pt x="234089" y="80682"/>
                  </a:cubicBezTo>
                  <a:cubicBezTo>
                    <a:pt x="233859" y="80337"/>
                    <a:pt x="233628" y="79991"/>
                    <a:pt x="233398" y="79760"/>
                  </a:cubicBezTo>
                  <a:cubicBezTo>
                    <a:pt x="233283" y="79530"/>
                    <a:pt x="233052" y="79299"/>
                    <a:pt x="232937" y="79184"/>
                  </a:cubicBezTo>
                  <a:cubicBezTo>
                    <a:pt x="232706" y="78838"/>
                    <a:pt x="232476" y="78608"/>
                    <a:pt x="232245" y="78262"/>
                  </a:cubicBezTo>
                  <a:cubicBezTo>
                    <a:pt x="232130" y="78031"/>
                    <a:pt x="231899" y="77801"/>
                    <a:pt x="231784" y="77686"/>
                  </a:cubicBezTo>
                  <a:cubicBezTo>
                    <a:pt x="231554" y="77340"/>
                    <a:pt x="231323" y="77109"/>
                    <a:pt x="231093" y="76764"/>
                  </a:cubicBezTo>
                  <a:cubicBezTo>
                    <a:pt x="230977" y="76533"/>
                    <a:pt x="230747" y="76302"/>
                    <a:pt x="230632" y="76187"/>
                  </a:cubicBezTo>
                  <a:cubicBezTo>
                    <a:pt x="230401" y="75841"/>
                    <a:pt x="230171" y="75611"/>
                    <a:pt x="229940" y="75381"/>
                  </a:cubicBezTo>
                  <a:cubicBezTo>
                    <a:pt x="229709" y="75150"/>
                    <a:pt x="229594" y="74919"/>
                    <a:pt x="229364" y="74804"/>
                  </a:cubicBezTo>
                  <a:cubicBezTo>
                    <a:pt x="229133" y="74573"/>
                    <a:pt x="228903" y="74228"/>
                    <a:pt x="228672" y="73997"/>
                  </a:cubicBezTo>
                  <a:cubicBezTo>
                    <a:pt x="228442" y="73767"/>
                    <a:pt x="228326" y="73652"/>
                    <a:pt x="228096" y="73421"/>
                  </a:cubicBezTo>
                  <a:cubicBezTo>
                    <a:pt x="227865" y="73190"/>
                    <a:pt x="227635" y="72845"/>
                    <a:pt x="227289" y="72614"/>
                  </a:cubicBezTo>
                  <a:cubicBezTo>
                    <a:pt x="227059" y="72384"/>
                    <a:pt x="226943" y="72268"/>
                    <a:pt x="226713" y="72038"/>
                  </a:cubicBezTo>
                  <a:cubicBezTo>
                    <a:pt x="226482" y="71807"/>
                    <a:pt x="226252" y="71462"/>
                    <a:pt x="225906" y="71231"/>
                  </a:cubicBezTo>
                  <a:cubicBezTo>
                    <a:pt x="225675" y="71001"/>
                    <a:pt x="225560" y="70885"/>
                    <a:pt x="225330" y="70655"/>
                  </a:cubicBezTo>
                  <a:cubicBezTo>
                    <a:pt x="225099" y="70424"/>
                    <a:pt x="224754" y="70194"/>
                    <a:pt x="224523" y="69848"/>
                  </a:cubicBezTo>
                  <a:cubicBezTo>
                    <a:pt x="224292" y="69618"/>
                    <a:pt x="224062" y="69502"/>
                    <a:pt x="223947" y="69272"/>
                  </a:cubicBezTo>
                  <a:cubicBezTo>
                    <a:pt x="223716" y="69041"/>
                    <a:pt x="223370" y="68810"/>
                    <a:pt x="223140" y="68580"/>
                  </a:cubicBezTo>
                  <a:cubicBezTo>
                    <a:pt x="222909" y="68350"/>
                    <a:pt x="222679" y="68234"/>
                    <a:pt x="222563" y="68004"/>
                  </a:cubicBezTo>
                  <a:cubicBezTo>
                    <a:pt x="222333" y="67773"/>
                    <a:pt x="221987" y="67543"/>
                    <a:pt x="221757" y="67312"/>
                  </a:cubicBezTo>
                  <a:cubicBezTo>
                    <a:pt x="221526" y="67082"/>
                    <a:pt x="221296" y="66966"/>
                    <a:pt x="221065" y="66736"/>
                  </a:cubicBezTo>
                  <a:cubicBezTo>
                    <a:pt x="220835" y="66505"/>
                    <a:pt x="220489" y="66275"/>
                    <a:pt x="220258" y="66044"/>
                  </a:cubicBezTo>
                  <a:cubicBezTo>
                    <a:pt x="220028" y="65814"/>
                    <a:pt x="219797" y="65698"/>
                    <a:pt x="219567" y="65468"/>
                  </a:cubicBezTo>
                  <a:cubicBezTo>
                    <a:pt x="219336" y="65238"/>
                    <a:pt x="218991" y="65007"/>
                    <a:pt x="218760" y="64776"/>
                  </a:cubicBezTo>
                  <a:cubicBezTo>
                    <a:pt x="218529" y="64546"/>
                    <a:pt x="218299" y="64431"/>
                    <a:pt x="218069" y="64200"/>
                  </a:cubicBezTo>
                  <a:cubicBezTo>
                    <a:pt x="217838" y="63970"/>
                    <a:pt x="217492" y="63739"/>
                    <a:pt x="217262" y="63509"/>
                  </a:cubicBezTo>
                  <a:cubicBezTo>
                    <a:pt x="217031" y="63278"/>
                    <a:pt x="216801" y="63163"/>
                    <a:pt x="216570" y="62932"/>
                  </a:cubicBezTo>
                  <a:cubicBezTo>
                    <a:pt x="216340" y="62702"/>
                    <a:pt x="215994" y="62471"/>
                    <a:pt x="215763" y="62356"/>
                  </a:cubicBezTo>
                  <a:cubicBezTo>
                    <a:pt x="215533" y="62126"/>
                    <a:pt x="215302" y="62010"/>
                    <a:pt x="215072" y="61780"/>
                  </a:cubicBezTo>
                  <a:cubicBezTo>
                    <a:pt x="214841" y="61549"/>
                    <a:pt x="214495" y="61434"/>
                    <a:pt x="214265" y="61203"/>
                  </a:cubicBezTo>
                  <a:cubicBezTo>
                    <a:pt x="214034" y="61088"/>
                    <a:pt x="213804" y="60858"/>
                    <a:pt x="213458" y="60742"/>
                  </a:cubicBezTo>
                  <a:cubicBezTo>
                    <a:pt x="213228" y="60512"/>
                    <a:pt x="212882" y="60397"/>
                    <a:pt x="212651" y="60166"/>
                  </a:cubicBezTo>
                  <a:cubicBezTo>
                    <a:pt x="212421" y="60051"/>
                    <a:pt x="212190" y="59820"/>
                    <a:pt x="211844" y="59705"/>
                  </a:cubicBezTo>
                  <a:cubicBezTo>
                    <a:pt x="211614" y="59475"/>
                    <a:pt x="211268" y="59359"/>
                    <a:pt x="210923" y="59129"/>
                  </a:cubicBezTo>
                  <a:cubicBezTo>
                    <a:pt x="210692" y="59013"/>
                    <a:pt x="210346" y="58783"/>
                    <a:pt x="210116" y="58668"/>
                  </a:cubicBezTo>
                  <a:cubicBezTo>
                    <a:pt x="209770" y="58437"/>
                    <a:pt x="209539" y="58322"/>
                    <a:pt x="209194" y="58091"/>
                  </a:cubicBezTo>
                  <a:cubicBezTo>
                    <a:pt x="208963" y="57976"/>
                    <a:pt x="208617" y="57746"/>
                    <a:pt x="208387" y="57630"/>
                  </a:cubicBezTo>
                  <a:cubicBezTo>
                    <a:pt x="208041" y="57515"/>
                    <a:pt x="207810" y="57284"/>
                    <a:pt x="207465" y="57169"/>
                  </a:cubicBezTo>
                  <a:cubicBezTo>
                    <a:pt x="207234" y="57054"/>
                    <a:pt x="206889" y="56823"/>
                    <a:pt x="206658" y="56708"/>
                  </a:cubicBezTo>
                  <a:cubicBezTo>
                    <a:pt x="206312" y="56593"/>
                    <a:pt x="206081" y="56363"/>
                    <a:pt x="205736" y="56247"/>
                  </a:cubicBezTo>
                  <a:cubicBezTo>
                    <a:pt x="205505" y="56132"/>
                    <a:pt x="205160" y="55901"/>
                    <a:pt x="204929" y="55786"/>
                  </a:cubicBezTo>
                  <a:cubicBezTo>
                    <a:pt x="204583" y="55671"/>
                    <a:pt x="204353" y="55440"/>
                    <a:pt x="204007" y="55325"/>
                  </a:cubicBezTo>
                  <a:cubicBezTo>
                    <a:pt x="203776" y="55210"/>
                    <a:pt x="203431" y="55095"/>
                    <a:pt x="203200" y="54864"/>
                  </a:cubicBezTo>
                  <a:cubicBezTo>
                    <a:pt x="202854" y="54749"/>
                    <a:pt x="202624" y="54518"/>
                    <a:pt x="202278" y="54403"/>
                  </a:cubicBezTo>
                  <a:cubicBezTo>
                    <a:pt x="201932" y="54288"/>
                    <a:pt x="201702" y="54172"/>
                    <a:pt x="201356" y="54057"/>
                  </a:cubicBezTo>
                  <a:cubicBezTo>
                    <a:pt x="201010" y="53942"/>
                    <a:pt x="200780" y="53827"/>
                    <a:pt x="200434" y="53596"/>
                  </a:cubicBezTo>
                  <a:cubicBezTo>
                    <a:pt x="200088" y="53481"/>
                    <a:pt x="199858" y="53366"/>
                    <a:pt x="199512" y="53250"/>
                  </a:cubicBezTo>
                  <a:cubicBezTo>
                    <a:pt x="199166" y="53135"/>
                    <a:pt x="198936" y="53020"/>
                    <a:pt x="198590" y="52905"/>
                  </a:cubicBezTo>
                  <a:cubicBezTo>
                    <a:pt x="198244" y="52789"/>
                    <a:pt x="198013" y="52674"/>
                    <a:pt x="197668" y="52559"/>
                  </a:cubicBezTo>
                  <a:cubicBezTo>
                    <a:pt x="197322" y="52444"/>
                    <a:pt x="197092" y="52328"/>
                    <a:pt x="196746" y="52213"/>
                  </a:cubicBezTo>
                  <a:cubicBezTo>
                    <a:pt x="196400" y="52098"/>
                    <a:pt x="196169" y="51983"/>
                    <a:pt x="195824" y="51867"/>
                  </a:cubicBezTo>
                  <a:cubicBezTo>
                    <a:pt x="195478" y="51867"/>
                    <a:pt x="195247" y="51637"/>
                    <a:pt x="194901" y="51521"/>
                  </a:cubicBezTo>
                  <a:cubicBezTo>
                    <a:pt x="194556" y="51521"/>
                    <a:pt x="194325" y="51291"/>
                    <a:pt x="193979" y="51176"/>
                  </a:cubicBezTo>
                  <a:cubicBezTo>
                    <a:pt x="193634" y="51176"/>
                    <a:pt x="193403" y="50945"/>
                    <a:pt x="193058" y="50830"/>
                  </a:cubicBezTo>
                  <a:cubicBezTo>
                    <a:pt x="192712" y="50830"/>
                    <a:pt x="192366" y="50600"/>
                    <a:pt x="192135" y="50484"/>
                  </a:cubicBezTo>
                  <a:cubicBezTo>
                    <a:pt x="191790" y="50484"/>
                    <a:pt x="191559" y="50254"/>
                    <a:pt x="191213" y="50138"/>
                  </a:cubicBezTo>
                  <a:cubicBezTo>
                    <a:pt x="190867" y="50138"/>
                    <a:pt x="190522" y="49908"/>
                    <a:pt x="190291" y="49908"/>
                  </a:cubicBezTo>
                  <a:cubicBezTo>
                    <a:pt x="189945" y="49908"/>
                    <a:pt x="189715" y="49677"/>
                    <a:pt x="189369" y="49677"/>
                  </a:cubicBezTo>
                  <a:cubicBezTo>
                    <a:pt x="189023" y="49677"/>
                    <a:pt x="188678" y="49447"/>
                    <a:pt x="188332" y="49447"/>
                  </a:cubicBezTo>
                  <a:cubicBezTo>
                    <a:pt x="187986" y="49447"/>
                    <a:pt x="187756" y="49332"/>
                    <a:pt x="187410" y="49216"/>
                  </a:cubicBezTo>
                  <a:cubicBezTo>
                    <a:pt x="187064" y="49216"/>
                    <a:pt x="186718" y="49101"/>
                    <a:pt x="186373" y="48986"/>
                  </a:cubicBezTo>
                  <a:cubicBezTo>
                    <a:pt x="186027" y="48986"/>
                    <a:pt x="185796" y="48871"/>
                    <a:pt x="185450" y="48755"/>
                  </a:cubicBezTo>
                  <a:cubicBezTo>
                    <a:pt x="185105" y="48755"/>
                    <a:pt x="184759" y="48640"/>
                    <a:pt x="184413" y="48525"/>
                  </a:cubicBezTo>
                  <a:cubicBezTo>
                    <a:pt x="184067" y="48525"/>
                    <a:pt x="183837" y="48409"/>
                    <a:pt x="183491" y="48294"/>
                  </a:cubicBezTo>
                  <a:cubicBezTo>
                    <a:pt x="183145" y="48294"/>
                    <a:pt x="182799" y="48179"/>
                    <a:pt x="182454" y="48064"/>
                  </a:cubicBezTo>
                  <a:cubicBezTo>
                    <a:pt x="182108" y="48064"/>
                    <a:pt x="181877" y="47948"/>
                    <a:pt x="181532" y="47948"/>
                  </a:cubicBezTo>
                  <a:cubicBezTo>
                    <a:pt x="181186" y="47948"/>
                    <a:pt x="180840" y="47833"/>
                    <a:pt x="180494" y="47718"/>
                  </a:cubicBezTo>
                  <a:cubicBezTo>
                    <a:pt x="180148" y="47718"/>
                    <a:pt x="179918" y="47718"/>
                    <a:pt x="179572" y="47603"/>
                  </a:cubicBezTo>
                  <a:cubicBezTo>
                    <a:pt x="179227" y="47603"/>
                    <a:pt x="178881" y="47603"/>
                    <a:pt x="178535" y="47487"/>
                  </a:cubicBezTo>
                  <a:cubicBezTo>
                    <a:pt x="178189" y="47487"/>
                    <a:pt x="177959" y="47487"/>
                    <a:pt x="177613" y="47372"/>
                  </a:cubicBezTo>
                  <a:cubicBezTo>
                    <a:pt x="177267" y="47372"/>
                    <a:pt x="176921" y="47372"/>
                    <a:pt x="176460" y="47257"/>
                  </a:cubicBezTo>
                  <a:cubicBezTo>
                    <a:pt x="176114" y="47257"/>
                    <a:pt x="175884" y="47257"/>
                    <a:pt x="175538" y="47257"/>
                  </a:cubicBezTo>
                  <a:cubicBezTo>
                    <a:pt x="175193" y="47257"/>
                    <a:pt x="174731" y="47257"/>
                    <a:pt x="174385" y="47257"/>
                  </a:cubicBezTo>
                  <a:cubicBezTo>
                    <a:pt x="174040" y="47257"/>
                    <a:pt x="173809" y="47257"/>
                    <a:pt x="173464" y="47257"/>
                  </a:cubicBezTo>
                  <a:cubicBezTo>
                    <a:pt x="173002" y="47257"/>
                    <a:pt x="172657" y="47257"/>
                    <a:pt x="172196" y="47257"/>
                  </a:cubicBezTo>
                  <a:cubicBezTo>
                    <a:pt x="171965" y="47257"/>
                    <a:pt x="171619" y="47257"/>
                    <a:pt x="171389" y="47257"/>
                  </a:cubicBezTo>
                  <a:cubicBezTo>
                    <a:pt x="170928" y="47257"/>
                    <a:pt x="170467" y="47257"/>
                    <a:pt x="170006" y="47257"/>
                  </a:cubicBezTo>
                  <a:cubicBezTo>
                    <a:pt x="169775" y="47257"/>
                    <a:pt x="169545" y="47257"/>
                    <a:pt x="169314" y="47257"/>
                  </a:cubicBezTo>
                  <a:cubicBezTo>
                    <a:pt x="168623" y="47257"/>
                    <a:pt x="167931" y="47257"/>
                    <a:pt x="167240" y="47257"/>
                  </a:cubicBezTo>
                  <a:cubicBezTo>
                    <a:pt x="166548" y="47257"/>
                    <a:pt x="165856" y="47257"/>
                    <a:pt x="165165" y="47257"/>
                  </a:cubicBezTo>
                  <a:cubicBezTo>
                    <a:pt x="164934" y="47257"/>
                    <a:pt x="164704" y="47257"/>
                    <a:pt x="164473" y="47257"/>
                  </a:cubicBezTo>
                  <a:cubicBezTo>
                    <a:pt x="164012" y="47257"/>
                    <a:pt x="163551" y="47257"/>
                    <a:pt x="163090" y="47257"/>
                  </a:cubicBezTo>
                  <a:cubicBezTo>
                    <a:pt x="162860" y="47257"/>
                    <a:pt x="162514" y="47257"/>
                    <a:pt x="162283" y="47257"/>
                  </a:cubicBezTo>
                  <a:cubicBezTo>
                    <a:pt x="161822" y="47257"/>
                    <a:pt x="161477" y="47257"/>
                    <a:pt x="161016" y="47257"/>
                  </a:cubicBezTo>
                  <a:cubicBezTo>
                    <a:pt x="160670" y="47257"/>
                    <a:pt x="160439" y="47257"/>
                    <a:pt x="160094" y="47257"/>
                  </a:cubicBezTo>
                  <a:cubicBezTo>
                    <a:pt x="159748" y="47257"/>
                    <a:pt x="159287" y="47257"/>
                    <a:pt x="158941" y="47257"/>
                  </a:cubicBezTo>
                  <a:cubicBezTo>
                    <a:pt x="158595" y="47257"/>
                    <a:pt x="158365" y="47257"/>
                    <a:pt x="158019" y="47257"/>
                  </a:cubicBezTo>
                  <a:cubicBezTo>
                    <a:pt x="157673" y="47257"/>
                    <a:pt x="157212" y="47257"/>
                    <a:pt x="156866" y="47372"/>
                  </a:cubicBezTo>
                  <a:cubicBezTo>
                    <a:pt x="156520" y="47372"/>
                    <a:pt x="156290" y="47372"/>
                    <a:pt x="155944" y="47487"/>
                  </a:cubicBezTo>
                  <a:cubicBezTo>
                    <a:pt x="155599" y="47487"/>
                    <a:pt x="155253" y="47487"/>
                    <a:pt x="154792" y="47603"/>
                  </a:cubicBezTo>
                  <a:cubicBezTo>
                    <a:pt x="154446" y="47603"/>
                    <a:pt x="154215" y="47603"/>
                    <a:pt x="153870" y="47718"/>
                  </a:cubicBezTo>
                  <a:cubicBezTo>
                    <a:pt x="153524" y="47718"/>
                    <a:pt x="153178" y="47833"/>
                    <a:pt x="152832" y="47948"/>
                  </a:cubicBezTo>
                  <a:cubicBezTo>
                    <a:pt x="152486" y="47948"/>
                    <a:pt x="152256" y="47948"/>
                    <a:pt x="151910" y="48179"/>
                  </a:cubicBezTo>
                  <a:cubicBezTo>
                    <a:pt x="151565" y="48179"/>
                    <a:pt x="151219" y="48294"/>
                    <a:pt x="150873" y="48409"/>
                  </a:cubicBezTo>
                  <a:cubicBezTo>
                    <a:pt x="150527" y="48409"/>
                    <a:pt x="150297" y="48525"/>
                    <a:pt x="149951" y="48640"/>
                  </a:cubicBezTo>
                  <a:cubicBezTo>
                    <a:pt x="149605" y="48640"/>
                    <a:pt x="149259" y="48755"/>
                    <a:pt x="148914" y="48871"/>
                  </a:cubicBezTo>
                  <a:cubicBezTo>
                    <a:pt x="148568" y="48871"/>
                    <a:pt x="148337" y="48986"/>
                    <a:pt x="147991" y="49101"/>
                  </a:cubicBezTo>
                  <a:cubicBezTo>
                    <a:pt x="147646" y="49101"/>
                    <a:pt x="147300" y="49216"/>
                    <a:pt x="146954" y="49332"/>
                  </a:cubicBezTo>
                  <a:cubicBezTo>
                    <a:pt x="146608" y="49332"/>
                    <a:pt x="146378" y="49447"/>
                    <a:pt x="146032" y="49562"/>
                  </a:cubicBezTo>
                  <a:cubicBezTo>
                    <a:pt x="145686" y="49562"/>
                    <a:pt x="145340" y="49792"/>
                    <a:pt x="144995" y="49792"/>
                  </a:cubicBezTo>
                  <a:cubicBezTo>
                    <a:pt x="144649" y="49792"/>
                    <a:pt x="144418" y="50023"/>
                    <a:pt x="144073" y="50023"/>
                  </a:cubicBezTo>
                  <a:cubicBezTo>
                    <a:pt x="143727" y="50023"/>
                    <a:pt x="143381" y="50254"/>
                    <a:pt x="143035" y="50369"/>
                  </a:cubicBezTo>
                  <a:cubicBezTo>
                    <a:pt x="142689" y="50369"/>
                    <a:pt x="142459" y="50600"/>
                    <a:pt x="142113" y="50715"/>
                  </a:cubicBezTo>
                  <a:cubicBezTo>
                    <a:pt x="141768" y="50715"/>
                    <a:pt x="141422" y="50945"/>
                    <a:pt x="141191" y="51060"/>
                  </a:cubicBezTo>
                  <a:cubicBezTo>
                    <a:pt x="140846" y="51060"/>
                    <a:pt x="140615" y="51291"/>
                    <a:pt x="140269" y="51406"/>
                  </a:cubicBezTo>
                  <a:cubicBezTo>
                    <a:pt x="139923" y="51406"/>
                    <a:pt x="139578" y="51637"/>
                    <a:pt x="139347" y="51752"/>
                  </a:cubicBezTo>
                  <a:cubicBezTo>
                    <a:pt x="139001" y="51752"/>
                    <a:pt x="138771" y="51983"/>
                    <a:pt x="138425" y="52098"/>
                  </a:cubicBezTo>
                  <a:cubicBezTo>
                    <a:pt x="138079" y="52213"/>
                    <a:pt x="137849" y="52328"/>
                    <a:pt x="137503" y="52444"/>
                  </a:cubicBezTo>
                  <a:cubicBezTo>
                    <a:pt x="137157" y="52559"/>
                    <a:pt x="136927" y="52674"/>
                    <a:pt x="136581" y="52789"/>
                  </a:cubicBezTo>
                  <a:cubicBezTo>
                    <a:pt x="136235" y="52905"/>
                    <a:pt x="136005" y="53020"/>
                    <a:pt x="135659" y="53135"/>
                  </a:cubicBezTo>
                  <a:cubicBezTo>
                    <a:pt x="135313" y="53250"/>
                    <a:pt x="135083" y="53366"/>
                    <a:pt x="134737" y="53481"/>
                  </a:cubicBezTo>
                  <a:cubicBezTo>
                    <a:pt x="134391" y="53596"/>
                    <a:pt x="134160" y="53712"/>
                    <a:pt x="133815" y="53827"/>
                  </a:cubicBezTo>
                  <a:cubicBezTo>
                    <a:pt x="133469" y="53942"/>
                    <a:pt x="133238" y="54057"/>
                    <a:pt x="132893" y="54288"/>
                  </a:cubicBezTo>
                  <a:cubicBezTo>
                    <a:pt x="132547" y="54403"/>
                    <a:pt x="132316" y="54518"/>
                    <a:pt x="131971" y="54749"/>
                  </a:cubicBezTo>
                  <a:cubicBezTo>
                    <a:pt x="131625" y="54864"/>
                    <a:pt x="131394" y="54979"/>
                    <a:pt x="131049" y="55210"/>
                  </a:cubicBezTo>
                  <a:cubicBezTo>
                    <a:pt x="130818" y="55325"/>
                    <a:pt x="130472" y="55440"/>
                    <a:pt x="130242" y="55671"/>
                  </a:cubicBezTo>
                  <a:cubicBezTo>
                    <a:pt x="129896" y="55786"/>
                    <a:pt x="129666" y="56017"/>
                    <a:pt x="129320" y="56132"/>
                  </a:cubicBezTo>
                  <a:cubicBezTo>
                    <a:pt x="129089" y="56247"/>
                    <a:pt x="128743" y="56478"/>
                    <a:pt x="128513" y="56593"/>
                  </a:cubicBezTo>
                  <a:cubicBezTo>
                    <a:pt x="128167" y="56708"/>
                    <a:pt x="127937" y="56939"/>
                    <a:pt x="127591" y="57054"/>
                  </a:cubicBezTo>
                  <a:cubicBezTo>
                    <a:pt x="127360" y="57169"/>
                    <a:pt x="127015" y="57400"/>
                    <a:pt x="126784" y="57515"/>
                  </a:cubicBezTo>
                  <a:cubicBezTo>
                    <a:pt x="126438" y="57630"/>
                    <a:pt x="126208" y="57861"/>
                    <a:pt x="125862" y="57976"/>
                  </a:cubicBezTo>
                  <a:cubicBezTo>
                    <a:pt x="125631" y="58091"/>
                    <a:pt x="125286" y="58322"/>
                    <a:pt x="125055" y="58437"/>
                  </a:cubicBezTo>
                  <a:cubicBezTo>
                    <a:pt x="124709" y="58668"/>
                    <a:pt x="124479" y="58783"/>
                    <a:pt x="124133" y="59013"/>
                  </a:cubicBezTo>
                  <a:cubicBezTo>
                    <a:pt x="123903" y="59129"/>
                    <a:pt x="123672" y="59359"/>
                    <a:pt x="123326" y="59475"/>
                  </a:cubicBezTo>
                  <a:cubicBezTo>
                    <a:pt x="122980" y="59705"/>
                    <a:pt x="122750" y="59820"/>
                    <a:pt x="122404" y="60051"/>
                  </a:cubicBezTo>
                  <a:cubicBezTo>
                    <a:pt x="122174" y="60166"/>
                    <a:pt x="121943" y="60397"/>
                    <a:pt x="121713" y="60512"/>
                  </a:cubicBezTo>
                  <a:cubicBezTo>
                    <a:pt x="121367" y="60742"/>
                    <a:pt x="121136" y="60858"/>
                    <a:pt x="120790" y="61088"/>
                  </a:cubicBezTo>
                  <a:cubicBezTo>
                    <a:pt x="120560" y="61203"/>
                    <a:pt x="120329" y="61434"/>
                    <a:pt x="120099" y="61549"/>
                  </a:cubicBezTo>
                  <a:cubicBezTo>
                    <a:pt x="119753" y="61780"/>
                    <a:pt x="119523" y="62010"/>
                    <a:pt x="119177" y="62241"/>
                  </a:cubicBezTo>
                  <a:cubicBezTo>
                    <a:pt x="118946" y="62356"/>
                    <a:pt x="118716" y="62587"/>
                    <a:pt x="118601" y="62702"/>
                  </a:cubicBezTo>
                  <a:cubicBezTo>
                    <a:pt x="118255" y="62932"/>
                    <a:pt x="117909" y="63163"/>
                    <a:pt x="117678" y="63393"/>
                  </a:cubicBezTo>
                  <a:cubicBezTo>
                    <a:pt x="117448" y="63509"/>
                    <a:pt x="117333" y="63624"/>
                    <a:pt x="117218" y="63739"/>
                  </a:cubicBezTo>
                  <a:cubicBezTo>
                    <a:pt x="116872" y="63970"/>
                    <a:pt x="116526" y="64315"/>
                    <a:pt x="116180" y="64546"/>
                  </a:cubicBezTo>
                  <a:cubicBezTo>
                    <a:pt x="116180" y="64546"/>
                    <a:pt x="115950" y="64776"/>
                    <a:pt x="115835" y="64776"/>
                  </a:cubicBezTo>
                  <a:cubicBezTo>
                    <a:pt x="113990" y="66275"/>
                    <a:pt x="112146" y="67889"/>
                    <a:pt x="110417" y="69502"/>
                  </a:cubicBezTo>
                  <a:cubicBezTo>
                    <a:pt x="110417" y="69502"/>
                    <a:pt x="110417" y="69502"/>
                    <a:pt x="110417" y="69502"/>
                  </a:cubicBezTo>
                  <a:cubicBezTo>
                    <a:pt x="110072" y="69848"/>
                    <a:pt x="109726" y="70194"/>
                    <a:pt x="109265" y="70539"/>
                  </a:cubicBezTo>
                  <a:cubicBezTo>
                    <a:pt x="109265" y="70539"/>
                    <a:pt x="109034" y="70770"/>
                    <a:pt x="109034" y="70770"/>
                  </a:cubicBezTo>
                  <a:cubicBezTo>
                    <a:pt x="108688" y="71116"/>
                    <a:pt x="108343" y="71462"/>
                    <a:pt x="107997" y="71807"/>
                  </a:cubicBezTo>
                  <a:cubicBezTo>
                    <a:pt x="107882" y="71923"/>
                    <a:pt x="107766" y="72038"/>
                    <a:pt x="107651" y="72153"/>
                  </a:cubicBezTo>
                  <a:cubicBezTo>
                    <a:pt x="107305" y="72499"/>
                    <a:pt x="107075" y="72845"/>
                    <a:pt x="106729" y="73190"/>
                  </a:cubicBezTo>
                  <a:cubicBezTo>
                    <a:pt x="106614" y="73306"/>
                    <a:pt x="106498" y="73421"/>
                    <a:pt x="106383" y="73652"/>
                  </a:cubicBezTo>
                  <a:cubicBezTo>
                    <a:pt x="106038" y="73997"/>
                    <a:pt x="105807" y="74343"/>
                    <a:pt x="105461" y="74689"/>
                  </a:cubicBezTo>
                  <a:cubicBezTo>
                    <a:pt x="105346" y="74804"/>
                    <a:pt x="105231" y="75035"/>
                    <a:pt x="105115" y="75150"/>
                  </a:cubicBezTo>
                  <a:cubicBezTo>
                    <a:pt x="104770" y="75496"/>
                    <a:pt x="104539" y="75841"/>
                    <a:pt x="104309" y="76187"/>
                  </a:cubicBezTo>
                  <a:cubicBezTo>
                    <a:pt x="104193" y="76302"/>
                    <a:pt x="104078" y="76533"/>
                    <a:pt x="103847" y="76648"/>
                  </a:cubicBezTo>
                  <a:cubicBezTo>
                    <a:pt x="103617" y="76994"/>
                    <a:pt x="103271" y="77340"/>
                    <a:pt x="103041" y="77686"/>
                  </a:cubicBezTo>
                  <a:cubicBezTo>
                    <a:pt x="102925" y="77801"/>
                    <a:pt x="102810" y="78031"/>
                    <a:pt x="102695" y="78147"/>
                  </a:cubicBezTo>
                  <a:cubicBezTo>
                    <a:pt x="102464" y="78493"/>
                    <a:pt x="102119" y="78838"/>
                    <a:pt x="101888" y="79184"/>
                  </a:cubicBezTo>
                  <a:cubicBezTo>
                    <a:pt x="101773" y="79299"/>
                    <a:pt x="101658" y="79530"/>
                    <a:pt x="101542" y="79645"/>
                  </a:cubicBezTo>
                  <a:cubicBezTo>
                    <a:pt x="101312" y="79991"/>
                    <a:pt x="101081" y="80337"/>
                    <a:pt x="100736" y="80682"/>
                  </a:cubicBezTo>
                  <a:cubicBezTo>
                    <a:pt x="100620" y="80913"/>
                    <a:pt x="100505" y="81028"/>
                    <a:pt x="100390" y="81259"/>
                  </a:cubicBezTo>
                  <a:cubicBezTo>
                    <a:pt x="100159" y="81604"/>
                    <a:pt x="99929" y="81950"/>
                    <a:pt x="99698" y="82296"/>
                  </a:cubicBezTo>
                  <a:cubicBezTo>
                    <a:pt x="99583" y="82527"/>
                    <a:pt x="99468" y="82642"/>
                    <a:pt x="99353" y="82872"/>
                  </a:cubicBezTo>
                  <a:cubicBezTo>
                    <a:pt x="99122" y="83218"/>
                    <a:pt x="98891" y="83564"/>
                    <a:pt x="98661" y="83910"/>
                  </a:cubicBezTo>
                  <a:cubicBezTo>
                    <a:pt x="98546" y="84140"/>
                    <a:pt x="98430" y="84256"/>
                    <a:pt x="98315" y="84486"/>
                  </a:cubicBezTo>
                  <a:cubicBezTo>
                    <a:pt x="98085" y="84832"/>
                    <a:pt x="97854" y="85178"/>
                    <a:pt x="97624" y="85639"/>
                  </a:cubicBezTo>
                  <a:cubicBezTo>
                    <a:pt x="97624" y="85869"/>
                    <a:pt x="97393" y="85984"/>
                    <a:pt x="97278" y="86215"/>
                  </a:cubicBezTo>
                  <a:cubicBezTo>
                    <a:pt x="97047" y="86561"/>
                    <a:pt x="96817" y="86907"/>
                    <a:pt x="96586" y="87368"/>
                  </a:cubicBezTo>
                  <a:cubicBezTo>
                    <a:pt x="96586" y="87598"/>
                    <a:pt x="96356" y="87713"/>
                    <a:pt x="96241" y="87944"/>
                  </a:cubicBezTo>
                  <a:cubicBezTo>
                    <a:pt x="96010" y="88290"/>
                    <a:pt x="95779" y="88751"/>
                    <a:pt x="95549" y="89096"/>
                  </a:cubicBezTo>
                  <a:cubicBezTo>
                    <a:pt x="95549" y="89327"/>
                    <a:pt x="95318" y="89442"/>
                    <a:pt x="95203" y="89673"/>
                  </a:cubicBezTo>
                  <a:cubicBezTo>
                    <a:pt x="94973" y="90019"/>
                    <a:pt x="94742" y="90479"/>
                    <a:pt x="94512" y="90825"/>
                  </a:cubicBezTo>
                  <a:cubicBezTo>
                    <a:pt x="94512" y="91056"/>
                    <a:pt x="94281" y="91171"/>
                    <a:pt x="94166" y="91402"/>
                  </a:cubicBezTo>
                  <a:cubicBezTo>
                    <a:pt x="93935" y="91747"/>
                    <a:pt x="93705" y="92208"/>
                    <a:pt x="93590" y="92554"/>
                  </a:cubicBezTo>
                  <a:cubicBezTo>
                    <a:pt x="93590" y="92785"/>
                    <a:pt x="93359" y="92900"/>
                    <a:pt x="93359" y="93131"/>
                  </a:cubicBezTo>
                  <a:cubicBezTo>
                    <a:pt x="93128" y="93591"/>
                    <a:pt x="93013" y="93937"/>
                    <a:pt x="92783" y="94399"/>
                  </a:cubicBezTo>
                  <a:cubicBezTo>
                    <a:pt x="92783" y="94629"/>
                    <a:pt x="92668" y="94744"/>
                    <a:pt x="92552" y="94975"/>
                  </a:cubicBezTo>
                  <a:cubicBezTo>
                    <a:pt x="92322" y="95436"/>
                    <a:pt x="92207" y="95782"/>
                    <a:pt x="91976" y="96243"/>
                  </a:cubicBezTo>
                  <a:cubicBezTo>
                    <a:pt x="91976" y="96358"/>
                    <a:pt x="91861" y="96588"/>
                    <a:pt x="91745" y="96704"/>
                  </a:cubicBezTo>
                  <a:cubicBezTo>
                    <a:pt x="91515" y="97165"/>
                    <a:pt x="91400" y="97511"/>
                    <a:pt x="91169" y="97971"/>
                  </a:cubicBezTo>
                  <a:cubicBezTo>
                    <a:pt x="91169" y="98087"/>
                    <a:pt x="91054" y="98317"/>
                    <a:pt x="90939" y="98433"/>
                  </a:cubicBezTo>
                  <a:cubicBezTo>
                    <a:pt x="90708" y="98894"/>
                    <a:pt x="90593" y="99355"/>
                    <a:pt x="90362" y="99816"/>
                  </a:cubicBezTo>
                  <a:cubicBezTo>
                    <a:pt x="90362" y="99931"/>
                    <a:pt x="90247" y="100162"/>
                    <a:pt x="90132" y="100277"/>
                  </a:cubicBezTo>
                  <a:cubicBezTo>
                    <a:pt x="89901" y="100738"/>
                    <a:pt x="89786" y="101199"/>
                    <a:pt x="89671" y="101660"/>
                  </a:cubicBezTo>
                  <a:cubicBezTo>
                    <a:pt x="89671" y="101775"/>
                    <a:pt x="89671" y="102006"/>
                    <a:pt x="89556" y="102121"/>
                  </a:cubicBezTo>
                  <a:cubicBezTo>
                    <a:pt x="89440" y="102582"/>
                    <a:pt x="89210" y="103043"/>
                    <a:pt x="89094" y="103619"/>
                  </a:cubicBezTo>
                  <a:cubicBezTo>
                    <a:pt x="89094" y="103734"/>
                    <a:pt x="89094" y="103850"/>
                    <a:pt x="88979" y="103965"/>
                  </a:cubicBezTo>
                  <a:cubicBezTo>
                    <a:pt x="88864" y="104426"/>
                    <a:pt x="88633" y="105002"/>
                    <a:pt x="88518" y="105463"/>
                  </a:cubicBezTo>
                  <a:cubicBezTo>
                    <a:pt x="88518" y="105463"/>
                    <a:pt x="88518" y="105694"/>
                    <a:pt x="88518" y="105809"/>
                  </a:cubicBezTo>
                  <a:cubicBezTo>
                    <a:pt x="88403" y="106386"/>
                    <a:pt x="88173" y="106846"/>
                    <a:pt x="88057" y="107423"/>
                  </a:cubicBezTo>
                  <a:cubicBezTo>
                    <a:pt x="88057" y="107423"/>
                    <a:pt x="88057" y="107538"/>
                    <a:pt x="88057" y="107653"/>
                  </a:cubicBezTo>
                  <a:cubicBezTo>
                    <a:pt x="87942" y="108230"/>
                    <a:pt x="87711" y="108806"/>
                    <a:pt x="87596" y="109382"/>
                  </a:cubicBezTo>
                  <a:cubicBezTo>
                    <a:pt x="87596" y="109382"/>
                    <a:pt x="87596" y="109382"/>
                    <a:pt x="87596" y="109382"/>
                  </a:cubicBezTo>
                  <a:cubicBezTo>
                    <a:pt x="86328" y="114454"/>
                    <a:pt x="85522" y="119756"/>
                    <a:pt x="85176" y="125173"/>
                  </a:cubicBezTo>
                  <a:lnTo>
                    <a:pt x="85176" y="125173"/>
                  </a:lnTo>
                  <a:cubicBezTo>
                    <a:pt x="85176" y="126671"/>
                    <a:pt x="85060" y="128170"/>
                    <a:pt x="85060" y="129668"/>
                  </a:cubicBezTo>
                  <a:cubicBezTo>
                    <a:pt x="85060" y="174735"/>
                    <a:pt x="121136" y="211273"/>
                    <a:pt x="165856" y="212310"/>
                  </a:cubicBezTo>
                  <a:cubicBezTo>
                    <a:pt x="164934" y="212310"/>
                    <a:pt x="164012" y="212310"/>
                    <a:pt x="163090" y="212310"/>
                  </a:cubicBezTo>
                  <a:cubicBezTo>
                    <a:pt x="114912" y="212310"/>
                    <a:pt x="75955" y="173237"/>
                    <a:pt x="75955" y="125173"/>
                  </a:cubicBezTo>
                  <a:lnTo>
                    <a:pt x="0" y="125173"/>
                  </a:lnTo>
                  <a:cubicBezTo>
                    <a:pt x="0" y="56017"/>
                    <a:pt x="56015" y="0"/>
                    <a:pt x="125170" y="0"/>
                  </a:cubicBezTo>
                  <a:cubicBezTo>
                    <a:pt x="194325" y="0"/>
                    <a:pt x="250341" y="56017"/>
                    <a:pt x="250341" y="125173"/>
                  </a:cubicBezTo>
                  <a:cubicBezTo>
                    <a:pt x="250341" y="194329"/>
                    <a:pt x="250341" y="126671"/>
                    <a:pt x="250341" y="127478"/>
                  </a:cubicBezTo>
                  <a:close/>
                </a:path>
              </a:pathLst>
            </a:custGeom>
            <a:solidFill>
              <a:srgbClr val="168489"/>
            </a:solidFill>
            <a:ln w="1152" cap="flat">
              <a:noFill/>
              <a:prstDash val="solid"/>
              <a:miter/>
            </a:ln>
          </p:spPr>
          <p:txBody>
            <a:bodyPr rtlCol="0" anchor="ctr"/>
            <a:lstStyle/>
            <a:p>
              <a:endParaRPr lang="en-US" sz="1350"/>
            </a:p>
          </p:txBody>
        </p:sp>
        <p:sp>
          <p:nvSpPr>
            <p:cNvPr id="54" name="TextBox 36">
              <a:extLst>
                <a:ext uri="{FF2B5EF4-FFF2-40B4-BE49-F238E27FC236}">
                  <a16:creationId xmlns:a16="http://schemas.microsoft.com/office/drawing/2014/main" id="{9FD0E9A1-F3C1-BBC2-01BC-93FD3F20F3A7}"/>
                </a:ext>
              </a:extLst>
            </p:cNvPr>
            <p:cNvSpPr txBox="1"/>
            <p:nvPr/>
          </p:nvSpPr>
          <p:spPr>
            <a:xfrm>
              <a:off x="8293255" y="5090936"/>
              <a:ext cx="1345608" cy="719043"/>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المشاركون المشاغبون</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55" name="TextBox 43">
              <a:extLst>
                <a:ext uri="{FF2B5EF4-FFF2-40B4-BE49-F238E27FC236}">
                  <a16:creationId xmlns:a16="http://schemas.microsoft.com/office/drawing/2014/main" id="{CD9A40F7-04B1-A867-345F-B66C10BDE3D9}"/>
                </a:ext>
              </a:extLst>
            </p:cNvPr>
            <p:cNvSpPr txBox="1"/>
            <p:nvPr/>
          </p:nvSpPr>
          <p:spPr>
            <a:xfrm>
              <a:off x="8576441" y="4062182"/>
              <a:ext cx="1344545" cy="784830"/>
            </a:xfrm>
            <a:prstGeom prst="rect">
              <a:avLst/>
            </a:prstGeom>
            <a:noFill/>
          </p:spPr>
          <p:txBody>
            <a:bodyPr wrap="square" lIns="0" rIns="0" rtlCol="0" anchor="ctr">
              <a:spAutoFit/>
            </a:bodyPr>
            <a:lstStyle/>
            <a:p>
              <a:pPr algn="ctr"/>
              <a:r>
                <a:rPr lang="en-US" sz="4500" b="1" noProof="1"/>
                <a:t>01</a:t>
              </a:r>
            </a:p>
          </p:txBody>
        </p:sp>
      </p:grpSp>
      <p:sp>
        <p:nvSpPr>
          <p:cNvPr id="16" name="مربع نص 15">
            <a:extLst>
              <a:ext uri="{FF2B5EF4-FFF2-40B4-BE49-F238E27FC236}">
                <a16:creationId xmlns:a16="http://schemas.microsoft.com/office/drawing/2014/main" id="{34BC2FDB-E2C3-750D-A205-ACF24B192288}"/>
              </a:ext>
            </a:extLst>
          </p:cNvPr>
          <p:cNvSpPr txBox="1"/>
          <p:nvPr/>
        </p:nvSpPr>
        <p:spPr>
          <a:xfrm>
            <a:off x="2151380" y="1702705"/>
            <a:ext cx="2019300" cy="750975"/>
          </a:xfrm>
          <a:prstGeom prst="rect">
            <a:avLst/>
          </a:prstGeom>
          <a:noFill/>
        </p:spPr>
        <p:txBody>
          <a:bodyPr wrap="square">
            <a:spAutoFit/>
          </a:bodyPr>
          <a:lstStyle/>
          <a:p>
            <a:pPr algn="just" rtl="1">
              <a:lnSpc>
                <a:spcPct val="107000"/>
              </a:lnSpc>
              <a:buNone/>
            </a:pPr>
            <a:r>
              <a:rPr lang="ar-SA"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مهارة إعادة ترتيب الأولويات وتكثيف المحتوى المتبقي.</a:t>
            </a:r>
            <a:endParaRPr lang="fr-FR"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27">
            <a:extLst>
              <a:ext uri="{FF2B5EF4-FFF2-40B4-BE49-F238E27FC236}">
                <a16:creationId xmlns:a16="http://schemas.microsoft.com/office/drawing/2014/main" id="{56290443-C03E-C2CB-2F4A-FE55B5E68AAD}"/>
              </a:ext>
            </a:extLst>
          </p:cNvPr>
          <p:cNvGrpSpPr/>
          <p:nvPr/>
        </p:nvGrpSpPr>
        <p:grpSpPr>
          <a:xfrm>
            <a:off x="6085842" y="2688983"/>
            <a:ext cx="1913375" cy="2537210"/>
            <a:chOff x="6096000" y="2831223"/>
            <a:chExt cx="1913375" cy="2537210"/>
          </a:xfrm>
        </p:grpSpPr>
        <p:sp>
          <p:nvSpPr>
            <p:cNvPr id="17" name="Freeform 5">
              <a:extLst>
                <a:ext uri="{FF2B5EF4-FFF2-40B4-BE49-F238E27FC236}">
                  <a16:creationId xmlns:a16="http://schemas.microsoft.com/office/drawing/2014/main" id="{26F40DF8-AEA0-6272-3BAD-5A9A49BF48B5}"/>
                </a:ext>
              </a:extLst>
            </p:cNvPr>
            <p:cNvSpPr/>
            <p:nvPr/>
          </p:nvSpPr>
          <p:spPr>
            <a:xfrm>
              <a:off x="6096000" y="3745739"/>
              <a:ext cx="1913375" cy="1622694"/>
            </a:xfrm>
            <a:custGeom>
              <a:avLst/>
              <a:gdLst>
                <a:gd name="connsiteX0" fmla="*/ 249649 w 250341"/>
                <a:gd name="connsiteY0" fmla="*/ 85639 h 212309"/>
                <a:gd name="connsiteX1" fmla="*/ 249649 w 250341"/>
                <a:gd name="connsiteY1" fmla="*/ 88174 h 212309"/>
                <a:gd name="connsiteX2" fmla="*/ 249534 w 250341"/>
                <a:gd name="connsiteY2" fmla="*/ 90019 h 212309"/>
                <a:gd name="connsiteX3" fmla="*/ 249534 w 250341"/>
                <a:gd name="connsiteY3" fmla="*/ 90019 h 212309"/>
                <a:gd name="connsiteX4" fmla="*/ 245615 w 250341"/>
                <a:gd name="connsiteY4" fmla="*/ 109382 h 212309"/>
                <a:gd name="connsiteX5" fmla="*/ 245615 w 250341"/>
                <a:gd name="connsiteY5" fmla="*/ 109382 h 212309"/>
                <a:gd name="connsiteX6" fmla="*/ 245039 w 250341"/>
                <a:gd name="connsiteY6" fmla="*/ 110996 h 212309"/>
                <a:gd name="connsiteX7" fmla="*/ 245039 w 250341"/>
                <a:gd name="connsiteY7" fmla="*/ 111226 h 212309"/>
                <a:gd name="connsiteX8" fmla="*/ 244463 w 250341"/>
                <a:gd name="connsiteY8" fmla="*/ 112725 h 212309"/>
                <a:gd name="connsiteX9" fmla="*/ 244347 w 250341"/>
                <a:gd name="connsiteY9" fmla="*/ 113071 h 212309"/>
                <a:gd name="connsiteX10" fmla="*/ 243771 w 250341"/>
                <a:gd name="connsiteY10" fmla="*/ 114454 h 212309"/>
                <a:gd name="connsiteX11" fmla="*/ 243656 w 250341"/>
                <a:gd name="connsiteY11" fmla="*/ 114800 h 212309"/>
                <a:gd name="connsiteX12" fmla="*/ 243080 w 250341"/>
                <a:gd name="connsiteY12" fmla="*/ 116183 h 212309"/>
                <a:gd name="connsiteX13" fmla="*/ 242849 w 250341"/>
                <a:gd name="connsiteY13" fmla="*/ 116644 h 212309"/>
                <a:gd name="connsiteX14" fmla="*/ 242273 w 250341"/>
                <a:gd name="connsiteY14" fmla="*/ 117912 h 212309"/>
                <a:gd name="connsiteX15" fmla="*/ 242042 w 250341"/>
                <a:gd name="connsiteY15" fmla="*/ 118372 h 212309"/>
                <a:gd name="connsiteX16" fmla="*/ 241466 w 250341"/>
                <a:gd name="connsiteY16" fmla="*/ 119640 h 212309"/>
                <a:gd name="connsiteX17" fmla="*/ 241236 w 250341"/>
                <a:gd name="connsiteY17" fmla="*/ 120101 h 212309"/>
                <a:gd name="connsiteX18" fmla="*/ 240659 w 250341"/>
                <a:gd name="connsiteY18" fmla="*/ 121254 h 212309"/>
                <a:gd name="connsiteX19" fmla="*/ 240429 w 250341"/>
                <a:gd name="connsiteY19" fmla="*/ 121830 h 212309"/>
                <a:gd name="connsiteX20" fmla="*/ 239852 w 250341"/>
                <a:gd name="connsiteY20" fmla="*/ 122983 h 212309"/>
                <a:gd name="connsiteX21" fmla="*/ 239507 w 250341"/>
                <a:gd name="connsiteY21" fmla="*/ 123559 h 212309"/>
                <a:gd name="connsiteX22" fmla="*/ 238815 w 250341"/>
                <a:gd name="connsiteY22" fmla="*/ 124712 h 212309"/>
                <a:gd name="connsiteX23" fmla="*/ 238469 w 250341"/>
                <a:gd name="connsiteY23" fmla="*/ 125288 h 212309"/>
                <a:gd name="connsiteX24" fmla="*/ 237778 w 250341"/>
                <a:gd name="connsiteY24" fmla="*/ 126326 h 212309"/>
                <a:gd name="connsiteX25" fmla="*/ 237432 w 250341"/>
                <a:gd name="connsiteY25" fmla="*/ 126902 h 212309"/>
                <a:gd name="connsiteX26" fmla="*/ 236741 w 250341"/>
                <a:gd name="connsiteY26" fmla="*/ 127939 h 212309"/>
                <a:gd name="connsiteX27" fmla="*/ 236395 w 250341"/>
                <a:gd name="connsiteY27" fmla="*/ 128515 h 212309"/>
                <a:gd name="connsiteX28" fmla="*/ 235703 w 250341"/>
                <a:gd name="connsiteY28" fmla="*/ 129553 h 212309"/>
                <a:gd name="connsiteX29" fmla="*/ 235242 w 250341"/>
                <a:gd name="connsiteY29" fmla="*/ 130129 h 212309"/>
                <a:gd name="connsiteX30" fmla="*/ 234550 w 250341"/>
                <a:gd name="connsiteY30" fmla="*/ 131051 h 212309"/>
                <a:gd name="connsiteX31" fmla="*/ 234090 w 250341"/>
                <a:gd name="connsiteY31" fmla="*/ 131627 h 212309"/>
                <a:gd name="connsiteX32" fmla="*/ 233398 w 250341"/>
                <a:gd name="connsiteY32" fmla="*/ 132550 h 212309"/>
                <a:gd name="connsiteX33" fmla="*/ 232937 w 250341"/>
                <a:gd name="connsiteY33" fmla="*/ 133126 h 212309"/>
                <a:gd name="connsiteX34" fmla="*/ 232245 w 250341"/>
                <a:gd name="connsiteY34" fmla="*/ 134048 h 212309"/>
                <a:gd name="connsiteX35" fmla="*/ 231784 w 250341"/>
                <a:gd name="connsiteY35" fmla="*/ 134624 h 212309"/>
                <a:gd name="connsiteX36" fmla="*/ 231093 w 250341"/>
                <a:gd name="connsiteY36" fmla="*/ 135546 h 212309"/>
                <a:gd name="connsiteX37" fmla="*/ 230632 w 250341"/>
                <a:gd name="connsiteY37" fmla="*/ 136123 h 212309"/>
                <a:gd name="connsiteX38" fmla="*/ 229940 w 250341"/>
                <a:gd name="connsiteY38" fmla="*/ 136930 h 212309"/>
                <a:gd name="connsiteX39" fmla="*/ 229364 w 250341"/>
                <a:gd name="connsiteY39" fmla="*/ 137506 h 212309"/>
                <a:gd name="connsiteX40" fmla="*/ 228672 w 250341"/>
                <a:gd name="connsiteY40" fmla="*/ 138313 h 212309"/>
                <a:gd name="connsiteX41" fmla="*/ 228096 w 250341"/>
                <a:gd name="connsiteY41" fmla="*/ 138889 h 212309"/>
                <a:gd name="connsiteX42" fmla="*/ 227289 w 250341"/>
                <a:gd name="connsiteY42" fmla="*/ 139696 h 212309"/>
                <a:gd name="connsiteX43" fmla="*/ 226713 w 250341"/>
                <a:gd name="connsiteY43" fmla="*/ 140272 h 212309"/>
                <a:gd name="connsiteX44" fmla="*/ 225906 w 250341"/>
                <a:gd name="connsiteY44" fmla="*/ 141079 h 212309"/>
                <a:gd name="connsiteX45" fmla="*/ 225330 w 250341"/>
                <a:gd name="connsiteY45" fmla="*/ 141655 h 212309"/>
                <a:gd name="connsiteX46" fmla="*/ 224523 w 250341"/>
                <a:gd name="connsiteY46" fmla="*/ 142462 h 212309"/>
                <a:gd name="connsiteX47" fmla="*/ 223947 w 250341"/>
                <a:gd name="connsiteY47" fmla="*/ 143038 h 212309"/>
                <a:gd name="connsiteX48" fmla="*/ 223140 w 250341"/>
                <a:gd name="connsiteY48" fmla="*/ 143730 h 212309"/>
                <a:gd name="connsiteX49" fmla="*/ 222564 w 250341"/>
                <a:gd name="connsiteY49" fmla="*/ 144306 h 212309"/>
                <a:gd name="connsiteX50" fmla="*/ 221757 w 250341"/>
                <a:gd name="connsiteY50" fmla="*/ 144998 h 212309"/>
                <a:gd name="connsiteX51" fmla="*/ 221065 w 250341"/>
                <a:gd name="connsiteY51" fmla="*/ 145574 h 212309"/>
                <a:gd name="connsiteX52" fmla="*/ 220259 w 250341"/>
                <a:gd name="connsiteY52" fmla="*/ 146266 h 212309"/>
                <a:gd name="connsiteX53" fmla="*/ 219567 w 250341"/>
                <a:gd name="connsiteY53" fmla="*/ 146842 h 212309"/>
                <a:gd name="connsiteX54" fmla="*/ 218760 w 250341"/>
                <a:gd name="connsiteY54" fmla="*/ 147533 h 212309"/>
                <a:gd name="connsiteX55" fmla="*/ 218069 w 250341"/>
                <a:gd name="connsiteY55" fmla="*/ 148110 h 212309"/>
                <a:gd name="connsiteX56" fmla="*/ 217262 w 250341"/>
                <a:gd name="connsiteY56" fmla="*/ 148801 h 212309"/>
                <a:gd name="connsiteX57" fmla="*/ 216570 w 250341"/>
                <a:gd name="connsiteY57" fmla="*/ 149378 h 212309"/>
                <a:gd name="connsiteX58" fmla="*/ 215764 w 250341"/>
                <a:gd name="connsiteY58" fmla="*/ 149954 h 212309"/>
                <a:gd name="connsiteX59" fmla="*/ 215072 w 250341"/>
                <a:gd name="connsiteY59" fmla="*/ 150530 h 212309"/>
                <a:gd name="connsiteX60" fmla="*/ 214265 w 250341"/>
                <a:gd name="connsiteY60" fmla="*/ 151107 h 212309"/>
                <a:gd name="connsiteX61" fmla="*/ 213458 w 250341"/>
                <a:gd name="connsiteY61" fmla="*/ 151568 h 212309"/>
                <a:gd name="connsiteX62" fmla="*/ 212651 w 250341"/>
                <a:gd name="connsiteY62" fmla="*/ 152144 h 212309"/>
                <a:gd name="connsiteX63" fmla="*/ 211845 w 250341"/>
                <a:gd name="connsiteY63" fmla="*/ 152605 h 212309"/>
                <a:gd name="connsiteX64" fmla="*/ 210923 w 250341"/>
                <a:gd name="connsiteY64" fmla="*/ 153181 h 212309"/>
                <a:gd name="connsiteX65" fmla="*/ 210116 w 250341"/>
                <a:gd name="connsiteY65" fmla="*/ 153642 h 212309"/>
                <a:gd name="connsiteX66" fmla="*/ 209194 w 250341"/>
                <a:gd name="connsiteY66" fmla="*/ 154219 h 212309"/>
                <a:gd name="connsiteX67" fmla="*/ 208387 w 250341"/>
                <a:gd name="connsiteY67" fmla="*/ 154680 h 212309"/>
                <a:gd name="connsiteX68" fmla="*/ 207465 w 250341"/>
                <a:gd name="connsiteY68" fmla="*/ 155141 h 212309"/>
                <a:gd name="connsiteX69" fmla="*/ 206658 w 250341"/>
                <a:gd name="connsiteY69" fmla="*/ 155602 h 212309"/>
                <a:gd name="connsiteX70" fmla="*/ 205736 w 250341"/>
                <a:gd name="connsiteY70" fmla="*/ 156063 h 212309"/>
                <a:gd name="connsiteX71" fmla="*/ 204929 w 250341"/>
                <a:gd name="connsiteY71" fmla="*/ 156524 h 212309"/>
                <a:gd name="connsiteX72" fmla="*/ 204007 w 250341"/>
                <a:gd name="connsiteY72" fmla="*/ 156985 h 212309"/>
                <a:gd name="connsiteX73" fmla="*/ 203200 w 250341"/>
                <a:gd name="connsiteY73" fmla="*/ 157446 h 212309"/>
                <a:gd name="connsiteX74" fmla="*/ 202278 w 250341"/>
                <a:gd name="connsiteY74" fmla="*/ 157907 h 212309"/>
                <a:gd name="connsiteX75" fmla="*/ 201356 w 250341"/>
                <a:gd name="connsiteY75" fmla="*/ 158253 h 212309"/>
                <a:gd name="connsiteX76" fmla="*/ 200434 w 250341"/>
                <a:gd name="connsiteY76" fmla="*/ 158714 h 212309"/>
                <a:gd name="connsiteX77" fmla="*/ 199512 w 250341"/>
                <a:gd name="connsiteY77" fmla="*/ 159060 h 212309"/>
                <a:gd name="connsiteX78" fmla="*/ 198590 w 250341"/>
                <a:gd name="connsiteY78" fmla="*/ 159405 h 212309"/>
                <a:gd name="connsiteX79" fmla="*/ 197668 w 250341"/>
                <a:gd name="connsiteY79" fmla="*/ 159751 h 212309"/>
                <a:gd name="connsiteX80" fmla="*/ 196746 w 250341"/>
                <a:gd name="connsiteY80" fmla="*/ 160097 h 212309"/>
                <a:gd name="connsiteX81" fmla="*/ 195824 w 250341"/>
                <a:gd name="connsiteY81" fmla="*/ 160443 h 212309"/>
                <a:gd name="connsiteX82" fmla="*/ 194902 w 250341"/>
                <a:gd name="connsiteY82" fmla="*/ 160788 h 212309"/>
                <a:gd name="connsiteX83" fmla="*/ 193980 w 250341"/>
                <a:gd name="connsiteY83" fmla="*/ 161134 h 212309"/>
                <a:gd name="connsiteX84" fmla="*/ 193058 w 250341"/>
                <a:gd name="connsiteY84" fmla="*/ 161480 h 212309"/>
                <a:gd name="connsiteX85" fmla="*/ 192136 w 250341"/>
                <a:gd name="connsiteY85" fmla="*/ 161826 h 212309"/>
                <a:gd name="connsiteX86" fmla="*/ 191214 w 250341"/>
                <a:gd name="connsiteY86" fmla="*/ 162171 h 212309"/>
                <a:gd name="connsiteX87" fmla="*/ 190291 w 250341"/>
                <a:gd name="connsiteY87" fmla="*/ 162402 h 212309"/>
                <a:gd name="connsiteX88" fmla="*/ 189369 w 250341"/>
                <a:gd name="connsiteY88" fmla="*/ 162633 h 212309"/>
                <a:gd name="connsiteX89" fmla="*/ 188332 w 250341"/>
                <a:gd name="connsiteY89" fmla="*/ 162863 h 212309"/>
                <a:gd name="connsiteX90" fmla="*/ 187410 w 250341"/>
                <a:gd name="connsiteY90" fmla="*/ 163094 h 212309"/>
                <a:gd name="connsiteX91" fmla="*/ 186373 w 250341"/>
                <a:gd name="connsiteY91" fmla="*/ 163324 h 212309"/>
                <a:gd name="connsiteX92" fmla="*/ 185451 w 250341"/>
                <a:gd name="connsiteY92" fmla="*/ 163555 h 212309"/>
                <a:gd name="connsiteX93" fmla="*/ 184413 w 250341"/>
                <a:gd name="connsiteY93" fmla="*/ 163785 h 212309"/>
                <a:gd name="connsiteX94" fmla="*/ 183491 w 250341"/>
                <a:gd name="connsiteY94" fmla="*/ 164016 h 212309"/>
                <a:gd name="connsiteX95" fmla="*/ 182454 w 250341"/>
                <a:gd name="connsiteY95" fmla="*/ 164246 h 212309"/>
                <a:gd name="connsiteX96" fmla="*/ 181532 w 250341"/>
                <a:gd name="connsiteY96" fmla="*/ 164362 h 212309"/>
                <a:gd name="connsiteX97" fmla="*/ 180495 w 250341"/>
                <a:gd name="connsiteY97" fmla="*/ 164592 h 212309"/>
                <a:gd name="connsiteX98" fmla="*/ 179572 w 250341"/>
                <a:gd name="connsiteY98" fmla="*/ 164707 h 212309"/>
                <a:gd name="connsiteX99" fmla="*/ 178535 w 250341"/>
                <a:gd name="connsiteY99" fmla="*/ 164823 h 212309"/>
                <a:gd name="connsiteX100" fmla="*/ 177613 w 250341"/>
                <a:gd name="connsiteY100" fmla="*/ 164938 h 212309"/>
                <a:gd name="connsiteX101" fmla="*/ 176460 w 250341"/>
                <a:gd name="connsiteY101" fmla="*/ 165053 h 212309"/>
                <a:gd name="connsiteX102" fmla="*/ 175538 w 250341"/>
                <a:gd name="connsiteY102" fmla="*/ 165053 h 212309"/>
                <a:gd name="connsiteX103" fmla="*/ 174386 w 250341"/>
                <a:gd name="connsiteY103" fmla="*/ 165053 h 212309"/>
                <a:gd name="connsiteX104" fmla="*/ 173464 w 250341"/>
                <a:gd name="connsiteY104" fmla="*/ 165053 h 212309"/>
                <a:gd name="connsiteX105" fmla="*/ 172196 w 250341"/>
                <a:gd name="connsiteY105" fmla="*/ 165053 h 212309"/>
                <a:gd name="connsiteX106" fmla="*/ 171389 w 250341"/>
                <a:gd name="connsiteY106" fmla="*/ 165053 h 212309"/>
                <a:gd name="connsiteX107" fmla="*/ 170006 w 250341"/>
                <a:gd name="connsiteY107" fmla="*/ 165053 h 212309"/>
                <a:gd name="connsiteX108" fmla="*/ 169315 w 250341"/>
                <a:gd name="connsiteY108" fmla="*/ 165053 h 212309"/>
                <a:gd name="connsiteX109" fmla="*/ 167240 w 250341"/>
                <a:gd name="connsiteY109" fmla="*/ 165053 h 212309"/>
                <a:gd name="connsiteX110" fmla="*/ 165165 w 250341"/>
                <a:gd name="connsiteY110" fmla="*/ 165053 h 212309"/>
                <a:gd name="connsiteX111" fmla="*/ 164474 w 250341"/>
                <a:gd name="connsiteY111" fmla="*/ 165053 h 212309"/>
                <a:gd name="connsiteX112" fmla="*/ 163090 w 250341"/>
                <a:gd name="connsiteY112" fmla="*/ 165053 h 212309"/>
                <a:gd name="connsiteX113" fmla="*/ 162284 w 250341"/>
                <a:gd name="connsiteY113" fmla="*/ 165053 h 212309"/>
                <a:gd name="connsiteX114" fmla="*/ 161016 w 250341"/>
                <a:gd name="connsiteY114" fmla="*/ 165053 h 212309"/>
                <a:gd name="connsiteX115" fmla="*/ 160094 w 250341"/>
                <a:gd name="connsiteY115" fmla="*/ 165053 h 212309"/>
                <a:gd name="connsiteX116" fmla="*/ 158941 w 250341"/>
                <a:gd name="connsiteY116" fmla="*/ 165053 h 212309"/>
                <a:gd name="connsiteX117" fmla="*/ 158019 w 250341"/>
                <a:gd name="connsiteY117" fmla="*/ 165053 h 212309"/>
                <a:gd name="connsiteX118" fmla="*/ 156867 w 250341"/>
                <a:gd name="connsiteY118" fmla="*/ 164938 h 212309"/>
                <a:gd name="connsiteX119" fmla="*/ 155944 w 250341"/>
                <a:gd name="connsiteY119" fmla="*/ 164823 h 212309"/>
                <a:gd name="connsiteX120" fmla="*/ 154792 w 250341"/>
                <a:gd name="connsiteY120" fmla="*/ 164707 h 212309"/>
                <a:gd name="connsiteX121" fmla="*/ 153870 w 250341"/>
                <a:gd name="connsiteY121" fmla="*/ 164592 h 212309"/>
                <a:gd name="connsiteX122" fmla="*/ 152833 w 250341"/>
                <a:gd name="connsiteY122" fmla="*/ 164362 h 212309"/>
                <a:gd name="connsiteX123" fmla="*/ 151910 w 250341"/>
                <a:gd name="connsiteY123" fmla="*/ 164131 h 212309"/>
                <a:gd name="connsiteX124" fmla="*/ 150873 w 250341"/>
                <a:gd name="connsiteY124" fmla="*/ 163900 h 212309"/>
                <a:gd name="connsiteX125" fmla="*/ 149951 w 250341"/>
                <a:gd name="connsiteY125" fmla="*/ 163670 h 212309"/>
                <a:gd name="connsiteX126" fmla="*/ 148914 w 250341"/>
                <a:gd name="connsiteY126" fmla="*/ 163439 h 212309"/>
                <a:gd name="connsiteX127" fmla="*/ 147992 w 250341"/>
                <a:gd name="connsiteY127" fmla="*/ 163209 h 212309"/>
                <a:gd name="connsiteX128" fmla="*/ 146954 w 250341"/>
                <a:gd name="connsiteY128" fmla="*/ 162979 h 212309"/>
                <a:gd name="connsiteX129" fmla="*/ 146032 w 250341"/>
                <a:gd name="connsiteY129" fmla="*/ 162748 h 212309"/>
                <a:gd name="connsiteX130" fmla="*/ 144995 w 250341"/>
                <a:gd name="connsiteY130" fmla="*/ 162517 h 212309"/>
                <a:gd name="connsiteX131" fmla="*/ 144073 w 250341"/>
                <a:gd name="connsiteY131" fmla="*/ 162287 h 212309"/>
                <a:gd name="connsiteX132" fmla="*/ 143036 w 250341"/>
                <a:gd name="connsiteY132" fmla="*/ 161941 h 212309"/>
                <a:gd name="connsiteX133" fmla="*/ 142113 w 250341"/>
                <a:gd name="connsiteY133" fmla="*/ 161595 h 212309"/>
                <a:gd name="connsiteX134" fmla="*/ 141191 w 250341"/>
                <a:gd name="connsiteY134" fmla="*/ 161250 h 212309"/>
                <a:gd name="connsiteX135" fmla="*/ 140269 w 250341"/>
                <a:gd name="connsiteY135" fmla="*/ 160904 h 212309"/>
                <a:gd name="connsiteX136" fmla="*/ 139347 w 250341"/>
                <a:gd name="connsiteY136" fmla="*/ 160558 h 212309"/>
                <a:gd name="connsiteX137" fmla="*/ 138425 w 250341"/>
                <a:gd name="connsiteY137" fmla="*/ 160212 h 212309"/>
                <a:gd name="connsiteX138" fmla="*/ 137503 w 250341"/>
                <a:gd name="connsiteY138" fmla="*/ 159866 h 212309"/>
                <a:gd name="connsiteX139" fmla="*/ 136581 w 250341"/>
                <a:gd name="connsiteY139" fmla="*/ 159521 h 212309"/>
                <a:gd name="connsiteX140" fmla="*/ 135659 w 250341"/>
                <a:gd name="connsiteY140" fmla="*/ 159175 h 212309"/>
                <a:gd name="connsiteX141" fmla="*/ 134737 w 250341"/>
                <a:gd name="connsiteY141" fmla="*/ 158829 h 212309"/>
                <a:gd name="connsiteX142" fmla="*/ 133815 w 250341"/>
                <a:gd name="connsiteY142" fmla="*/ 158483 h 212309"/>
                <a:gd name="connsiteX143" fmla="*/ 132893 w 250341"/>
                <a:gd name="connsiteY143" fmla="*/ 158022 h 212309"/>
                <a:gd name="connsiteX144" fmla="*/ 131971 w 250341"/>
                <a:gd name="connsiteY144" fmla="*/ 157561 h 212309"/>
                <a:gd name="connsiteX145" fmla="*/ 131049 w 250341"/>
                <a:gd name="connsiteY145" fmla="*/ 157100 h 212309"/>
                <a:gd name="connsiteX146" fmla="*/ 130242 w 250341"/>
                <a:gd name="connsiteY146" fmla="*/ 156639 h 212309"/>
                <a:gd name="connsiteX147" fmla="*/ 129320 w 250341"/>
                <a:gd name="connsiteY147" fmla="*/ 156178 h 212309"/>
                <a:gd name="connsiteX148" fmla="*/ 128513 w 250341"/>
                <a:gd name="connsiteY148" fmla="*/ 155717 h 212309"/>
                <a:gd name="connsiteX149" fmla="*/ 127591 w 250341"/>
                <a:gd name="connsiteY149" fmla="*/ 155256 h 212309"/>
                <a:gd name="connsiteX150" fmla="*/ 126784 w 250341"/>
                <a:gd name="connsiteY150" fmla="*/ 154795 h 212309"/>
                <a:gd name="connsiteX151" fmla="*/ 125862 w 250341"/>
                <a:gd name="connsiteY151" fmla="*/ 154334 h 212309"/>
                <a:gd name="connsiteX152" fmla="*/ 125055 w 250341"/>
                <a:gd name="connsiteY152" fmla="*/ 153873 h 212309"/>
                <a:gd name="connsiteX153" fmla="*/ 124133 w 250341"/>
                <a:gd name="connsiteY153" fmla="*/ 153296 h 212309"/>
                <a:gd name="connsiteX154" fmla="*/ 123326 w 250341"/>
                <a:gd name="connsiteY154" fmla="*/ 152836 h 212309"/>
                <a:gd name="connsiteX155" fmla="*/ 122404 w 250341"/>
                <a:gd name="connsiteY155" fmla="*/ 152259 h 212309"/>
                <a:gd name="connsiteX156" fmla="*/ 121713 w 250341"/>
                <a:gd name="connsiteY156" fmla="*/ 151798 h 212309"/>
                <a:gd name="connsiteX157" fmla="*/ 120791 w 250341"/>
                <a:gd name="connsiteY157" fmla="*/ 151222 h 212309"/>
                <a:gd name="connsiteX158" fmla="*/ 120099 w 250341"/>
                <a:gd name="connsiteY158" fmla="*/ 150761 h 212309"/>
                <a:gd name="connsiteX159" fmla="*/ 119177 w 250341"/>
                <a:gd name="connsiteY159" fmla="*/ 150069 h 212309"/>
                <a:gd name="connsiteX160" fmla="*/ 118601 w 250341"/>
                <a:gd name="connsiteY160" fmla="*/ 149608 h 212309"/>
                <a:gd name="connsiteX161" fmla="*/ 117679 w 250341"/>
                <a:gd name="connsiteY161" fmla="*/ 148917 h 212309"/>
                <a:gd name="connsiteX162" fmla="*/ 117218 w 250341"/>
                <a:gd name="connsiteY162" fmla="*/ 148571 h 212309"/>
                <a:gd name="connsiteX163" fmla="*/ 116180 w 250341"/>
                <a:gd name="connsiteY163" fmla="*/ 147764 h 212309"/>
                <a:gd name="connsiteX164" fmla="*/ 115835 w 250341"/>
                <a:gd name="connsiteY164" fmla="*/ 147533 h 212309"/>
                <a:gd name="connsiteX165" fmla="*/ 110417 w 250341"/>
                <a:gd name="connsiteY165" fmla="*/ 142808 h 212309"/>
                <a:gd name="connsiteX166" fmla="*/ 110417 w 250341"/>
                <a:gd name="connsiteY166" fmla="*/ 142808 h 212309"/>
                <a:gd name="connsiteX167" fmla="*/ 109265 w 250341"/>
                <a:gd name="connsiteY167" fmla="*/ 141770 h 212309"/>
                <a:gd name="connsiteX168" fmla="*/ 109034 w 250341"/>
                <a:gd name="connsiteY168" fmla="*/ 141540 h 212309"/>
                <a:gd name="connsiteX169" fmla="*/ 107997 w 250341"/>
                <a:gd name="connsiteY169" fmla="*/ 140503 h 212309"/>
                <a:gd name="connsiteX170" fmla="*/ 107651 w 250341"/>
                <a:gd name="connsiteY170" fmla="*/ 140157 h 212309"/>
                <a:gd name="connsiteX171" fmla="*/ 106729 w 250341"/>
                <a:gd name="connsiteY171" fmla="*/ 139119 h 212309"/>
                <a:gd name="connsiteX172" fmla="*/ 106383 w 250341"/>
                <a:gd name="connsiteY172" fmla="*/ 138658 h 212309"/>
                <a:gd name="connsiteX173" fmla="*/ 105461 w 250341"/>
                <a:gd name="connsiteY173" fmla="*/ 137621 h 212309"/>
                <a:gd name="connsiteX174" fmla="*/ 105116 w 250341"/>
                <a:gd name="connsiteY174" fmla="*/ 137160 h 212309"/>
                <a:gd name="connsiteX175" fmla="*/ 104309 w 250341"/>
                <a:gd name="connsiteY175" fmla="*/ 136123 h 212309"/>
                <a:gd name="connsiteX176" fmla="*/ 103848 w 250341"/>
                <a:gd name="connsiteY176" fmla="*/ 135662 h 212309"/>
                <a:gd name="connsiteX177" fmla="*/ 103041 w 250341"/>
                <a:gd name="connsiteY177" fmla="*/ 134624 h 212309"/>
                <a:gd name="connsiteX178" fmla="*/ 102695 w 250341"/>
                <a:gd name="connsiteY178" fmla="*/ 134163 h 212309"/>
                <a:gd name="connsiteX179" fmla="*/ 101888 w 250341"/>
                <a:gd name="connsiteY179" fmla="*/ 133126 h 212309"/>
                <a:gd name="connsiteX180" fmla="*/ 101543 w 250341"/>
                <a:gd name="connsiteY180" fmla="*/ 132665 h 212309"/>
                <a:gd name="connsiteX181" fmla="*/ 100736 w 250341"/>
                <a:gd name="connsiteY181" fmla="*/ 131627 h 212309"/>
                <a:gd name="connsiteX182" fmla="*/ 100390 w 250341"/>
                <a:gd name="connsiteY182" fmla="*/ 131051 h 212309"/>
                <a:gd name="connsiteX183" fmla="*/ 99698 w 250341"/>
                <a:gd name="connsiteY183" fmla="*/ 130014 h 212309"/>
                <a:gd name="connsiteX184" fmla="*/ 99353 w 250341"/>
                <a:gd name="connsiteY184" fmla="*/ 129438 h 212309"/>
                <a:gd name="connsiteX185" fmla="*/ 98661 w 250341"/>
                <a:gd name="connsiteY185" fmla="*/ 128400 h 212309"/>
                <a:gd name="connsiteX186" fmla="*/ 98315 w 250341"/>
                <a:gd name="connsiteY186" fmla="*/ 127824 h 212309"/>
                <a:gd name="connsiteX187" fmla="*/ 97624 w 250341"/>
                <a:gd name="connsiteY187" fmla="*/ 126671 h 212309"/>
                <a:gd name="connsiteX188" fmla="*/ 97278 w 250341"/>
                <a:gd name="connsiteY188" fmla="*/ 126095 h 212309"/>
                <a:gd name="connsiteX189" fmla="*/ 96586 w 250341"/>
                <a:gd name="connsiteY189" fmla="*/ 124943 h 212309"/>
                <a:gd name="connsiteX190" fmla="*/ 96241 w 250341"/>
                <a:gd name="connsiteY190" fmla="*/ 124366 h 212309"/>
                <a:gd name="connsiteX191" fmla="*/ 95549 w 250341"/>
                <a:gd name="connsiteY191" fmla="*/ 123214 h 212309"/>
                <a:gd name="connsiteX192" fmla="*/ 95203 w 250341"/>
                <a:gd name="connsiteY192" fmla="*/ 122637 h 212309"/>
                <a:gd name="connsiteX193" fmla="*/ 94512 w 250341"/>
                <a:gd name="connsiteY193" fmla="*/ 121485 h 212309"/>
                <a:gd name="connsiteX194" fmla="*/ 94166 w 250341"/>
                <a:gd name="connsiteY194" fmla="*/ 120908 h 212309"/>
                <a:gd name="connsiteX195" fmla="*/ 93590 w 250341"/>
                <a:gd name="connsiteY195" fmla="*/ 119756 h 212309"/>
                <a:gd name="connsiteX196" fmla="*/ 93359 w 250341"/>
                <a:gd name="connsiteY196" fmla="*/ 119180 h 212309"/>
                <a:gd name="connsiteX197" fmla="*/ 92783 w 250341"/>
                <a:gd name="connsiteY197" fmla="*/ 117912 h 212309"/>
                <a:gd name="connsiteX198" fmla="*/ 92552 w 250341"/>
                <a:gd name="connsiteY198" fmla="*/ 117335 h 212309"/>
                <a:gd name="connsiteX199" fmla="*/ 91976 w 250341"/>
                <a:gd name="connsiteY199" fmla="*/ 116067 h 212309"/>
                <a:gd name="connsiteX200" fmla="*/ 91746 w 250341"/>
                <a:gd name="connsiteY200" fmla="*/ 115606 h 212309"/>
                <a:gd name="connsiteX201" fmla="*/ 91169 w 250341"/>
                <a:gd name="connsiteY201" fmla="*/ 114338 h 212309"/>
                <a:gd name="connsiteX202" fmla="*/ 90939 w 250341"/>
                <a:gd name="connsiteY202" fmla="*/ 113877 h 212309"/>
                <a:gd name="connsiteX203" fmla="*/ 90363 w 250341"/>
                <a:gd name="connsiteY203" fmla="*/ 112494 h 212309"/>
                <a:gd name="connsiteX204" fmla="*/ 90132 w 250341"/>
                <a:gd name="connsiteY204" fmla="*/ 112033 h 212309"/>
                <a:gd name="connsiteX205" fmla="*/ 89671 w 250341"/>
                <a:gd name="connsiteY205" fmla="*/ 110650 h 212309"/>
                <a:gd name="connsiteX206" fmla="*/ 89556 w 250341"/>
                <a:gd name="connsiteY206" fmla="*/ 110189 h 212309"/>
                <a:gd name="connsiteX207" fmla="*/ 89095 w 250341"/>
                <a:gd name="connsiteY207" fmla="*/ 108691 h 212309"/>
                <a:gd name="connsiteX208" fmla="*/ 88980 w 250341"/>
                <a:gd name="connsiteY208" fmla="*/ 108345 h 212309"/>
                <a:gd name="connsiteX209" fmla="*/ 88518 w 250341"/>
                <a:gd name="connsiteY209" fmla="*/ 106846 h 212309"/>
                <a:gd name="connsiteX210" fmla="*/ 88518 w 250341"/>
                <a:gd name="connsiteY210" fmla="*/ 106501 h 212309"/>
                <a:gd name="connsiteX211" fmla="*/ 88057 w 250341"/>
                <a:gd name="connsiteY211" fmla="*/ 104887 h 212309"/>
                <a:gd name="connsiteX212" fmla="*/ 88057 w 250341"/>
                <a:gd name="connsiteY212" fmla="*/ 104657 h 212309"/>
                <a:gd name="connsiteX213" fmla="*/ 87596 w 250341"/>
                <a:gd name="connsiteY213" fmla="*/ 102928 h 212309"/>
                <a:gd name="connsiteX214" fmla="*/ 87596 w 250341"/>
                <a:gd name="connsiteY214" fmla="*/ 102928 h 212309"/>
                <a:gd name="connsiteX215" fmla="*/ 85176 w 250341"/>
                <a:gd name="connsiteY215" fmla="*/ 87137 h 212309"/>
                <a:gd name="connsiteX216" fmla="*/ 85176 w 250341"/>
                <a:gd name="connsiteY216" fmla="*/ 87137 h 212309"/>
                <a:gd name="connsiteX217" fmla="*/ 85061 w 250341"/>
                <a:gd name="connsiteY217" fmla="*/ 82642 h 212309"/>
                <a:gd name="connsiteX218" fmla="*/ 165857 w 250341"/>
                <a:gd name="connsiteY218" fmla="*/ 0 h 212309"/>
                <a:gd name="connsiteX219" fmla="*/ 163090 w 250341"/>
                <a:gd name="connsiteY219" fmla="*/ 0 h 212309"/>
                <a:gd name="connsiteX220" fmla="*/ 75955 w 250341"/>
                <a:gd name="connsiteY220" fmla="*/ 87137 h 212309"/>
                <a:gd name="connsiteX221" fmla="*/ 0 w 250341"/>
                <a:gd name="connsiteY221" fmla="*/ 87137 h 212309"/>
                <a:gd name="connsiteX222" fmla="*/ 125171 w 250341"/>
                <a:gd name="connsiteY222" fmla="*/ 212310 h 212309"/>
                <a:gd name="connsiteX223" fmla="*/ 250341 w 250341"/>
                <a:gd name="connsiteY223" fmla="*/ 87137 h 212309"/>
                <a:gd name="connsiteX224" fmla="*/ 250341 w 250341"/>
                <a:gd name="connsiteY224" fmla="*/ 84832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1" h="212309">
                  <a:moveTo>
                    <a:pt x="249649" y="85639"/>
                  </a:moveTo>
                  <a:cubicBezTo>
                    <a:pt x="249649" y="86445"/>
                    <a:pt x="249649" y="87368"/>
                    <a:pt x="249649" y="88174"/>
                  </a:cubicBezTo>
                  <a:cubicBezTo>
                    <a:pt x="249649" y="88751"/>
                    <a:pt x="249649" y="89442"/>
                    <a:pt x="249534" y="90019"/>
                  </a:cubicBezTo>
                  <a:cubicBezTo>
                    <a:pt x="249534" y="90019"/>
                    <a:pt x="249534" y="90019"/>
                    <a:pt x="249534" y="90019"/>
                  </a:cubicBezTo>
                  <a:cubicBezTo>
                    <a:pt x="248958" y="96704"/>
                    <a:pt x="247690" y="103274"/>
                    <a:pt x="245615" y="109382"/>
                  </a:cubicBezTo>
                  <a:cubicBezTo>
                    <a:pt x="245615" y="109382"/>
                    <a:pt x="245615" y="109382"/>
                    <a:pt x="245615" y="109382"/>
                  </a:cubicBezTo>
                  <a:cubicBezTo>
                    <a:pt x="245385" y="109959"/>
                    <a:pt x="245270" y="110535"/>
                    <a:pt x="245039" y="110996"/>
                  </a:cubicBezTo>
                  <a:cubicBezTo>
                    <a:pt x="245039" y="110996"/>
                    <a:pt x="245039" y="111111"/>
                    <a:pt x="245039" y="111226"/>
                  </a:cubicBezTo>
                  <a:cubicBezTo>
                    <a:pt x="244809" y="111688"/>
                    <a:pt x="244693" y="112264"/>
                    <a:pt x="244463" y="112725"/>
                  </a:cubicBezTo>
                  <a:cubicBezTo>
                    <a:pt x="244463" y="112725"/>
                    <a:pt x="244463" y="112955"/>
                    <a:pt x="244347" y="113071"/>
                  </a:cubicBezTo>
                  <a:cubicBezTo>
                    <a:pt x="244117" y="113532"/>
                    <a:pt x="244002" y="113993"/>
                    <a:pt x="243771" y="114454"/>
                  </a:cubicBezTo>
                  <a:cubicBezTo>
                    <a:pt x="243771" y="114569"/>
                    <a:pt x="243771" y="114684"/>
                    <a:pt x="243656" y="114800"/>
                  </a:cubicBezTo>
                  <a:cubicBezTo>
                    <a:pt x="243426" y="115261"/>
                    <a:pt x="243310" y="115722"/>
                    <a:pt x="243080" y="116183"/>
                  </a:cubicBezTo>
                  <a:cubicBezTo>
                    <a:pt x="243080" y="116298"/>
                    <a:pt x="242964" y="116528"/>
                    <a:pt x="242849" y="116644"/>
                  </a:cubicBezTo>
                  <a:cubicBezTo>
                    <a:pt x="242619" y="117105"/>
                    <a:pt x="242503" y="117566"/>
                    <a:pt x="242273" y="117912"/>
                  </a:cubicBezTo>
                  <a:cubicBezTo>
                    <a:pt x="242273" y="118027"/>
                    <a:pt x="242158" y="118257"/>
                    <a:pt x="242042" y="118372"/>
                  </a:cubicBezTo>
                  <a:cubicBezTo>
                    <a:pt x="241812" y="118834"/>
                    <a:pt x="241697" y="119180"/>
                    <a:pt x="241466" y="119640"/>
                  </a:cubicBezTo>
                  <a:cubicBezTo>
                    <a:pt x="241466" y="119756"/>
                    <a:pt x="241351" y="119986"/>
                    <a:pt x="241236" y="120101"/>
                  </a:cubicBezTo>
                  <a:cubicBezTo>
                    <a:pt x="241005" y="120447"/>
                    <a:pt x="240775" y="120908"/>
                    <a:pt x="240659" y="121254"/>
                  </a:cubicBezTo>
                  <a:cubicBezTo>
                    <a:pt x="240659" y="121485"/>
                    <a:pt x="240429" y="121600"/>
                    <a:pt x="240429" y="121830"/>
                  </a:cubicBezTo>
                  <a:cubicBezTo>
                    <a:pt x="240198" y="122176"/>
                    <a:pt x="239968" y="122637"/>
                    <a:pt x="239852" y="122983"/>
                  </a:cubicBezTo>
                  <a:cubicBezTo>
                    <a:pt x="239852" y="123214"/>
                    <a:pt x="239622" y="123329"/>
                    <a:pt x="239507" y="123559"/>
                  </a:cubicBezTo>
                  <a:cubicBezTo>
                    <a:pt x="239276" y="123905"/>
                    <a:pt x="239046" y="124251"/>
                    <a:pt x="238815" y="124712"/>
                  </a:cubicBezTo>
                  <a:cubicBezTo>
                    <a:pt x="238815" y="124943"/>
                    <a:pt x="238585" y="125058"/>
                    <a:pt x="238469" y="125288"/>
                  </a:cubicBezTo>
                  <a:cubicBezTo>
                    <a:pt x="238239" y="125634"/>
                    <a:pt x="238008" y="125980"/>
                    <a:pt x="237778" y="126326"/>
                  </a:cubicBezTo>
                  <a:cubicBezTo>
                    <a:pt x="237663" y="126556"/>
                    <a:pt x="237547" y="126671"/>
                    <a:pt x="237432" y="126902"/>
                  </a:cubicBezTo>
                  <a:cubicBezTo>
                    <a:pt x="237201" y="127248"/>
                    <a:pt x="236971" y="127593"/>
                    <a:pt x="236741" y="127939"/>
                  </a:cubicBezTo>
                  <a:cubicBezTo>
                    <a:pt x="236625" y="128170"/>
                    <a:pt x="236510" y="128285"/>
                    <a:pt x="236395" y="128515"/>
                  </a:cubicBezTo>
                  <a:cubicBezTo>
                    <a:pt x="236164" y="128861"/>
                    <a:pt x="235934" y="129207"/>
                    <a:pt x="235703" y="129553"/>
                  </a:cubicBezTo>
                  <a:cubicBezTo>
                    <a:pt x="235588" y="129783"/>
                    <a:pt x="235473" y="129899"/>
                    <a:pt x="235242" y="130129"/>
                  </a:cubicBezTo>
                  <a:cubicBezTo>
                    <a:pt x="235012" y="130475"/>
                    <a:pt x="234781" y="130821"/>
                    <a:pt x="234550" y="131051"/>
                  </a:cubicBezTo>
                  <a:cubicBezTo>
                    <a:pt x="234435" y="131282"/>
                    <a:pt x="234320" y="131397"/>
                    <a:pt x="234090" y="131627"/>
                  </a:cubicBezTo>
                  <a:cubicBezTo>
                    <a:pt x="233859" y="131973"/>
                    <a:pt x="233629" y="132319"/>
                    <a:pt x="233398" y="132550"/>
                  </a:cubicBezTo>
                  <a:cubicBezTo>
                    <a:pt x="233283" y="132780"/>
                    <a:pt x="233052" y="133011"/>
                    <a:pt x="232937" y="133126"/>
                  </a:cubicBezTo>
                  <a:cubicBezTo>
                    <a:pt x="232707" y="133472"/>
                    <a:pt x="232476" y="133702"/>
                    <a:pt x="232245" y="134048"/>
                  </a:cubicBezTo>
                  <a:cubicBezTo>
                    <a:pt x="232130" y="134278"/>
                    <a:pt x="231900" y="134509"/>
                    <a:pt x="231784" y="134624"/>
                  </a:cubicBezTo>
                  <a:cubicBezTo>
                    <a:pt x="231554" y="134970"/>
                    <a:pt x="231323" y="135201"/>
                    <a:pt x="231093" y="135546"/>
                  </a:cubicBezTo>
                  <a:cubicBezTo>
                    <a:pt x="230978" y="135777"/>
                    <a:pt x="230747" y="136007"/>
                    <a:pt x="230632" y="136123"/>
                  </a:cubicBezTo>
                  <a:cubicBezTo>
                    <a:pt x="230401" y="136469"/>
                    <a:pt x="230171" y="136699"/>
                    <a:pt x="229940" y="136930"/>
                  </a:cubicBezTo>
                  <a:cubicBezTo>
                    <a:pt x="229710" y="137160"/>
                    <a:pt x="229595" y="137390"/>
                    <a:pt x="229364" y="137506"/>
                  </a:cubicBezTo>
                  <a:cubicBezTo>
                    <a:pt x="229133" y="137736"/>
                    <a:pt x="228903" y="138082"/>
                    <a:pt x="228672" y="138313"/>
                  </a:cubicBezTo>
                  <a:cubicBezTo>
                    <a:pt x="228442" y="138543"/>
                    <a:pt x="228327" y="138658"/>
                    <a:pt x="228096" y="138889"/>
                  </a:cubicBezTo>
                  <a:cubicBezTo>
                    <a:pt x="227866" y="139119"/>
                    <a:pt x="227635" y="139465"/>
                    <a:pt x="227289" y="139696"/>
                  </a:cubicBezTo>
                  <a:cubicBezTo>
                    <a:pt x="227059" y="139926"/>
                    <a:pt x="226944" y="140042"/>
                    <a:pt x="226713" y="140272"/>
                  </a:cubicBezTo>
                  <a:cubicBezTo>
                    <a:pt x="226482" y="140503"/>
                    <a:pt x="226252" y="140848"/>
                    <a:pt x="225906" y="141079"/>
                  </a:cubicBezTo>
                  <a:cubicBezTo>
                    <a:pt x="225676" y="141309"/>
                    <a:pt x="225561" y="141425"/>
                    <a:pt x="225330" y="141655"/>
                  </a:cubicBezTo>
                  <a:cubicBezTo>
                    <a:pt x="225099" y="141886"/>
                    <a:pt x="224754" y="142116"/>
                    <a:pt x="224523" y="142462"/>
                  </a:cubicBezTo>
                  <a:cubicBezTo>
                    <a:pt x="224293" y="142693"/>
                    <a:pt x="224062" y="142808"/>
                    <a:pt x="223947" y="143038"/>
                  </a:cubicBezTo>
                  <a:cubicBezTo>
                    <a:pt x="223716" y="143269"/>
                    <a:pt x="223371" y="143499"/>
                    <a:pt x="223140" y="143730"/>
                  </a:cubicBezTo>
                  <a:cubicBezTo>
                    <a:pt x="222910" y="143961"/>
                    <a:pt x="222679" y="144076"/>
                    <a:pt x="222564" y="144306"/>
                  </a:cubicBezTo>
                  <a:cubicBezTo>
                    <a:pt x="222333" y="144537"/>
                    <a:pt x="221987" y="144767"/>
                    <a:pt x="221757" y="144998"/>
                  </a:cubicBezTo>
                  <a:cubicBezTo>
                    <a:pt x="221527" y="145228"/>
                    <a:pt x="221296" y="145344"/>
                    <a:pt x="221065" y="145574"/>
                  </a:cubicBezTo>
                  <a:cubicBezTo>
                    <a:pt x="220835" y="145805"/>
                    <a:pt x="220489" y="146035"/>
                    <a:pt x="220259" y="146266"/>
                  </a:cubicBezTo>
                  <a:cubicBezTo>
                    <a:pt x="220028" y="146496"/>
                    <a:pt x="219798" y="146611"/>
                    <a:pt x="219567" y="146842"/>
                  </a:cubicBezTo>
                  <a:cubicBezTo>
                    <a:pt x="219336" y="147073"/>
                    <a:pt x="218991" y="147303"/>
                    <a:pt x="218760" y="147533"/>
                  </a:cubicBezTo>
                  <a:cubicBezTo>
                    <a:pt x="218530" y="147764"/>
                    <a:pt x="218299" y="147879"/>
                    <a:pt x="218069" y="148110"/>
                  </a:cubicBezTo>
                  <a:cubicBezTo>
                    <a:pt x="217838" y="148340"/>
                    <a:pt x="217493" y="148571"/>
                    <a:pt x="217262" y="148801"/>
                  </a:cubicBezTo>
                  <a:cubicBezTo>
                    <a:pt x="217031" y="149032"/>
                    <a:pt x="216801" y="149147"/>
                    <a:pt x="216570" y="149378"/>
                  </a:cubicBezTo>
                  <a:cubicBezTo>
                    <a:pt x="216340" y="149608"/>
                    <a:pt x="215994" y="149839"/>
                    <a:pt x="215764" y="149954"/>
                  </a:cubicBezTo>
                  <a:cubicBezTo>
                    <a:pt x="215533" y="150185"/>
                    <a:pt x="215302" y="150300"/>
                    <a:pt x="215072" y="150530"/>
                  </a:cubicBezTo>
                  <a:cubicBezTo>
                    <a:pt x="214842" y="150761"/>
                    <a:pt x="214496" y="150876"/>
                    <a:pt x="214265" y="151107"/>
                  </a:cubicBezTo>
                  <a:cubicBezTo>
                    <a:pt x="214035" y="151222"/>
                    <a:pt x="213804" y="151452"/>
                    <a:pt x="213458" y="151568"/>
                  </a:cubicBezTo>
                  <a:cubicBezTo>
                    <a:pt x="213228" y="151798"/>
                    <a:pt x="212882" y="151913"/>
                    <a:pt x="212651" y="152144"/>
                  </a:cubicBezTo>
                  <a:cubicBezTo>
                    <a:pt x="212421" y="152259"/>
                    <a:pt x="212191" y="152490"/>
                    <a:pt x="211845" y="152605"/>
                  </a:cubicBezTo>
                  <a:cubicBezTo>
                    <a:pt x="211614" y="152836"/>
                    <a:pt x="211268" y="152951"/>
                    <a:pt x="210923" y="153181"/>
                  </a:cubicBezTo>
                  <a:cubicBezTo>
                    <a:pt x="210692" y="153296"/>
                    <a:pt x="210346" y="153527"/>
                    <a:pt x="210116" y="153642"/>
                  </a:cubicBezTo>
                  <a:cubicBezTo>
                    <a:pt x="209770" y="153873"/>
                    <a:pt x="209540" y="153988"/>
                    <a:pt x="209194" y="154219"/>
                  </a:cubicBezTo>
                  <a:cubicBezTo>
                    <a:pt x="208963" y="154334"/>
                    <a:pt x="208617" y="154564"/>
                    <a:pt x="208387" y="154680"/>
                  </a:cubicBezTo>
                  <a:cubicBezTo>
                    <a:pt x="208041" y="154795"/>
                    <a:pt x="207811" y="155025"/>
                    <a:pt x="207465" y="155141"/>
                  </a:cubicBezTo>
                  <a:cubicBezTo>
                    <a:pt x="207234" y="155256"/>
                    <a:pt x="206889" y="155487"/>
                    <a:pt x="206658" y="155602"/>
                  </a:cubicBezTo>
                  <a:cubicBezTo>
                    <a:pt x="206312" y="155717"/>
                    <a:pt x="206082" y="155948"/>
                    <a:pt x="205736" y="156063"/>
                  </a:cubicBezTo>
                  <a:cubicBezTo>
                    <a:pt x="205505" y="156178"/>
                    <a:pt x="205160" y="156408"/>
                    <a:pt x="204929" y="156524"/>
                  </a:cubicBezTo>
                  <a:cubicBezTo>
                    <a:pt x="204583" y="156639"/>
                    <a:pt x="204353" y="156870"/>
                    <a:pt x="204007" y="156985"/>
                  </a:cubicBezTo>
                  <a:cubicBezTo>
                    <a:pt x="203777" y="157100"/>
                    <a:pt x="203431" y="157216"/>
                    <a:pt x="203200" y="157446"/>
                  </a:cubicBezTo>
                  <a:cubicBezTo>
                    <a:pt x="202854" y="157561"/>
                    <a:pt x="202624" y="157792"/>
                    <a:pt x="202278" y="157907"/>
                  </a:cubicBezTo>
                  <a:cubicBezTo>
                    <a:pt x="201933" y="158022"/>
                    <a:pt x="201702" y="158137"/>
                    <a:pt x="201356" y="158253"/>
                  </a:cubicBezTo>
                  <a:cubicBezTo>
                    <a:pt x="201011" y="158368"/>
                    <a:pt x="200780" y="158483"/>
                    <a:pt x="200434" y="158714"/>
                  </a:cubicBezTo>
                  <a:cubicBezTo>
                    <a:pt x="200088" y="158829"/>
                    <a:pt x="199858" y="158944"/>
                    <a:pt x="199512" y="159060"/>
                  </a:cubicBezTo>
                  <a:cubicBezTo>
                    <a:pt x="199166" y="159175"/>
                    <a:pt x="198936" y="159290"/>
                    <a:pt x="198590" y="159405"/>
                  </a:cubicBezTo>
                  <a:cubicBezTo>
                    <a:pt x="198244" y="159521"/>
                    <a:pt x="198014" y="159636"/>
                    <a:pt x="197668" y="159751"/>
                  </a:cubicBezTo>
                  <a:cubicBezTo>
                    <a:pt x="197322" y="159866"/>
                    <a:pt x="197092" y="159982"/>
                    <a:pt x="196746" y="160097"/>
                  </a:cubicBezTo>
                  <a:cubicBezTo>
                    <a:pt x="196400" y="160212"/>
                    <a:pt x="196170" y="160327"/>
                    <a:pt x="195824" y="160443"/>
                  </a:cubicBezTo>
                  <a:cubicBezTo>
                    <a:pt x="195478" y="160443"/>
                    <a:pt x="195248" y="160673"/>
                    <a:pt x="194902" y="160788"/>
                  </a:cubicBezTo>
                  <a:cubicBezTo>
                    <a:pt x="194556" y="160788"/>
                    <a:pt x="194325" y="161019"/>
                    <a:pt x="193980" y="161134"/>
                  </a:cubicBezTo>
                  <a:cubicBezTo>
                    <a:pt x="193634" y="161134"/>
                    <a:pt x="193403" y="161365"/>
                    <a:pt x="193058" y="161480"/>
                  </a:cubicBezTo>
                  <a:cubicBezTo>
                    <a:pt x="192712" y="161480"/>
                    <a:pt x="192366" y="161711"/>
                    <a:pt x="192136" y="161826"/>
                  </a:cubicBezTo>
                  <a:cubicBezTo>
                    <a:pt x="191790" y="161826"/>
                    <a:pt x="191559" y="162056"/>
                    <a:pt x="191214" y="162171"/>
                  </a:cubicBezTo>
                  <a:cubicBezTo>
                    <a:pt x="190868" y="162171"/>
                    <a:pt x="190522" y="162402"/>
                    <a:pt x="190291" y="162402"/>
                  </a:cubicBezTo>
                  <a:cubicBezTo>
                    <a:pt x="189946" y="162402"/>
                    <a:pt x="189715" y="162633"/>
                    <a:pt x="189369" y="162633"/>
                  </a:cubicBezTo>
                  <a:cubicBezTo>
                    <a:pt x="189023" y="162633"/>
                    <a:pt x="188678" y="162863"/>
                    <a:pt x="188332" y="162863"/>
                  </a:cubicBezTo>
                  <a:cubicBezTo>
                    <a:pt x="187986" y="162863"/>
                    <a:pt x="187756" y="162979"/>
                    <a:pt x="187410" y="163094"/>
                  </a:cubicBezTo>
                  <a:cubicBezTo>
                    <a:pt x="187064" y="163094"/>
                    <a:pt x="186718" y="163209"/>
                    <a:pt x="186373" y="163324"/>
                  </a:cubicBezTo>
                  <a:cubicBezTo>
                    <a:pt x="186027" y="163324"/>
                    <a:pt x="185796" y="163439"/>
                    <a:pt x="185451" y="163555"/>
                  </a:cubicBezTo>
                  <a:cubicBezTo>
                    <a:pt x="185105" y="163555"/>
                    <a:pt x="184759" y="163670"/>
                    <a:pt x="184413" y="163785"/>
                  </a:cubicBezTo>
                  <a:cubicBezTo>
                    <a:pt x="184068" y="163785"/>
                    <a:pt x="183837" y="163900"/>
                    <a:pt x="183491" y="164016"/>
                  </a:cubicBezTo>
                  <a:cubicBezTo>
                    <a:pt x="183145" y="164016"/>
                    <a:pt x="182800" y="164131"/>
                    <a:pt x="182454" y="164246"/>
                  </a:cubicBezTo>
                  <a:cubicBezTo>
                    <a:pt x="182108" y="164246"/>
                    <a:pt x="181878" y="164362"/>
                    <a:pt x="181532" y="164362"/>
                  </a:cubicBezTo>
                  <a:cubicBezTo>
                    <a:pt x="181186" y="164362"/>
                    <a:pt x="180840" y="164477"/>
                    <a:pt x="180495" y="164592"/>
                  </a:cubicBezTo>
                  <a:cubicBezTo>
                    <a:pt x="180149" y="164592"/>
                    <a:pt x="179918" y="164592"/>
                    <a:pt x="179572" y="164707"/>
                  </a:cubicBezTo>
                  <a:cubicBezTo>
                    <a:pt x="179227" y="164707"/>
                    <a:pt x="178881" y="164707"/>
                    <a:pt x="178535" y="164823"/>
                  </a:cubicBezTo>
                  <a:cubicBezTo>
                    <a:pt x="178189" y="164823"/>
                    <a:pt x="177959" y="164823"/>
                    <a:pt x="177613" y="164938"/>
                  </a:cubicBezTo>
                  <a:cubicBezTo>
                    <a:pt x="177267" y="164938"/>
                    <a:pt x="176921" y="164938"/>
                    <a:pt x="176460" y="165053"/>
                  </a:cubicBezTo>
                  <a:cubicBezTo>
                    <a:pt x="176115" y="165053"/>
                    <a:pt x="175884" y="165053"/>
                    <a:pt x="175538" y="165053"/>
                  </a:cubicBezTo>
                  <a:cubicBezTo>
                    <a:pt x="175193" y="165053"/>
                    <a:pt x="174732" y="165053"/>
                    <a:pt x="174386" y="165053"/>
                  </a:cubicBezTo>
                  <a:cubicBezTo>
                    <a:pt x="174040" y="165053"/>
                    <a:pt x="173809" y="165053"/>
                    <a:pt x="173464" y="165053"/>
                  </a:cubicBezTo>
                  <a:cubicBezTo>
                    <a:pt x="173003" y="165053"/>
                    <a:pt x="172657" y="165053"/>
                    <a:pt x="172196" y="165053"/>
                  </a:cubicBezTo>
                  <a:cubicBezTo>
                    <a:pt x="171966" y="165053"/>
                    <a:pt x="171620" y="165053"/>
                    <a:pt x="171389" y="165053"/>
                  </a:cubicBezTo>
                  <a:cubicBezTo>
                    <a:pt x="170928" y="165053"/>
                    <a:pt x="170467" y="165053"/>
                    <a:pt x="170006" y="165053"/>
                  </a:cubicBezTo>
                  <a:cubicBezTo>
                    <a:pt x="169775" y="165053"/>
                    <a:pt x="169545" y="165053"/>
                    <a:pt x="169315" y="165053"/>
                  </a:cubicBezTo>
                  <a:cubicBezTo>
                    <a:pt x="168623" y="165053"/>
                    <a:pt x="167931" y="165053"/>
                    <a:pt x="167240" y="165053"/>
                  </a:cubicBezTo>
                  <a:cubicBezTo>
                    <a:pt x="166548" y="165053"/>
                    <a:pt x="165857" y="165053"/>
                    <a:pt x="165165" y="165053"/>
                  </a:cubicBezTo>
                  <a:cubicBezTo>
                    <a:pt x="164935" y="165053"/>
                    <a:pt x="164704" y="165053"/>
                    <a:pt x="164474" y="165053"/>
                  </a:cubicBezTo>
                  <a:cubicBezTo>
                    <a:pt x="164013" y="165053"/>
                    <a:pt x="163552" y="165053"/>
                    <a:pt x="163090" y="165053"/>
                  </a:cubicBezTo>
                  <a:cubicBezTo>
                    <a:pt x="162860" y="165053"/>
                    <a:pt x="162514" y="165053"/>
                    <a:pt x="162284" y="165053"/>
                  </a:cubicBezTo>
                  <a:cubicBezTo>
                    <a:pt x="161823" y="165053"/>
                    <a:pt x="161477" y="165053"/>
                    <a:pt x="161016" y="165053"/>
                  </a:cubicBezTo>
                  <a:cubicBezTo>
                    <a:pt x="160670" y="165053"/>
                    <a:pt x="160440" y="165053"/>
                    <a:pt x="160094" y="165053"/>
                  </a:cubicBezTo>
                  <a:cubicBezTo>
                    <a:pt x="159748" y="165053"/>
                    <a:pt x="159287" y="165053"/>
                    <a:pt x="158941" y="165053"/>
                  </a:cubicBezTo>
                  <a:cubicBezTo>
                    <a:pt x="158595" y="165053"/>
                    <a:pt x="158365" y="165053"/>
                    <a:pt x="158019" y="165053"/>
                  </a:cubicBezTo>
                  <a:cubicBezTo>
                    <a:pt x="157673" y="165053"/>
                    <a:pt x="157212" y="165053"/>
                    <a:pt x="156867" y="164938"/>
                  </a:cubicBezTo>
                  <a:cubicBezTo>
                    <a:pt x="156521" y="164938"/>
                    <a:pt x="156290" y="164938"/>
                    <a:pt x="155944" y="164823"/>
                  </a:cubicBezTo>
                  <a:cubicBezTo>
                    <a:pt x="155599" y="164823"/>
                    <a:pt x="155253" y="164823"/>
                    <a:pt x="154792" y="164707"/>
                  </a:cubicBezTo>
                  <a:cubicBezTo>
                    <a:pt x="154446" y="164707"/>
                    <a:pt x="154216" y="164707"/>
                    <a:pt x="153870" y="164592"/>
                  </a:cubicBezTo>
                  <a:cubicBezTo>
                    <a:pt x="153524" y="164592"/>
                    <a:pt x="153178" y="164477"/>
                    <a:pt x="152833" y="164362"/>
                  </a:cubicBezTo>
                  <a:cubicBezTo>
                    <a:pt x="152487" y="164362"/>
                    <a:pt x="152256" y="164362"/>
                    <a:pt x="151910" y="164131"/>
                  </a:cubicBezTo>
                  <a:cubicBezTo>
                    <a:pt x="151565" y="164131"/>
                    <a:pt x="151219" y="164016"/>
                    <a:pt x="150873" y="163900"/>
                  </a:cubicBezTo>
                  <a:cubicBezTo>
                    <a:pt x="150527" y="163900"/>
                    <a:pt x="150297" y="163785"/>
                    <a:pt x="149951" y="163670"/>
                  </a:cubicBezTo>
                  <a:cubicBezTo>
                    <a:pt x="149605" y="163670"/>
                    <a:pt x="149259" y="163555"/>
                    <a:pt x="148914" y="163439"/>
                  </a:cubicBezTo>
                  <a:cubicBezTo>
                    <a:pt x="148568" y="163439"/>
                    <a:pt x="148338" y="163324"/>
                    <a:pt x="147992" y="163209"/>
                  </a:cubicBezTo>
                  <a:cubicBezTo>
                    <a:pt x="147646" y="163209"/>
                    <a:pt x="147300" y="163094"/>
                    <a:pt x="146954" y="162979"/>
                  </a:cubicBezTo>
                  <a:cubicBezTo>
                    <a:pt x="146609" y="162979"/>
                    <a:pt x="146378" y="162863"/>
                    <a:pt x="146032" y="162748"/>
                  </a:cubicBezTo>
                  <a:cubicBezTo>
                    <a:pt x="145687" y="162748"/>
                    <a:pt x="145341" y="162517"/>
                    <a:pt x="144995" y="162517"/>
                  </a:cubicBezTo>
                  <a:cubicBezTo>
                    <a:pt x="144649" y="162517"/>
                    <a:pt x="144419" y="162287"/>
                    <a:pt x="144073" y="162287"/>
                  </a:cubicBezTo>
                  <a:cubicBezTo>
                    <a:pt x="143727" y="162287"/>
                    <a:pt x="143381" y="162056"/>
                    <a:pt x="143036" y="161941"/>
                  </a:cubicBezTo>
                  <a:cubicBezTo>
                    <a:pt x="142690" y="161941"/>
                    <a:pt x="142459" y="161711"/>
                    <a:pt x="142113" y="161595"/>
                  </a:cubicBezTo>
                  <a:cubicBezTo>
                    <a:pt x="141768" y="161595"/>
                    <a:pt x="141422" y="161365"/>
                    <a:pt x="141191" y="161250"/>
                  </a:cubicBezTo>
                  <a:cubicBezTo>
                    <a:pt x="140846" y="161250"/>
                    <a:pt x="140615" y="161019"/>
                    <a:pt x="140269" y="160904"/>
                  </a:cubicBezTo>
                  <a:cubicBezTo>
                    <a:pt x="139924" y="160904"/>
                    <a:pt x="139578" y="160673"/>
                    <a:pt x="139347" y="160558"/>
                  </a:cubicBezTo>
                  <a:cubicBezTo>
                    <a:pt x="139002" y="160558"/>
                    <a:pt x="138771" y="160327"/>
                    <a:pt x="138425" y="160212"/>
                  </a:cubicBezTo>
                  <a:cubicBezTo>
                    <a:pt x="138079" y="160097"/>
                    <a:pt x="137849" y="159982"/>
                    <a:pt x="137503" y="159866"/>
                  </a:cubicBezTo>
                  <a:cubicBezTo>
                    <a:pt x="137157" y="159751"/>
                    <a:pt x="136927" y="159636"/>
                    <a:pt x="136581" y="159521"/>
                  </a:cubicBezTo>
                  <a:cubicBezTo>
                    <a:pt x="136235" y="159405"/>
                    <a:pt x="136005" y="159290"/>
                    <a:pt x="135659" y="159175"/>
                  </a:cubicBezTo>
                  <a:cubicBezTo>
                    <a:pt x="135313" y="159060"/>
                    <a:pt x="135083" y="158944"/>
                    <a:pt x="134737" y="158829"/>
                  </a:cubicBezTo>
                  <a:cubicBezTo>
                    <a:pt x="134391" y="158714"/>
                    <a:pt x="134161" y="158599"/>
                    <a:pt x="133815" y="158483"/>
                  </a:cubicBezTo>
                  <a:cubicBezTo>
                    <a:pt x="133469" y="158368"/>
                    <a:pt x="133239" y="158253"/>
                    <a:pt x="132893" y="158022"/>
                  </a:cubicBezTo>
                  <a:cubicBezTo>
                    <a:pt x="132547" y="157907"/>
                    <a:pt x="132317" y="157792"/>
                    <a:pt x="131971" y="157561"/>
                  </a:cubicBezTo>
                  <a:cubicBezTo>
                    <a:pt x="131625" y="157446"/>
                    <a:pt x="131394" y="157331"/>
                    <a:pt x="131049" y="157100"/>
                  </a:cubicBezTo>
                  <a:cubicBezTo>
                    <a:pt x="130818" y="156985"/>
                    <a:pt x="130473" y="156870"/>
                    <a:pt x="130242" y="156639"/>
                  </a:cubicBezTo>
                  <a:cubicBezTo>
                    <a:pt x="129896" y="156524"/>
                    <a:pt x="129666" y="156293"/>
                    <a:pt x="129320" y="156178"/>
                  </a:cubicBezTo>
                  <a:cubicBezTo>
                    <a:pt x="129089" y="156063"/>
                    <a:pt x="128744" y="155832"/>
                    <a:pt x="128513" y="155717"/>
                  </a:cubicBezTo>
                  <a:cubicBezTo>
                    <a:pt x="128167" y="155602"/>
                    <a:pt x="127937" y="155371"/>
                    <a:pt x="127591" y="155256"/>
                  </a:cubicBezTo>
                  <a:cubicBezTo>
                    <a:pt x="127360" y="155141"/>
                    <a:pt x="127015" y="154910"/>
                    <a:pt x="126784" y="154795"/>
                  </a:cubicBezTo>
                  <a:cubicBezTo>
                    <a:pt x="126439" y="154680"/>
                    <a:pt x="126208" y="154449"/>
                    <a:pt x="125862" y="154334"/>
                  </a:cubicBezTo>
                  <a:cubicBezTo>
                    <a:pt x="125631" y="154219"/>
                    <a:pt x="125286" y="153988"/>
                    <a:pt x="125055" y="153873"/>
                  </a:cubicBezTo>
                  <a:cubicBezTo>
                    <a:pt x="124710" y="153642"/>
                    <a:pt x="124479" y="153527"/>
                    <a:pt x="124133" y="153296"/>
                  </a:cubicBezTo>
                  <a:cubicBezTo>
                    <a:pt x="123903" y="153181"/>
                    <a:pt x="123672" y="152951"/>
                    <a:pt x="123326" y="152836"/>
                  </a:cubicBezTo>
                  <a:cubicBezTo>
                    <a:pt x="122981" y="152605"/>
                    <a:pt x="122750" y="152490"/>
                    <a:pt x="122404" y="152259"/>
                  </a:cubicBezTo>
                  <a:cubicBezTo>
                    <a:pt x="122174" y="152144"/>
                    <a:pt x="121943" y="151913"/>
                    <a:pt x="121713" y="151798"/>
                  </a:cubicBezTo>
                  <a:cubicBezTo>
                    <a:pt x="121367" y="151568"/>
                    <a:pt x="121137" y="151452"/>
                    <a:pt x="120791" y="151222"/>
                  </a:cubicBezTo>
                  <a:cubicBezTo>
                    <a:pt x="120560" y="151107"/>
                    <a:pt x="120330" y="150876"/>
                    <a:pt x="120099" y="150761"/>
                  </a:cubicBezTo>
                  <a:cubicBezTo>
                    <a:pt x="119753" y="150530"/>
                    <a:pt x="119523" y="150300"/>
                    <a:pt x="119177" y="150069"/>
                  </a:cubicBezTo>
                  <a:cubicBezTo>
                    <a:pt x="118947" y="149954"/>
                    <a:pt x="118716" y="149724"/>
                    <a:pt x="118601" y="149608"/>
                  </a:cubicBezTo>
                  <a:cubicBezTo>
                    <a:pt x="118255" y="149378"/>
                    <a:pt x="117909" y="149147"/>
                    <a:pt x="117679" y="148917"/>
                  </a:cubicBezTo>
                  <a:cubicBezTo>
                    <a:pt x="117448" y="148801"/>
                    <a:pt x="117333" y="148686"/>
                    <a:pt x="117218" y="148571"/>
                  </a:cubicBezTo>
                  <a:cubicBezTo>
                    <a:pt x="116872" y="148340"/>
                    <a:pt x="116526" y="147995"/>
                    <a:pt x="116180" y="147764"/>
                  </a:cubicBezTo>
                  <a:cubicBezTo>
                    <a:pt x="116180" y="147764"/>
                    <a:pt x="115950" y="147533"/>
                    <a:pt x="115835" y="147533"/>
                  </a:cubicBezTo>
                  <a:cubicBezTo>
                    <a:pt x="113991" y="146035"/>
                    <a:pt x="112146" y="144421"/>
                    <a:pt x="110417" y="142808"/>
                  </a:cubicBezTo>
                  <a:cubicBezTo>
                    <a:pt x="110417" y="142808"/>
                    <a:pt x="110417" y="142808"/>
                    <a:pt x="110417" y="142808"/>
                  </a:cubicBezTo>
                  <a:cubicBezTo>
                    <a:pt x="110072" y="142462"/>
                    <a:pt x="109726" y="142116"/>
                    <a:pt x="109265" y="141770"/>
                  </a:cubicBezTo>
                  <a:cubicBezTo>
                    <a:pt x="109265" y="141770"/>
                    <a:pt x="109034" y="141540"/>
                    <a:pt x="109034" y="141540"/>
                  </a:cubicBezTo>
                  <a:cubicBezTo>
                    <a:pt x="108689" y="141194"/>
                    <a:pt x="108343" y="140848"/>
                    <a:pt x="107997" y="140503"/>
                  </a:cubicBezTo>
                  <a:cubicBezTo>
                    <a:pt x="107882" y="140387"/>
                    <a:pt x="107766" y="140272"/>
                    <a:pt x="107651" y="140157"/>
                  </a:cubicBezTo>
                  <a:cubicBezTo>
                    <a:pt x="107306" y="139811"/>
                    <a:pt x="107075" y="139465"/>
                    <a:pt x="106729" y="139119"/>
                  </a:cubicBezTo>
                  <a:cubicBezTo>
                    <a:pt x="106614" y="139004"/>
                    <a:pt x="106499" y="138889"/>
                    <a:pt x="106383" y="138658"/>
                  </a:cubicBezTo>
                  <a:cubicBezTo>
                    <a:pt x="106038" y="138313"/>
                    <a:pt x="105807" y="137967"/>
                    <a:pt x="105461" y="137621"/>
                  </a:cubicBezTo>
                  <a:cubicBezTo>
                    <a:pt x="105346" y="137506"/>
                    <a:pt x="105231" y="137275"/>
                    <a:pt x="105116" y="137160"/>
                  </a:cubicBezTo>
                  <a:cubicBezTo>
                    <a:pt x="104770" y="136814"/>
                    <a:pt x="104539" y="136469"/>
                    <a:pt x="104309" y="136123"/>
                  </a:cubicBezTo>
                  <a:cubicBezTo>
                    <a:pt x="104194" y="136007"/>
                    <a:pt x="104078" y="135777"/>
                    <a:pt x="103848" y="135662"/>
                  </a:cubicBezTo>
                  <a:cubicBezTo>
                    <a:pt x="103617" y="135316"/>
                    <a:pt x="103271" y="134970"/>
                    <a:pt x="103041" y="134624"/>
                  </a:cubicBezTo>
                  <a:cubicBezTo>
                    <a:pt x="102926" y="134509"/>
                    <a:pt x="102811" y="134278"/>
                    <a:pt x="102695" y="134163"/>
                  </a:cubicBezTo>
                  <a:cubicBezTo>
                    <a:pt x="102465" y="133818"/>
                    <a:pt x="102119" y="133472"/>
                    <a:pt x="101888" y="133126"/>
                  </a:cubicBezTo>
                  <a:cubicBezTo>
                    <a:pt x="101773" y="133011"/>
                    <a:pt x="101658" y="132780"/>
                    <a:pt x="101543" y="132665"/>
                  </a:cubicBezTo>
                  <a:cubicBezTo>
                    <a:pt x="101312" y="132319"/>
                    <a:pt x="101082" y="131973"/>
                    <a:pt x="100736" y="131627"/>
                  </a:cubicBezTo>
                  <a:cubicBezTo>
                    <a:pt x="100620" y="131397"/>
                    <a:pt x="100505" y="131282"/>
                    <a:pt x="100390" y="131051"/>
                  </a:cubicBezTo>
                  <a:cubicBezTo>
                    <a:pt x="100160" y="130706"/>
                    <a:pt x="99929" y="130360"/>
                    <a:pt x="99698" y="130014"/>
                  </a:cubicBezTo>
                  <a:cubicBezTo>
                    <a:pt x="99583" y="129783"/>
                    <a:pt x="99468" y="129668"/>
                    <a:pt x="99353" y="129438"/>
                  </a:cubicBezTo>
                  <a:cubicBezTo>
                    <a:pt x="99122" y="129092"/>
                    <a:pt x="98892" y="128746"/>
                    <a:pt x="98661" y="128400"/>
                  </a:cubicBezTo>
                  <a:cubicBezTo>
                    <a:pt x="98546" y="128170"/>
                    <a:pt x="98431" y="128055"/>
                    <a:pt x="98315" y="127824"/>
                  </a:cubicBezTo>
                  <a:cubicBezTo>
                    <a:pt x="98085" y="127478"/>
                    <a:pt x="97854" y="127132"/>
                    <a:pt x="97624" y="126671"/>
                  </a:cubicBezTo>
                  <a:cubicBezTo>
                    <a:pt x="97624" y="126441"/>
                    <a:pt x="97393" y="126326"/>
                    <a:pt x="97278" y="126095"/>
                  </a:cubicBezTo>
                  <a:cubicBezTo>
                    <a:pt x="97048" y="125749"/>
                    <a:pt x="96817" y="125403"/>
                    <a:pt x="96586" y="124943"/>
                  </a:cubicBezTo>
                  <a:cubicBezTo>
                    <a:pt x="96586" y="124712"/>
                    <a:pt x="96356" y="124597"/>
                    <a:pt x="96241" y="124366"/>
                  </a:cubicBezTo>
                  <a:cubicBezTo>
                    <a:pt x="96010" y="124020"/>
                    <a:pt x="95780" y="123559"/>
                    <a:pt x="95549" y="123214"/>
                  </a:cubicBezTo>
                  <a:cubicBezTo>
                    <a:pt x="95549" y="122983"/>
                    <a:pt x="95319" y="122868"/>
                    <a:pt x="95203" y="122637"/>
                  </a:cubicBezTo>
                  <a:cubicBezTo>
                    <a:pt x="94973" y="122292"/>
                    <a:pt x="94742" y="121830"/>
                    <a:pt x="94512" y="121485"/>
                  </a:cubicBezTo>
                  <a:cubicBezTo>
                    <a:pt x="94512" y="121254"/>
                    <a:pt x="94281" y="121139"/>
                    <a:pt x="94166" y="120908"/>
                  </a:cubicBezTo>
                  <a:cubicBezTo>
                    <a:pt x="93935" y="120563"/>
                    <a:pt x="93705" y="120101"/>
                    <a:pt x="93590" y="119756"/>
                  </a:cubicBezTo>
                  <a:cubicBezTo>
                    <a:pt x="93590" y="119525"/>
                    <a:pt x="93359" y="119410"/>
                    <a:pt x="93359" y="119180"/>
                  </a:cubicBezTo>
                  <a:cubicBezTo>
                    <a:pt x="93129" y="118718"/>
                    <a:pt x="93014" y="118372"/>
                    <a:pt x="92783" y="117912"/>
                  </a:cubicBezTo>
                  <a:cubicBezTo>
                    <a:pt x="92783" y="117681"/>
                    <a:pt x="92668" y="117566"/>
                    <a:pt x="92552" y="117335"/>
                  </a:cubicBezTo>
                  <a:cubicBezTo>
                    <a:pt x="92322" y="116874"/>
                    <a:pt x="92207" y="116528"/>
                    <a:pt x="91976" y="116067"/>
                  </a:cubicBezTo>
                  <a:cubicBezTo>
                    <a:pt x="91976" y="115952"/>
                    <a:pt x="91861" y="115722"/>
                    <a:pt x="91746" y="115606"/>
                  </a:cubicBezTo>
                  <a:cubicBezTo>
                    <a:pt x="91515" y="115145"/>
                    <a:pt x="91400" y="114800"/>
                    <a:pt x="91169" y="114338"/>
                  </a:cubicBezTo>
                  <a:cubicBezTo>
                    <a:pt x="91169" y="114223"/>
                    <a:pt x="91054" y="113993"/>
                    <a:pt x="90939" y="113877"/>
                  </a:cubicBezTo>
                  <a:cubicBezTo>
                    <a:pt x="90708" y="113417"/>
                    <a:pt x="90593" y="112955"/>
                    <a:pt x="90363" y="112494"/>
                  </a:cubicBezTo>
                  <a:cubicBezTo>
                    <a:pt x="90363" y="112379"/>
                    <a:pt x="90247" y="112149"/>
                    <a:pt x="90132" y="112033"/>
                  </a:cubicBezTo>
                  <a:cubicBezTo>
                    <a:pt x="89901" y="111572"/>
                    <a:pt x="89786" y="111111"/>
                    <a:pt x="89671" y="110650"/>
                  </a:cubicBezTo>
                  <a:cubicBezTo>
                    <a:pt x="89671" y="110535"/>
                    <a:pt x="89671" y="110304"/>
                    <a:pt x="89556" y="110189"/>
                  </a:cubicBezTo>
                  <a:cubicBezTo>
                    <a:pt x="89440" y="109728"/>
                    <a:pt x="89210" y="109267"/>
                    <a:pt x="89095" y="108691"/>
                  </a:cubicBezTo>
                  <a:cubicBezTo>
                    <a:pt x="89095" y="108575"/>
                    <a:pt x="89095" y="108460"/>
                    <a:pt x="88980" y="108345"/>
                  </a:cubicBezTo>
                  <a:cubicBezTo>
                    <a:pt x="88864" y="107884"/>
                    <a:pt x="88634" y="107308"/>
                    <a:pt x="88518" y="106846"/>
                  </a:cubicBezTo>
                  <a:cubicBezTo>
                    <a:pt x="88518" y="106846"/>
                    <a:pt x="88518" y="106616"/>
                    <a:pt x="88518" y="106501"/>
                  </a:cubicBezTo>
                  <a:cubicBezTo>
                    <a:pt x="88403" y="105925"/>
                    <a:pt x="88173" y="105463"/>
                    <a:pt x="88057" y="104887"/>
                  </a:cubicBezTo>
                  <a:cubicBezTo>
                    <a:pt x="88057" y="104887"/>
                    <a:pt x="88057" y="104772"/>
                    <a:pt x="88057" y="104657"/>
                  </a:cubicBezTo>
                  <a:cubicBezTo>
                    <a:pt x="87942" y="104080"/>
                    <a:pt x="87712" y="103504"/>
                    <a:pt x="87596" y="102928"/>
                  </a:cubicBezTo>
                  <a:cubicBezTo>
                    <a:pt x="87596" y="102928"/>
                    <a:pt x="87596" y="102928"/>
                    <a:pt x="87596" y="102928"/>
                  </a:cubicBezTo>
                  <a:cubicBezTo>
                    <a:pt x="86329" y="97856"/>
                    <a:pt x="85522" y="92554"/>
                    <a:pt x="85176" y="87137"/>
                  </a:cubicBezTo>
                  <a:lnTo>
                    <a:pt x="85176" y="87137"/>
                  </a:lnTo>
                  <a:cubicBezTo>
                    <a:pt x="85176" y="85639"/>
                    <a:pt x="85061" y="84140"/>
                    <a:pt x="85061" y="82642"/>
                  </a:cubicBezTo>
                  <a:cubicBezTo>
                    <a:pt x="85061" y="37575"/>
                    <a:pt x="121137" y="1038"/>
                    <a:pt x="165857" y="0"/>
                  </a:cubicBezTo>
                  <a:cubicBezTo>
                    <a:pt x="164935" y="0"/>
                    <a:pt x="164013" y="0"/>
                    <a:pt x="163090" y="0"/>
                  </a:cubicBezTo>
                  <a:cubicBezTo>
                    <a:pt x="114913" y="0"/>
                    <a:pt x="75955" y="39073"/>
                    <a:pt x="75955" y="87137"/>
                  </a:cubicBezTo>
                  <a:lnTo>
                    <a:pt x="0" y="87137"/>
                  </a:lnTo>
                  <a:cubicBezTo>
                    <a:pt x="0" y="156293"/>
                    <a:pt x="56016" y="212310"/>
                    <a:pt x="125171" y="212310"/>
                  </a:cubicBezTo>
                  <a:cubicBezTo>
                    <a:pt x="194325" y="212310"/>
                    <a:pt x="250341" y="156293"/>
                    <a:pt x="250341" y="87137"/>
                  </a:cubicBezTo>
                  <a:cubicBezTo>
                    <a:pt x="250341" y="17981"/>
                    <a:pt x="250341" y="85639"/>
                    <a:pt x="250341" y="84832"/>
                  </a:cubicBezTo>
                  <a:close/>
                </a:path>
              </a:pathLst>
            </a:custGeom>
            <a:solidFill>
              <a:srgbClr val="4AABB0"/>
            </a:solidFill>
            <a:ln w="1152" cap="flat">
              <a:noFill/>
              <a:prstDash val="solid"/>
              <a:miter/>
            </a:ln>
          </p:spPr>
          <p:txBody>
            <a:bodyPr rtlCol="0" anchor="ctr"/>
            <a:lstStyle/>
            <a:p>
              <a:endParaRPr lang="en-US" sz="1350"/>
            </a:p>
          </p:txBody>
        </p:sp>
        <p:sp>
          <p:nvSpPr>
            <p:cNvPr id="18" name="TextBox 37">
              <a:extLst>
                <a:ext uri="{FF2B5EF4-FFF2-40B4-BE49-F238E27FC236}">
                  <a16:creationId xmlns:a16="http://schemas.microsoft.com/office/drawing/2014/main" id="{0883A00E-B65B-055D-F2C1-5E3A7B07F6AF}"/>
                </a:ext>
              </a:extLst>
            </p:cNvPr>
            <p:cNvSpPr txBox="1"/>
            <p:nvPr/>
          </p:nvSpPr>
          <p:spPr>
            <a:xfrm>
              <a:off x="6663752" y="2831223"/>
              <a:ext cx="134560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الفشل التقني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9" name="TextBox 42">
              <a:extLst>
                <a:ext uri="{FF2B5EF4-FFF2-40B4-BE49-F238E27FC236}">
                  <a16:creationId xmlns:a16="http://schemas.microsoft.com/office/drawing/2014/main" id="{227D56F6-2617-42C4-83F9-85102427907E}"/>
                </a:ext>
              </a:extLst>
            </p:cNvPr>
            <p:cNvSpPr txBox="1"/>
            <p:nvPr/>
          </p:nvSpPr>
          <p:spPr>
            <a:xfrm>
              <a:off x="6663059" y="4062182"/>
              <a:ext cx="1344545" cy="784830"/>
            </a:xfrm>
            <a:prstGeom prst="rect">
              <a:avLst/>
            </a:prstGeom>
            <a:noFill/>
          </p:spPr>
          <p:txBody>
            <a:bodyPr wrap="square" lIns="0" rIns="0" rtlCol="0" anchor="ctr">
              <a:spAutoFit/>
            </a:bodyPr>
            <a:lstStyle/>
            <a:p>
              <a:pPr algn="ctr"/>
              <a:r>
                <a:rPr lang="en-US" sz="4500" b="1" noProof="1"/>
                <a:t>02</a:t>
              </a:r>
            </a:p>
          </p:txBody>
        </p:sp>
      </p:grpSp>
      <p:grpSp>
        <p:nvGrpSpPr>
          <p:cNvPr id="20" name="Group 28">
            <a:extLst>
              <a:ext uri="{FF2B5EF4-FFF2-40B4-BE49-F238E27FC236}">
                <a16:creationId xmlns:a16="http://schemas.microsoft.com/office/drawing/2014/main" id="{E33FD26B-CEE9-4214-9BD5-292524C684AD}"/>
              </a:ext>
            </a:extLst>
          </p:cNvPr>
          <p:cNvGrpSpPr/>
          <p:nvPr/>
        </p:nvGrpSpPr>
        <p:grpSpPr>
          <a:xfrm>
            <a:off x="4173343" y="3326002"/>
            <a:ext cx="1913368" cy="2023188"/>
            <a:chOff x="4183503" y="3468242"/>
            <a:chExt cx="1913368" cy="2023188"/>
          </a:xfrm>
        </p:grpSpPr>
        <p:sp>
          <p:nvSpPr>
            <p:cNvPr id="21" name="Freeform 4">
              <a:extLst>
                <a:ext uri="{FF2B5EF4-FFF2-40B4-BE49-F238E27FC236}">
                  <a16:creationId xmlns:a16="http://schemas.microsoft.com/office/drawing/2014/main" id="{A4404E1C-36AD-4D0E-CFB5-23537377C516}"/>
                </a:ext>
              </a:extLst>
            </p:cNvPr>
            <p:cNvSpPr/>
            <p:nvPr/>
          </p:nvSpPr>
          <p:spPr>
            <a:xfrm>
              <a:off x="4183503" y="3468242"/>
              <a:ext cx="1913368" cy="1622694"/>
            </a:xfrm>
            <a:custGeom>
              <a:avLst/>
              <a:gdLst>
                <a:gd name="connsiteX0" fmla="*/ 249649 w 250340"/>
                <a:gd name="connsiteY0" fmla="*/ 126671 h 212309"/>
                <a:gd name="connsiteX1" fmla="*/ 249649 w 250340"/>
                <a:gd name="connsiteY1" fmla="*/ 124136 h 212309"/>
                <a:gd name="connsiteX2" fmla="*/ 249534 w 250340"/>
                <a:gd name="connsiteY2" fmla="*/ 122292 h 212309"/>
                <a:gd name="connsiteX3" fmla="*/ 249534 w 250340"/>
                <a:gd name="connsiteY3" fmla="*/ 122292 h 212309"/>
                <a:gd name="connsiteX4" fmla="*/ 245615 w 250340"/>
                <a:gd name="connsiteY4" fmla="*/ 102928 h 212309"/>
                <a:gd name="connsiteX5" fmla="*/ 245615 w 250340"/>
                <a:gd name="connsiteY5" fmla="*/ 102928 h 212309"/>
                <a:gd name="connsiteX6" fmla="*/ 245039 w 250340"/>
                <a:gd name="connsiteY6" fmla="*/ 101314 h 212309"/>
                <a:gd name="connsiteX7" fmla="*/ 245039 w 250340"/>
                <a:gd name="connsiteY7" fmla="*/ 101083 h 212309"/>
                <a:gd name="connsiteX8" fmla="*/ 244463 w 250340"/>
                <a:gd name="connsiteY8" fmla="*/ 99585 h 212309"/>
                <a:gd name="connsiteX9" fmla="*/ 244347 w 250340"/>
                <a:gd name="connsiteY9" fmla="*/ 99239 h 212309"/>
                <a:gd name="connsiteX10" fmla="*/ 243771 w 250340"/>
                <a:gd name="connsiteY10" fmla="*/ 97856 h 212309"/>
                <a:gd name="connsiteX11" fmla="*/ 243656 w 250340"/>
                <a:gd name="connsiteY11" fmla="*/ 97511 h 212309"/>
                <a:gd name="connsiteX12" fmla="*/ 243079 w 250340"/>
                <a:gd name="connsiteY12" fmla="*/ 96127 h 212309"/>
                <a:gd name="connsiteX13" fmla="*/ 242849 w 250340"/>
                <a:gd name="connsiteY13" fmla="*/ 95666 h 212309"/>
                <a:gd name="connsiteX14" fmla="*/ 242273 w 250340"/>
                <a:gd name="connsiteY14" fmla="*/ 94399 h 212309"/>
                <a:gd name="connsiteX15" fmla="*/ 242042 w 250340"/>
                <a:gd name="connsiteY15" fmla="*/ 93937 h 212309"/>
                <a:gd name="connsiteX16" fmla="*/ 241466 w 250340"/>
                <a:gd name="connsiteY16" fmla="*/ 92670 h 212309"/>
                <a:gd name="connsiteX17" fmla="*/ 241236 w 250340"/>
                <a:gd name="connsiteY17" fmla="*/ 92208 h 212309"/>
                <a:gd name="connsiteX18" fmla="*/ 240659 w 250340"/>
                <a:gd name="connsiteY18" fmla="*/ 91056 h 212309"/>
                <a:gd name="connsiteX19" fmla="*/ 240428 w 250340"/>
                <a:gd name="connsiteY19" fmla="*/ 90479 h 212309"/>
                <a:gd name="connsiteX20" fmla="*/ 239852 w 250340"/>
                <a:gd name="connsiteY20" fmla="*/ 89327 h 212309"/>
                <a:gd name="connsiteX21" fmla="*/ 239507 w 250340"/>
                <a:gd name="connsiteY21" fmla="*/ 88751 h 212309"/>
                <a:gd name="connsiteX22" fmla="*/ 238815 w 250340"/>
                <a:gd name="connsiteY22" fmla="*/ 87598 h 212309"/>
                <a:gd name="connsiteX23" fmla="*/ 238469 w 250340"/>
                <a:gd name="connsiteY23" fmla="*/ 87022 h 212309"/>
                <a:gd name="connsiteX24" fmla="*/ 237778 w 250340"/>
                <a:gd name="connsiteY24" fmla="*/ 85984 h 212309"/>
                <a:gd name="connsiteX25" fmla="*/ 237432 w 250340"/>
                <a:gd name="connsiteY25" fmla="*/ 85408 h 212309"/>
                <a:gd name="connsiteX26" fmla="*/ 236740 w 250340"/>
                <a:gd name="connsiteY26" fmla="*/ 84371 h 212309"/>
                <a:gd name="connsiteX27" fmla="*/ 236394 w 250340"/>
                <a:gd name="connsiteY27" fmla="*/ 83794 h 212309"/>
                <a:gd name="connsiteX28" fmla="*/ 235703 w 250340"/>
                <a:gd name="connsiteY28" fmla="*/ 82757 h 212309"/>
                <a:gd name="connsiteX29" fmla="*/ 235242 w 250340"/>
                <a:gd name="connsiteY29" fmla="*/ 82181 h 212309"/>
                <a:gd name="connsiteX30" fmla="*/ 234550 w 250340"/>
                <a:gd name="connsiteY30" fmla="*/ 81259 h 212309"/>
                <a:gd name="connsiteX31" fmla="*/ 234089 w 250340"/>
                <a:gd name="connsiteY31" fmla="*/ 80682 h 212309"/>
                <a:gd name="connsiteX32" fmla="*/ 233398 w 250340"/>
                <a:gd name="connsiteY32" fmla="*/ 79760 h 212309"/>
                <a:gd name="connsiteX33" fmla="*/ 232937 w 250340"/>
                <a:gd name="connsiteY33" fmla="*/ 79184 h 212309"/>
                <a:gd name="connsiteX34" fmla="*/ 232245 w 250340"/>
                <a:gd name="connsiteY34" fmla="*/ 78262 h 212309"/>
                <a:gd name="connsiteX35" fmla="*/ 231784 w 250340"/>
                <a:gd name="connsiteY35" fmla="*/ 77686 h 212309"/>
                <a:gd name="connsiteX36" fmla="*/ 231093 w 250340"/>
                <a:gd name="connsiteY36" fmla="*/ 76764 h 212309"/>
                <a:gd name="connsiteX37" fmla="*/ 230632 w 250340"/>
                <a:gd name="connsiteY37" fmla="*/ 76187 h 212309"/>
                <a:gd name="connsiteX38" fmla="*/ 229940 w 250340"/>
                <a:gd name="connsiteY38" fmla="*/ 75381 h 212309"/>
                <a:gd name="connsiteX39" fmla="*/ 229364 w 250340"/>
                <a:gd name="connsiteY39" fmla="*/ 74804 h 212309"/>
                <a:gd name="connsiteX40" fmla="*/ 228672 w 250340"/>
                <a:gd name="connsiteY40" fmla="*/ 73997 h 212309"/>
                <a:gd name="connsiteX41" fmla="*/ 228096 w 250340"/>
                <a:gd name="connsiteY41" fmla="*/ 73421 h 212309"/>
                <a:gd name="connsiteX42" fmla="*/ 227289 w 250340"/>
                <a:gd name="connsiteY42" fmla="*/ 72614 h 212309"/>
                <a:gd name="connsiteX43" fmla="*/ 226713 w 250340"/>
                <a:gd name="connsiteY43" fmla="*/ 72038 h 212309"/>
                <a:gd name="connsiteX44" fmla="*/ 225906 w 250340"/>
                <a:gd name="connsiteY44" fmla="*/ 71231 h 212309"/>
                <a:gd name="connsiteX45" fmla="*/ 225330 w 250340"/>
                <a:gd name="connsiteY45" fmla="*/ 70655 h 212309"/>
                <a:gd name="connsiteX46" fmla="*/ 224523 w 250340"/>
                <a:gd name="connsiteY46" fmla="*/ 69848 h 212309"/>
                <a:gd name="connsiteX47" fmla="*/ 223947 w 250340"/>
                <a:gd name="connsiteY47" fmla="*/ 69272 h 212309"/>
                <a:gd name="connsiteX48" fmla="*/ 223140 w 250340"/>
                <a:gd name="connsiteY48" fmla="*/ 68580 h 212309"/>
                <a:gd name="connsiteX49" fmla="*/ 222563 w 250340"/>
                <a:gd name="connsiteY49" fmla="*/ 68004 h 212309"/>
                <a:gd name="connsiteX50" fmla="*/ 221757 w 250340"/>
                <a:gd name="connsiteY50" fmla="*/ 67312 h 212309"/>
                <a:gd name="connsiteX51" fmla="*/ 221065 w 250340"/>
                <a:gd name="connsiteY51" fmla="*/ 66736 h 212309"/>
                <a:gd name="connsiteX52" fmla="*/ 220258 w 250340"/>
                <a:gd name="connsiteY52" fmla="*/ 66044 h 212309"/>
                <a:gd name="connsiteX53" fmla="*/ 219567 w 250340"/>
                <a:gd name="connsiteY53" fmla="*/ 65468 h 212309"/>
                <a:gd name="connsiteX54" fmla="*/ 218760 w 250340"/>
                <a:gd name="connsiteY54" fmla="*/ 64776 h 212309"/>
                <a:gd name="connsiteX55" fmla="*/ 218069 w 250340"/>
                <a:gd name="connsiteY55" fmla="*/ 64200 h 212309"/>
                <a:gd name="connsiteX56" fmla="*/ 217262 w 250340"/>
                <a:gd name="connsiteY56" fmla="*/ 63509 h 212309"/>
                <a:gd name="connsiteX57" fmla="*/ 216570 w 250340"/>
                <a:gd name="connsiteY57" fmla="*/ 62932 h 212309"/>
                <a:gd name="connsiteX58" fmla="*/ 215763 w 250340"/>
                <a:gd name="connsiteY58" fmla="*/ 62356 h 212309"/>
                <a:gd name="connsiteX59" fmla="*/ 215072 w 250340"/>
                <a:gd name="connsiteY59" fmla="*/ 61780 h 212309"/>
                <a:gd name="connsiteX60" fmla="*/ 214265 w 250340"/>
                <a:gd name="connsiteY60" fmla="*/ 61203 h 212309"/>
                <a:gd name="connsiteX61" fmla="*/ 213458 w 250340"/>
                <a:gd name="connsiteY61" fmla="*/ 60742 h 212309"/>
                <a:gd name="connsiteX62" fmla="*/ 212651 w 250340"/>
                <a:gd name="connsiteY62" fmla="*/ 60166 h 212309"/>
                <a:gd name="connsiteX63" fmla="*/ 211845 w 250340"/>
                <a:gd name="connsiteY63" fmla="*/ 59705 h 212309"/>
                <a:gd name="connsiteX64" fmla="*/ 210923 w 250340"/>
                <a:gd name="connsiteY64" fmla="*/ 59129 h 212309"/>
                <a:gd name="connsiteX65" fmla="*/ 210116 w 250340"/>
                <a:gd name="connsiteY65" fmla="*/ 58668 h 212309"/>
                <a:gd name="connsiteX66" fmla="*/ 209194 w 250340"/>
                <a:gd name="connsiteY66" fmla="*/ 58091 h 212309"/>
                <a:gd name="connsiteX67" fmla="*/ 208387 w 250340"/>
                <a:gd name="connsiteY67" fmla="*/ 57630 h 212309"/>
                <a:gd name="connsiteX68" fmla="*/ 207465 w 250340"/>
                <a:gd name="connsiteY68" fmla="*/ 57169 h 212309"/>
                <a:gd name="connsiteX69" fmla="*/ 206658 w 250340"/>
                <a:gd name="connsiteY69" fmla="*/ 56708 h 212309"/>
                <a:gd name="connsiteX70" fmla="*/ 205736 w 250340"/>
                <a:gd name="connsiteY70" fmla="*/ 56247 h 212309"/>
                <a:gd name="connsiteX71" fmla="*/ 204929 w 250340"/>
                <a:gd name="connsiteY71" fmla="*/ 55786 h 212309"/>
                <a:gd name="connsiteX72" fmla="*/ 204007 w 250340"/>
                <a:gd name="connsiteY72" fmla="*/ 55325 h 212309"/>
                <a:gd name="connsiteX73" fmla="*/ 203200 w 250340"/>
                <a:gd name="connsiteY73" fmla="*/ 54864 h 212309"/>
                <a:gd name="connsiteX74" fmla="*/ 202278 w 250340"/>
                <a:gd name="connsiteY74" fmla="*/ 54403 h 212309"/>
                <a:gd name="connsiteX75" fmla="*/ 201356 w 250340"/>
                <a:gd name="connsiteY75" fmla="*/ 54057 h 212309"/>
                <a:gd name="connsiteX76" fmla="*/ 200434 w 250340"/>
                <a:gd name="connsiteY76" fmla="*/ 53596 h 212309"/>
                <a:gd name="connsiteX77" fmla="*/ 199512 w 250340"/>
                <a:gd name="connsiteY77" fmla="*/ 53250 h 212309"/>
                <a:gd name="connsiteX78" fmla="*/ 198590 w 250340"/>
                <a:gd name="connsiteY78" fmla="*/ 52905 h 212309"/>
                <a:gd name="connsiteX79" fmla="*/ 197668 w 250340"/>
                <a:gd name="connsiteY79" fmla="*/ 52559 h 212309"/>
                <a:gd name="connsiteX80" fmla="*/ 196746 w 250340"/>
                <a:gd name="connsiteY80" fmla="*/ 52213 h 212309"/>
                <a:gd name="connsiteX81" fmla="*/ 195824 w 250340"/>
                <a:gd name="connsiteY81" fmla="*/ 51867 h 212309"/>
                <a:gd name="connsiteX82" fmla="*/ 194901 w 250340"/>
                <a:gd name="connsiteY82" fmla="*/ 51521 h 212309"/>
                <a:gd name="connsiteX83" fmla="*/ 193980 w 250340"/>
                <a:gd name="connsiteY83" fmla="*/ 51176 h 212309"/>
                <a:gd name="connsiteX84" fmla="*/ 193058 w 250340"/>
                <a:gd name="connsiteY84" fmla="*/ 50830 h 212309"/>
                <a:gd name="connsiteX85" fmla="*/ 192135 w 250340"/>
                <a:gd name="connsiteY85" fmla="*/ 50484 h 212309"/>
                <a:gd name="connsiteX86" fmla="*/ 191213 w 250340"/>
                <a:gd name="connsiteY86" fmla="*/ 50138 h 212309"/>
                <a:gd name="connsiteX87" fmla="*/ 190291 w 250340"/>
                <a:gd name="connsiteY87" fmla="*/ 49908 h 212309"/>
                <a:gd name="connsiteX88" fmla="*/ 189369 w 250340"/>
                <a:gd name="connsiteY88" fmla="*/ 49677 h 212309"/>
                <a:gd name="connsiteX89" fmla="*/ 188332 w 250340"/>
                <a:gd name="connsiteY89" fmla="*/ 49447 h 212309"/>
                <a:gd name="connsiteX90" fmla="*/ 187410 w 250340"/>
                <a:gd name="connsiteY90" fmla="*/ 49216 h 212309"/>
                <a:gd name="connsiteX91" fmla="*/ 186373 w 250340"/>
                <a:gd name="connsiteY91" fmla="*/ 48986 h 212309"/>
                <a:gd name="connsiteX92" fmla="*/ 185450 w 250340"/>
                <a:gd name="connsiteY92" fmla="*/ 48755 h 212309"/>
                <a:gd name="connsiteX93" fmla="*/ 184413 w 250340"/>
                <a:gd name="connsiteY93" fmla="*/ 48525 h 212309"/>
                <a:gd name="connsiteX94" fmla="*/ 183491 w 250340"/>
                <a:gd name="connsiteY94" fmla="*/ 48294 h 212309"/>
                <a:gd name="connsiteX95" fmla="*/ 182454 w 250340"/>
                <a:gd name="connsiteY95" fmla="*/ 48064 h 212309"/>
                <a:gd name="connsiteX96" fmla="*/ 181532 w 250340"/>
                <a:gd name="connsiteY96" fmla="*/ 47948 h 212309"/>
                <a:gd name="connsiteX97" fmla="*/ 180494 w 250340"/>
                <a:gd name="connsiteY97" fmla="*/ 47718 h 212309"/>
                <a:gd name="connsiteX98" fmla="*/ 179572 w 250340"/>
                <a:gd name="connsiteY98" fmla="*/ 47603 h 212309"/>
                <a:gd name="connsiteX99" fmla="*/ 178535 w 250340"/>
                <a:gd name="connsiteY99" fmla="*/ 47487 h 212309"/>
                <a:gd name="connsiteX100" fmla="*/ 177613 w 250340"/>
                <a:gd name="connsiteY100" fmla="*/ 47372 h 212309"/>
                <a:gd name="connsiteX101" fmla="*/ 176460 w 250340"/>
                <a:gd name="connsiteY101" fmla="*/ 47257 h 212309"/>
                <a:gd name="connsiteX102" fmla="*/ 175538 w 250340"/>
                <a:gd name="connsiteY102" fmla="*/ 47257 h 212309"/>
                <a:gd name="connsiteX103" fmla="*/ 174386 w 250340"/>
                <a:gd name="connsiteY103" fmla="*/ 47257 h 212309"/>
                <a:gd name="connsiteX104" fmla="*/ 173464 w 250340"/>
                <a:gd name="connsiteY104" fmla="*/ 47257 h 212309"/>
                <a:gd name="connsiteX105" fmla="*/ 172196 w 250340"/>
                <a:gd name="connsiteY105" fmla="*/ 47257 h 212309"/>
                <a:gd name="connsiteX106" fmla="*/ 171389 w 250340"/>
                <a:gd name="connsiteY106" fmla="*/ 47257 h 212309"/>
                <a:gd name="connsiteX107" fmla="*/ 170006 w 250340"/>
                <a:gd name="connsiteY107" fmla="*/ 47257 h 212309"/>
                <a:gd name="connsiteX108" fmla="*/ 169314 w 250340"/>
                <a:gd name="connsiteY108" fmla="*/ 47257 h 212309"/>
                <a:gd name="connsiteX109" fmla="*/ 167240 w 250340"/>
                <a:gd name="connsiteY109" fmla="*/ 47257 h 212309"/>
                <a:gd name="connsiteX110" fmla="*/ 165165 w 250340"/>
                <a:gd name="connsiteY110" fmla="*/ 47257 h 212309"/>
                <a:gd name="connsiteX111" fmla="*/ 164473 w 250340"/>
                <a:gd name="connsiteY111" fmla="*/ 47257 h 212309"/>
                <a:gd name="connsiteX112" fmla="*/ 163090 w 250340"/>
                <a:gd name="connsiteY112" fmla="*/ 47257 h 212309"/>
                <a:gd name="connsiteX113" fmla="*/ 162284 w 250340"/>
                <a:gd name="connsiteY113" fmla="*/ 47257 h 212309"/>
                <a:gd name="connsiteX114" fmla="*/ 161016 w 250340"/>
                <a:gd name="connsiteY114" fmla="*/ 47257 h 212309"/>
                <a:gd name="connsiteX115" fmla="*/ 160094 w 250340"/>
                <a:gd name="connsiteY115" fmla="*/ 47257 h 212309"/>
                <a:gd name="connsiteX116" fmla="*/ 158941 w 250340"/>
                <a:gd name="connsiteY116" fmla="*/ 47257 h 212309"/>
                <a:gd name="connsiteX117" fmla="*/ 158019 w 250340"/>
                <a:gd name="connsiteY117" fmla="*/ 47257 h 212309"/>
                <a:gd name="connsiteX118" fmla="*/ 156866 w 250340"/>
                <a:gd name="connsiteY118" fmla="*/ 47372 h 212309"/>
                <a:gd name="connsiteX119" fmla="*/ 155944 w 250340"/>
                <a:gd name="connsiteY119" fmla="*/ 47487 h 212309"/>
                <a:gd name="connsiteX120" fmla="*/ 154792 w 250340"/>
                <a:gd name="connsiteY120" fmla="*/ 47603 h 212309"/>
                <a:gd name="connsiteX121" fmla="*/ 153870 w 250340"/>
                <a:gd name="connsiteY121" fmla="*/ 47718 h 212309"/>
                <a:gd name="connsiteX122" fmla="*/ 152832 w 250340"/>
                <a:gd name="connsiteY122" fmla="*/ 47948 h 212309"/>
                <a:gd name="connsiteX123" fmla="*/ 151910 w 250340"/>
                <a:gd name="connsiteY123" fmla="*/ 48179 h 212309"/>
                <a:gd name="connsiteX124" fmla="*/ 150873 w 250340"/>
                <a:gd name="connsiteY124" fmla="*/ 48409 h 212309"/>
                <a:gd name="connsiteX125" fmla="*/ 149951 w 250340"/>
                <a:gd name="connsiteY125" fmla="*/ 48640 h 212309"/>
                <a:gd name="connsiteX126" fmla="*/ 148914 w 250340"/>
                <a:gd name="connsiteY126" fmla="*/ 48871 h 212309"/>
                <a:gd name="connsiteX127" fmla="*/ 147991 w 250340"/>
                <a:gd name="connsiteY127" fmla="*/ 49101 h 212309"/>
                <a:gd name="connsiteX128" fmla="*/ 146954 w 250340"/>
                <a:gd name="connsiteY128" fmla="*/ 49332 h 212309"/>
                <a:gd name="connsiteX129" fmla="*/ 146032 w 250340"/>
                <a:gd name="connsiteY129" fmla="*/ 49562 h 212309"/>
                <a:gd name="connsiteX130" fmla="*/ 144995 w 250340"/>
                <a:gd name="connsiteY130" fmla="*/ 49792 h 212309"/>
                <a:gd name="connsiteX131" fmla="*/ 144073 w 250340"/>
                <a:gd name="connsiteY131" fmla="*/ 50023 h 212309"/>
                <a:gd name="connsiteX132" fmla="*/ 143035 w 250340"/>
                <a:gd name="connsiteY132" fmla="*/ 50369 h 212309"/>
                <a:gd name="connsiteX133" fmla="*/ 142113 w 250340"/>
                <a:gd name="connsiteY133" fmla="*/ 50715 h 212309"/>
                <a:gd name="connsiteX134" fmla="*/ 141191 w 250340"/>
                <a:gd name="connsiteY134" fmla="*/ 51060 h 212309"/>
                <a:gd name="connsiteX135" fmla="*/ 140269 w 250340"/>
                <a:gd name="connsiteY135" fmla="*/ 51406 h 212309"/>
                <a:gd name="connsiteX136" fmla="*/ 139347 w 250340"/>
                <a:gd name="connsiteY136" fmla="*/ 51752 h 212309"/>
                <a:gd name="connsiteX137" fmla="*/ 138425 w 250340"/>
                <a:gd name="connsiteY137" fmla="*/ 52098 h 212309"/>
                <a:gd name="connsiteX138" fmla="*/ 137503 w 250340"/>
                <a:gd name="connsiteY138" fmla="*/ 52444 h 212309"/>
                <a:gd name="connsiteX139" fmla="*/ 136581 w 250340"/>
                <a:gd name="connsiteY139" fmla="*/ 52789 h 212309"/>
                <a:gd name="connsiteX140" fmla="*/ 135659 w 250340"/>
                <a:gd name="connsiteY140" fmla="*/ 53135 h 212309"/>
                <a:gd name="connsiteX141" fmla="*/ 134737 w 250340"/>
                <a:gd name="connsiteY141" fmla="*/ 53481 h 212309"/>
                <a:gd name="connsiteX142" fmla="*/ 133815 w 250340"/>
                <a:gd name="connsiteY142" fmla="*/ 53827 h 212309"/>
                <a:gd name="connsiteX143" fmla="*/ 132893 w 250340"/>
                <a:gd name="connsiteY143" fmla="*/ 54288 h 212309"/>
                <a:gd name="connsiteX144" fmla="*/ 131971 w 250340"/>
                <a:gd name="connsiteY144" fmla="*/ 54749 h 212309"/>
                <a:gd name="connsiteX145" fmla="*/ 131049 w 250340"/>
                <a:gd name="connsiteY145" fmla="*/ 55210 h 212309"/>
                <a:gd name="connsiteX146" fmla="*/ 130242 w 250340"/>
                <a:gd name="connsiteY146" fmla="*/ 55671 h 212309"/>
                <a:gd name="connsiteX147" fmla="*/ 129320 w 250340"/>
                <a:gd name="connsiteY147" fmla="*/ 56132 h 212309"/>
                <a:gd name="connsiteX148" fmla="*/ 128513 w 250340"/>
                <a:gd name="connsiteY148" fmla="*/ 56593 h 212309"/>
                <a:gd name="connsiteX149" fmla="*/ 127591 w 250340"/>
                <a:gd name="connsiteY149" fmla="*/ 57054 h 212309"/>
                <a:gd name="connsiteX150" fmla="*/ 126784 w 250340"/>
                <a:gd name="connsiteY150" fmla="*/ 57515 h 212309"/>
                <a:gd name="connsiteX151" fmla="*/ 125862 w 250340"/>
                <a:gd name="connsiteY151" fmla="*/ 57976 h 212309"/>
                <a:gd name="connsiteX152" fmla="*/ 125055 w 250340"/>
                <a:gd name="connsiteY152" fmla="*/ 58437 h 212309"/>
                <a:gd name="connsiteX153" fmla="*/ 124133 w 250340"/>
                <a:gd name="connsiteY153" fmla="*/ 59013 h 212309"/>
                <a:gd name="connsiteX154" fmla="*/ 123326 w 250340"/>
                <a:gd name="connsiteY154" fmla="*/ 59475 h 212309"/>
                <a:gd name="connsiteX155" fmla="*/ 122404 w 250340"/>
                <a:gd name="connsiteY155" fmla="*/ 60051 h 212309"/>
                <a:gd name="connsiteX156" fmla="*/ 121713 w 250340"/>
                <a:gd name="connsiteY156" fmla="*/ 60512 h 212309"/>
                <a:gd name="connsiteX157" fmla="*/ 120791 w 250340"/>
                <a:gd name="connsiteY157" fmla="*/ 61088 h 212309"/>
                <a:gd name="connsiteX158" fmla="*/ 120099 w 250340"/>
                <a:gd name="connsiteY158" fmla="*/ 61549 h 212309"/>
                <a:gd name="connsiteX159" fmla="*/ 119177 w 250340"/>
                <a:gd name="connsiteY159" fmla="*/ 62241 h 212309"/>
                <a:gd name="connsiteX160" fmla="*/ 118601 w 250340"/>
                <a:gd name="connsiteY160" fmla="*/ 62702 h 212309"/>
                <a:gd name="connsiteX161" fmla="*/ 117678 w 250340"/>
                <a:gd name="connsiteY161" fmla="*/ 63393 h 212309"/>
                <a:gd name="connsiteX162" fmla="*/ 117218 w 250340"/>
                <a:gd name="connsiteY162" fmla="*/ 63739 h 212309"/>
                <a:gd name="connsiteX163" fmla="*/ 116180 w 250340"/>
                <a:gd name="connsiteY163" fmla="*/ 64546 h 212309"/>
                <a:gd name="connsiteX164" fmla="*/ 115835 w 250340"/>
                <a:gd name="connsiteY164" fmla="*/ 64776 h 212309"/>
                <a:gd name="connsiteX165" fmla="*/ 110417 w 250340"/>
                <a:gd name="connsiteY165" fmla="*/ 69502 h 212309"/>
                <a:gd name="connsiteX166" fmla="*/ 110417 w 250340"/>
                <a:gd name="connsiteY166" fmla="*/ 69502 h 212309"/>
                <a:gd name="connsiteX167" fmla="*/ 109265 w 250340"/>
                <a:gd name="connsiteY167" fmla="*/ 70539 h 212309"/>
                <a:gd name="connsiteX168" fmla="*/ 109034 w 250340"/>
                <a:gd name="connsiteY168" fmla="*/ 70770 h 212309"/>
                <a:gd name="connsiteX169" fmla="*/ 107997 w 250340"/>
                <a:gd name="connsiteY169" fmla="*/ 71807 h 212309"/>
                <a:gd name="connsiteX170" fmla="*/ 107651 w 250340"/>
                <a:gd name="connsiteY170" fmla="*/ 72153 h 212309"/>
                <a:gd name="connsiteX171" fmla="*/ 106729 w 250340"/>
                <a:gd name="connsiteY171" fmla="*/ 73190 h 212309"/>
                <a:gd name="connsiteX172" fmla="*/ 106383 w 250340"/>
                <a:gd name="connsiteY172" fmla="*/ 73652 h 212309"/>
                <a:gd name="connsiteX173" fmla="*/ 105461 w 250340"/>
                <a:gd name="connsiteY173" fmla="*/ 74689 h 212309"/>
                <a:gd name="connsiteX174" fmla="*/ 105115 w 250340"/>
                <a:gd name="connsiteY174" fmla="*/ 75150 h 212309"/>
                <a:gd name="connsiteX175" fmla="*/ 104309 w 250340"/>
                <a:gd name="connsiteY175" fmla="*/ 76187 h 212309"/>
                <a:gd name="connsiteX176" fmla="*/ 103847 w 250340"/>
                <a:gd name="connsiteY176" fmla="*/ 76648 h 212309"/>
                <a:gd name="connsiteX177" fmla="*/ 103041 w 250340"/>
                <a:gd name="connsiteY177" fmla="*/ 77686 h 212309"/>
                <a:gd name="connsiteX178" fmla="*/ 102695 w 250340"/>
                <a:gd name="connsiteY178" fmla="*/ 78147 h 212309"/>
                <a:gd name="connsiteX179" fmla="*/ 101888 w 250340"/>
                <a:gd name="connsiteY179" fmla="*/ 79184 h 212309"/>
                <a:gd name="connsiteX180" fmla="*/ 101542 w 250340"/>
                <a:gd name="connsiteY180" fmla="*/ 79645 h 212309"/>
                <a:gd name="connsiteX181" fmla="*/ 100736 w 250340"/>
                <a:gd name="connsiteY181" fmla="*/ 80682 h 212309"/>
                <a:gd name="connsiteX182" fmla="*/ 100390 w 250340"/>
                <a:gd name="connsiteY182" fmla="*/ 81259 h 212309"/>
                <a:gd name="connsiteX183" fmla="*/ 99698 w 250340"/>
                <a:gd name="connsiteY183" fmla="*/ 82296 h 212309"/>
                <a:gd name="connsiteX184" fmla="*/ 99353 w 250340"/>
                <a:gd name="connsiteY184" fmla="*/ 82872 h 212309"/>
                <a:gd name="connsiteX185" fmla="*/ 98661 w 250340"/>
                <a:gd name="connsiteY185" fmla="*/ 83910 h 212309"/>
                <a:gd name="connsiteX186" fmla="*/ 98315 w 250340"/>
                <a:gd name="connsiteY186" fmla="*/ 84486 h 212309"/>
                <a:gd name="connsiteX187" fmla="*/ 97624 w 250340"/>
                <a:gd name="connsiteY187" fmla="*/ 85639 h 212309"/>
                <a:gd name="connsiteX188" fmla="*/ 97278 w 250340"/>
                <a:gd name="connsiteY188" fmla="*/ 86215 h 212309"/>
                <a:gd name="connsiteX189" fmla="*/ 96586 w 250340"/>
                <a:gd name="connsiteY189" fmla="*/ 87368 h 212309"/>
                <a:gd name="connsiteX190" fmla="*/ 96241 w 250340"/>
                <a:gd name="connsiteY190" fmla="*/ 87944 h 212309"/>
                <a:gd name="connsiteX191" fmla="*/ 95549 w 250340"/>
                <a:gd name="connsiteY191" fmla="*/ 89096 h 212309"/>
                <a:gd name="connsiteX192" fmla="*/ 95203 w 250340"/>
                <a:gd name="connsiteY192" fmla="*/ 89673 h 212309"/>
                <a:gd name="connsiteX193" fmla="*/ 94512 w 250340"/>
                <a:gd name="connsiteY193" fmla="*/ 90825 h 212309"/>
                <a:gd name="connsiteX194" fmla="*/ 94166 w 250340"/>
                <a:gd name="connsiteY194" fmla="*/ 91402 h 212309"/>
                <a:gd name="connsiteX195" fmla="*/ 93590 w 250340"/>
                <a:gd name="connsiteY195" fmla="*/ 92554 h 212309"/>
                <a:gd name="connsiteX196" fmla="*/ 93359 w 250340"/>
                <a:gd name="connsiteY196" fmla="*/ 93131 h 212309"/>
                <a:gd name="connsiteX197" fmla="*/ 92783 w 250340"/>
                <a:gd name="connsiteY197" fmla="*/ 94399 h 212309"/>
                <a:gd name="connsiteX198" fmla="*/ 92552 w 250340"/>
                <a:gd name="connsiteY198" fmla="*/ 94975 h 212309"/>
                <a:gd name="connsiteX199" fmla="*/ 91976 w 250340"/>
                <a:gd name="connsiteY199" fmla="*/ 96243 h 212309"/>
                <a:gd name="connsiteX200" fmla="*/ 91745 w 250340"/>
                <a:gd name="connsiteY200" fmla="*/ 96704 h 212309"/>
                <a:gd name="connsiteX201" fmla="*/ 91169 w 250340"/>
                <a:gd name="connsiteY201" fmla="*/ 97971 h 212309"/>
                <a:gd name="connsiteX202" fmla="*/ 90939 w 250340"/>
                <a:gd name="connsiteY202" fmla="*/ 98433 h 212309"/>
                <a:gd name="connsiteX203" fmla="*/ 90362 w 250340"/>
                <a:gd name="connsiteY203" fmla="*/ 99816 h 212309"/>
                <a:gd name="connsiteX204" fmla="*/ 90132 w 250340"/>
                <a:gd name="connsiteY204" fmla="*/ 100277 h 212309"/>
                <a:gd name="connsiteX205" fmla="*/ 89671 w 250340"/>
                <a:gd name="connsiteY205" fmla="*/ 101660 h 212309"/>
                <a:gd name="connsiteX206" fmla="*/ 89556 w 250340"/>
                <a:gd name="connsiteY206" fmla="*/ 102121 h 212309"/>
                <a:gd name="connsiteX207" fmla="*/ 89095 w 250340"/>
                <a:gd name="connsiteY207" fmla="*/ 103619 h 212309"/>
                <a:gd name="connsiteX208" fmla="*/ 88979 w 250340"/>
                <a:gd name="connsiteY208" fmla="*/ 103965 h 212309"/>
                <a:gd name="connsiteX209" fmla="*/ 88518 w 250340"/>
                <a:gd name="connsiteY209" fmla="*/ 105463 h 212309"/>
                <a:gd name="connsiteX210" fmla="*/ 88518 w 250340"/>
                <a:gd name="connsiteY210" fmla="*/ 105809 h 212309"/>
                <a:gd name="connsiteX211" fmla="*/ 88057 w 250340"/>
                <a:gd name="connsiteY211" fmla="*/ 107423 h 212309"/>
                <a:gd name="connsiteX212" fmla="*/ 88057 w 250340"/>
                <a:gd name="connsiteY212" fmla="*/ 107653 h 212309"/>
                <a:gd name="connsiteX213" fmla="*/ 87596 w 250340"/>
                <a:gd name="connsiteY213" fmla="*/ 109382 h 212309"/>
                <a:gd name="connsiteX214" fmla="*/ 87596 w 250340"/>
                <a:gd name="connsiteY214" fmla="*/ 109382 h 212309"/>
                <a:gd name="connsiteX215" fmla="*/ 85176 w 250340"/>
                <a:gd name="connsiteY215" fmla="*/ 125173 h 212309"/>
                <a:gd name="connsiteX216" fmla="*/ 85176 w 250340"/>
                <a:gd name="connsiteY216" fmla="*/ 125173 h 212309"/>
                <a:gd name="connsiteX217" fmla="*/ 85061 w 250340"/>
                <a:gd name="connsiteY217" fmla="*/ 129668 h 212309"/>
                <a:gd name="connsiteX218" fmla="*/ 165856 w 250340"/>
                <a:gd name="connsiteY218" fmla="*/ 212310 h 212309"/>
                <a:gd name="connsiteX219" fmla="*/ 163090 w 250340"/>
                <a:gd name="connsiteY219" fmla="*/ 212310 h 212309"/>
                <a:gd name="connsiteX220" fmla="*/ 75955 w 250340"/>
                <a:gd name="connsiteY220" fmla="*/ 125173 h 212309"/>
                <a:gd name="connsiteX221" fmla="*/ 0 w 250340"/>
                <a:gd name="connsiteY221" fmla="*/ 125173 h 212309"/>
                <a:gd name="connsiteX222" fmla="*/ 125170 w 250340"/>
                <a:gd name="connsiteY222" fmla="*/ 0 h 212309"/>
                <a:gd name="connsiteX223" fmla="*/ 250341 w 250340"/>
                <a:gd name="connsiteY223" fmla="*/ 125173 h 212309"/>
                <a:gd name="connsiteX224" fmla="*/ 250341 w 250340"/>
                <a:gd name="connsiteY224" fmla="*/ 127478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0" h="212309">
                  <a:moveTo>
                    <a:pt x="249649" y="126671"/>
                  </a:moveTo>
                  <a:cubicBezTo>
                    <a:pt x="249649" y="125864"/>
                    <a:pt x="249649" y="124943"/>
                    <a:pt x="249649" y="124136"/>
                  </a:cubicBezTo>
                  <a:cubicBezTo>
                    <a:pt x="249649" y="123559"/>
                    <a:pt x="249649" y="122868"/>
                    <a:pt x="249534" y="122292"/>
                  </a:cubicBezTo>
                  <a:cubicBezTo>
                    <a:pt x="249534" y="122292"/>
                    <a:pt x="249534" y="122292"/>
                    <a:pt x="249534" y="122292"/>
                  </a:cubicBezTo>
                  <a:cubicBezTo>
                    <a:pt x="248958" y="115606"/>
                    <a:pt x="247690" y="109037"/>
                    <a:pt x="245615" y="102928"/>
                  </a:cubicBezTo>
                  <a:cubicBezTo>
                    <a:pt x="245615" y="102928"/>
                    <a:pt x="245615" y="102928"/>
                    <a:pt x="245615" y="102928"/>
                  </a:cubicBezTo>
                  <a:cubicBezTo>
                    <a:pt x="245385" y="102351"/>
                    <a:pt x="245270" y="101775"/>
                    <a:pt x="245039" y="101314"/>
                  </a:cubicBezTo>
                  <a:cubicBezTo>
                    <a:pt x="245039" y="101314"/>
                    <a:pt x="245039" y="101199"/>
                    <a:pt x="245039" y="101083"/>
                  </a:cubicBezTo>
                  <a:cubicBezTo>
                    <a:pt x="244808" y="100622"/>
                    <a:pt x="244693" y="100046"/>
                    <a:pt x="244463" y="99585"/>
                  </a:cubicBezTo>
                  <a:cubicBezTo>
                    <a:pt x="244463" y="99585"/>
                    <a:pt x="244463" y="99355"/>
                    <a:pt x="244347" y="99239"/>
                  </a:cubicBezTo>
                  <a:cubicBezTo>
                    <a:pt x="244117" y="98778"/>
                    <a:pt x="244002" y="98317"/>
                    <a:pt x="243771" y="97856"/>
                  </a:cubicBezTo>
                  <a:cubicBezTo>
                    <a:pt x="243771" y="97741"/>
                    <a:pt x="243771" y="97626"/>
                    <a:pt x="243656" y="97511"/>
                  </a:cubicBezTo>
                  <a:cubicBezTo>
                    <a:pt x="243425" y="97049"/>
                    <a:pt x="243310" y="96588"/>
                    <a:pt x="243079" y="96127"/>
                  </a:cubicBezTo>
                  <a:cubicBezTo>
                    <a:pt x="243079" y="96012"/>
                    <a:pt x="242964" y="95782"/>
                    <a:pt x="242849" y="95666"/>
                  </a:cubicBezTo>
                  <a:cubicBezTo>
                    <a:pt x="242619" y="95205"/>
                    <a:pt x="242503" y="94744"/>
                    <a:pt x="242273" y="94399"/>
                  </a:cubicBezTo>
                  <a:cubicBezTo>
                    <a:pt x="242273" y="94283"/>
                    <a:pt x="242157" y="94053"/>
                    <a:pt x="242042" y="93937"/>
                  </a:cubicBezTo>
                  <a:cubicBezTo>
                    <a:pt x="241812" y="93476"/>
                    <a:pt x="241696" y="93131"/>
                    <a:pt x="241466" y="92670"/>
                  </a:cubicBezTo>
                  <a:cubicBezTo>
                    <a:pt x="241466" y="92554"/>
                    <a:pt x="241351" y="92324"/>
                    <a:pt x="241236" y="92208"/>
                  </a:cubicBezTo>
                  <a:cubicBezTo>
                    <a:pt x="241005" y="91863"/>
                    <a:pt x="240774" y="91402"/>
                    <a:pt x="240659" y="91056"/>
                  </a:cubicBezTo>
                  <a:cubicBezTo>
                    <a:pt x="240659" y="90825"/>
                    <a:pt x="240428" y="90710"/>
                    <a:pt x="240428" y="90479"/>
                  </a:cubicBezTo>
                  <a:cubicBezTo>
                    <a:pt x="240198" y="90134"/>
                    <a:pt x="239968" y="89673"/>
                    <a:pt x="239852" y="89327"/>
                  </a:cubicBezTo>
                  <a:cubicBezTo>
                    <a:pt x="239852" y="89096"/>
                    <a:pt x="239622" y="88981"/>
                    <a:pt x="239507" y="88751"/>
                  </a:cubicBezTo>
                  <a:cubicBezTo>
                    <a:pt x="239276" y="88405"/>
                    <a:pt x="239045" y="88059"/>
                    <a:pt x="238815" y="87598"/>
                  </a:cubicBezTo>
                  <a:cubicBezTo>
                    <a:pt x="238815" y="87368"/>
                    <a:pt x="238585" y="87252"/>
                    <a:pt x="238469" y="87022"/>
                  </a:cubicBezTo>
                  <a:cubicBezTo>
                    <a:pt x="238239" y="86676"/>
                    <a:pt x="238008" y="86330"/>
                    <a:pt x="237778" y="85984"/>
                  </a:cubicBezTo>
                  <a:cubicBezTo>
                    <a:pt x="237662" y="85754"/>
                    <a:pt x="237547" y="85639"/>
                    <a:pt x="237432" y="85408"/>
                  </a:cubicBezTo>
                  <a:cubicBezTo>
                    <a:pt x="237201" y="85062"/>
                    <a:pt x="236971" y="84716"/>
                    <a:pt x="236740" y="84371"/>
                  </a:cubicBezTo>
                  <a:cubicBezTo>
                    <a:pt x="236625" y="84140"/>
                    <a:pt x="236510" y="84025"/>
                    <a:pt x="236394" y="83794"/>
                  </a:cubicBezTo>
                  <a:cubicBezTo>
                    <a:pt x="236164" y="83449"/>
                    <a:pt x="235934" y="83103"/>
                    <a:pt x="235703" y="82757"/>
                  </a:cubicBezTo>
                  <a:cubicBezTo>
                    <a:pt x="235588" y="82527"/>
                    <a:pt x="235473" y="82411"/>
                    <a:pt x="235242" y="82181"/>
                  </a:cubicBezTo>
                  <a:cubicBezTo>
                    <a:pt x="235011" y="81835"/>
                    <a:pt x="234781" y="81489"/>
                    <a:pt x="234550" y="81259"/>
                  </a:cubicBezTo>
                  <a:cubicBezTo>
                    <a:pt x="234435" y="81028"/>
                    <a:pt x="234320" y="80913"/>
                    <a:pt x="234089" y="80682"/>
                  </a:cubicBezTo>
                  <a:cubicBezTo>
                    <a:pt x="233859" y="80337"/>
                    <a:pt x="233628" y="79991"/>
                    <a:pt x="233398" y="79760"/>
                  </a:cubicBezTo>
                  <a:cubicBezTo>
                    <a:pt x="233283" y="79530"/>
                    <a:pt x="233052" y="79299"/>
                    <a:pt x="232937" y="79184"/>
                  </a:cubicBezTo>
                  <a:cubicBezTo>
                    <a:pt x="232706" y="78838"/>
                    <a:pt x="232476" y="78608"/>
                    <a:pt x="232245" y="78262"/>
                  </a:cubicBezTo>
                  <a:cubicBezTo>
                    <a:pt x="232130" y="78031"/>
                    <a:pt x="231899" y="77801"/>
                    <a:pt x="231784" y="77686"/>
                  </a:cubicBezTo>
                  <a:cubicBezTo>
                    <a:pt x="231554" y="77340"/>
                    <a:pt x="231323" y="77109"/>
                    <a:pt x="231093" y="76764"/>
                  </a:cubicBezTo>
                  <a:cubicBezTo>
                    <a:pt x="230977" y="76533"/>
                    <a:pt x="230747" y="76302"/>
                    <a:pt x="230632" y="76187"/>
                  </a:cubicBezTo>
                  <a:cubicBezTo>
                    <a:pt x="230401" y="75841"/>
                    <a:pt x="230171" y="75611"/>
                    <a:pt x="229940" y="75381"/>
                  </a:cubicBezTo>
                  <a:cubicBezTo>
                    <a:pt x="229710" y="75150"/>
                    <a:pt x="229594" y="74919"/>
                    <a:pt x="229364" y="74804"/>
                  </a:cubicBezTo>
                  <a:cubicBezTo>
                    <a:pt x="229133" y="74573"/>
                    <a:pt x="228903" y="74228"/>
                    <a:pt x="228672" y="73997"/>
                  </a:cubicBezTo>
                  <a:cubicBezTo>
                    <a:pt x="228442" y="73767"/>
                    <a:pt x="228326" y="73652"/>
                    <a:pt x="228096" y="73421"/>
                  </a:cubicBezTo>
                  <a:cubicBezTo>
                    <a:pt x="227865" y="73190"/>
                    <a:pt x="227635" y="72845"/>
                    <a:pt x="227289" y="72614"/>
                  </a:cubicBezTo>
                  <a:cubicBezTo>
                    <a:pt x="227059" y="72384"/>
                    <a:pt x="226943" y="72268"/>
                    <a:pt x="226713" y="72038"/>
                  </a:cubicBezTo>
                  <a:cubicBezTo>
                    <a:pt x="226482" y="71807"/>
                    <a:pt x="226252" y="71462"/>
                    <a:pt x="225906" y="71231"/>
                  </a:cubicBezTo>
                  <a:cubicBezTo>
                    <a:pt x="225676" y="71001"/>
                    <a:pt x="225560" y="70885"/>
                    <a:pt x="225330" y="70655"/>
                  </a:cubicBezTo>
                  <a:cubicBezTo>
                    <a:pt x="225099" y="70424"/>
                    <a:pt x="224754" y="70194"/>
                    <a:pt x="224523" y="69848"/>
                  </a:cubicBezTo>
                  <a:cubicBezTo>
                    <a:pt x="224292" y="69618"/>
                    <a:pt x="224062" y="69502"/>
                    <a:pt x="223947" y="69272"/>
                  </a:cubicBezTo>
                  <a:cubicBezTo>
                    <a:pt x="223716" y="69041"/>
                    <a:pt x="223371" y="68810"/>
                    <a:pt x="223140" y="68580"/>
                  </a:cubicBezTo>
                  <a:cubicBezTo>
                    <a:pt x="222909" y="68350"/>
                    <a:pt x="222679" y="68234"/>
                    <a:pt x="222563" y="68004"/>
                  </a:cubicBezTo>
                  <a:cubicBezTo>
                    <a:pt x="222333" y="67773"/>
                    <a:pt x="221987" y="67543"/>
                    <a:pt x="221757" y="67312"/>
                  </a:cubicBezTo>
                  <a:cubicBezTo>
                    <a:pt x="221526" y="67082"/>
                    <a:pt x="221296" y="66966"/>
                    <a:pt x="221065" y="66736"/>
                  </a:cubicBezTo>
                  <a:cubicBezTo>
                    <a:pt x="220835" y="66505"/>
                    <a:pt x="220489" y="66275"/>
                    <a:pt x="220258" y="66044"/>
                  </a:cubicBezTo>
                  <a:cubicBezTo>
                    <a:pt x="220028" y="65814"/>
                    <a:pt x="219797" y="65698"/>
                    <a:pt x="219567" y="65468"/>
                  </a:cubicBezTo>
                  <a:cubicBezTo>
                    <a:pt x="219336" y="65238"/>
                    <a:pt x="218991" y="65007"/>
                    <a:pt x="218760" y="64776"/>
                  </a:cubicBezTo>
                  <a:cubicBezTo>
                    <a:pt x="218529" y="64546"/>
                    <a:pt x="218299" y="64431"/>
                    <a:pt x="218069" y="64200"/>
                  </a:cubicBezTo>
                  <a:cubicBezTo>
                    <a:pt x="217838" y="63970"/>
                    <a:pt x="217492" y="63739"/>
                    <a:pt x="217262" y="63509"/>
                  </a:cubicBezTo>
                  <a:cubicBezTo>
                    <a:pt x="217031" y="63278"/>
                    <a:pt x="216801" y="63163"/>
                    <a:pt x="216570" y="62932"/>
                  </a:cubicBezTo>
                  <a:cubicBezTo>
                    <a:pt x="216340" y="62702"/>
                    <a:pt x="215994" y="62471"/>
                    <a:pt x="215763" y="62356"/>
                  </a:cubicBezTo>
                  <a:cubicBezTo>
                    <a:pt x="215533" y="62126"/>
                    <a:pt x="215302" y="62010"/>
                    <a:pt x="215072" y="61780"/>
                  </a:cubicBezTo>
                  <a:cubicBezTo>
                    <a:pt x="214841" y="61549"/>
                    <a:pt x="214495" y="61434"/>
                    <a:pt x="214265" y="61203"/>
                  </a:cubicBezTo>
                  <a:cubicBezTo>
                    <a:pt x="214034" y="61088"/>
                    <a:pt x="213804" y="60858"/>
                    <a:pt x="213458" y="60742"/>
                  </a:cubicBezTo>
                  <a:cubicBezTo>
                    <a:pt x="213228" y="60512"/>
                    <a:pt x="212882" y="60397"/>
                    <a:pt x="212651" y="60166"/>
                  </a:cubicBezTo>
                  <a:cubicBezTo>
                    <a:pt x="212421" y="60051"/>
                    <a:pt x="212190" y="59820"/>
                    <a:pt x="211845" y="59705"/>
                  </a:cubicBezTo>
                  <a:cubicBezTo>
                    <a:pt x="211614" y="59475"/>
                    <a:pt x="211268" y="59359"/>
                    <a:pt x="210923" y="59129"/>
                  </a:cubicBezTo>
                  <a:cubicBezTo>
                    <a:pt x="210692" y="59013"/>
                    <a:pt x="210346" y="58783"/>
                    <a:pt x="210116" y="58668"/>
                  </a:cubicBezTo>
                  <a:cubicBezTo>
                    <a:pt x="209770" y="58437"/>
                    <a:pt x="209540" y="58322"/>
                    <a:pt x="209194" y="58091"/>
                  </a:cubicBezTo>
                  <a:cubicBezTo>
                    <a:pt x="208963" y="57976"/>
                    <a:pt x="208617" y="57746"/>
                    <a:pt x="208387" y="57630"/>
                  </a:cubicBezTo>
                  <a:cubicBezTo>
                    <a:pt x="208041" y="57515"/>
                    <a:pt x="207811" y="57284"/>
                    <a:pt x="207465" y="57169"/>
                  </a:cubicBezTo>
                  <a:cubicBezTo>
                    <a:pt x="207234" y="57054"/>
                    <a:pt x="206889" y="56823"/>
                    <a:pt x="206658" y="56708"/>
                  </a:cubicBezTo>
                  <a:cubicBezTo>
                    <a:pt x="206312" y="56593"/>
                    <a:pt x="206082" y="56363"/>
                    <a:pt x="205736" y="56247"/>
                  </a:cubicBezTo>
                  <a:cubicBezTo>
                    <a:pt x="205505" y="56132"/>
                    <a:pt x="205160" y="55901"/>
                    <a:pt x="204929" y="55786"/>
                  </a:cubicBezTo>
                  <a:cubicBezTo>
                    <a:pt x="204583" y="55671"/>
                    <a:pt x="204353" y="55440"/>
                    <a:pt x="204007" y="55325"/>
                  </a:cubicBezTo>
                  <a:cubicBezTo>
                    <a:pt x="203777" y="55210"/>
                    <a:pt x="203431" y="55095"/>
                    <a:pt x="203200" y="54864"/>
                  </a:cubicBezTo>
                  <a:cubicBezTo>
                    <a:pt x="202854" y="54749"/>
                    <a:pt x="202624" y="54518"/>
                    <a:pt x="202278" y="54403"/>
                  </a:cubicBezTo>
                  <a:cubicBezTo>
                    <a:pt x="201932" y="54288"/>
                    <a:pt x="201702" y="54172"/>
                    <a:pt x="201356" y="54057"/>
                  </a:cubicBezTo>
                  <a:cubicBezTo>
                    <a:pt x="201010" y="53942"/>
                    <a:pt x="200780" y="53827"/>
                    <a:pt x="200434" y="53596"/>
                  </a:cubicBezTo>
                  <a:cubicBezTo>
                    <a:pt x="200088" y="53481"/>
                    <a:pt x="199858" y="53366"/>
                    <a:pt x="199512" y="53250"/>
                  </a:cubicBezTo>
                  <a:cubicBezTo>
                    <a:pt x="199166" y="53135"/>
                    <a:pt x="198936" y="53020"/>
                    <a:pt x="198590" y="52905"/>
                  </a:cubicBezTo>
                  <a:cubicBezTo>
                    <a:pt x="198244" y="52789"/>
                    <a:pt x="198014" y="52674"/>
                    <a:pt x="197668" y="52559"/>
                  </a:cubicBezTo>
                  <a:cubicBezTo>
                    <a:pt x="197322" y="52444"/>
                    <a:pt x="197092" y="52328"/>
                    <a:pt x="196746" y="52213"/>
                  </a:cubicBezTo>
                  <a:cubicBezTo>
                    <a:pt x="196400" y="52098"/>
                    <a:pt x="196169" y="51983"/>
                    <a:pt x="195824" y="51867"/>
                  </a:cubicBezTo>
                  <a:cubicBezTo>
                    <a:pt x="195478" y="51867"/>
                    <a:pt x="195247" y="51637"/>
                    <a:pt x="194901" y="51521"/>
                  </a:cubicBezTo>
                  <a:cubicBezTo>
                    <a:pt x="194556" y="51521"/>
                    <a:pt x="194325" y="51291"/>
                    <a:pt x="193980" y="51176"/>
                  </a:cubicBezTo>
                  <a:cubicBezTo>
                    <a:pt x="193634" y="51176"/>
                    <a:pt x="193403" y="50945"/>
                    <a:pt x="193058" y="50830"/>
                  </a:cubicBezTo>
                  <a:cubicBezTo>
                    <a:pt x="192712" y="50830"/>
                    <a:pt x="192366" y="50600"/>
                    <a:pt x="192135" y="50484"/>
                  </a:cubicBezTo>
                  <a:cubicBezTo>
                    <a:pt x="191790" y="50484"/>
                    <a:pt x="191559" y="50254"/>
                    <a:pt x="191213" y="50138"/>
                  </a:cubicBezTo>
                  <a:cubicBezTo>
                    <a:pt x="190867" y="50138"/>
                    <a:pt x="190522" y="49908"/>
                    <a:pt x="190291" y="49908"/>
                  </a:cubicBezTo>
                  <a:cubicBezTo>
                    <a:pt x="189946" y="49908"/>
                    <a:pt x="189715" y="49677"/>
                    <a:pt x="189369" y="49677"/>
                  </a:cubicBezTo>
                  <a:cubicBezTo>
                    <a:pt x="189023" y="49677"/>
                    <a:pt x="188678" y="49447"/>
                    <a:pt x="188332" y="49447"/>
                  </a:cubicBezTo>
                  <a:cubicBezTo>
                    <a:pt x="187986" y="49447"/>
                    <a:pt x="187756" y="49332"/>
                    <a:pt x="187410" y="49216"/>
                  </a:cubicBezTo>
                  <a:cubicBezTo>
                    <a:pt x="187064" y="49216"/>
                    <a:pt x="186718" y="49101"/>
                    <a:pt x="186373" y="48986"/>
                  </a:cubicBezTo>
                  <a:cubicBezTo>
                    <a:pt x="186027" y="48986"/>
                    <a:pt x="185796" y="48871"/>
                    <a:pt x="185450" y="48755"/>
                  </a:cubicBezTo>
                  <a:cubicBezTo>
                    <a:pt x="185105" y="48755"/>
                    <a:pt x="184759" y="48640"/>
                    <a:pt x="184413" y="48525"/>
                  </a:cubicBezTo>
                  <a:cubicBezTo>
                    <a:pt x="184067" y="48525"/>
                    <a:pt x="183837" y="48409"/>
                    <a:pt x="183491" y="48294"/>
                  </a:cubicBezTo>
                  <a:cubicBezTo>
                    <a:pt x="183145" y="48294"/>
                    <a:pt x="182799" y="48179"/>
                    <a:pt x="182454" y="48064"/>
                  </a:cubicBezTo>
                  <a:cubicBezTo>
                    <a:pt x="182108" y="48064"/>
                    <a:pt x="181878" y="47948"/>
                    <a:pt x="181532" y="47948"/>
                  </a:cubicBezTo>
                  <a:cubicBezTo>
                    <a:pt x="181186" y="47948"/>
                    <a:pt x="180840" y="47833"/>
                    <a:pt x="180494" y="47718"/>
                  </a:cubicBezTo>
                  <a:cubicBezTo>
                    <a:pt x="180149" y="47718"/>
                    <a:pt x="179918" y="47718"/>
                    <a:pt x="179572" y="47603"/>
                  </a:cubicBezTo>
                  <a:cubicBezTo>
                    <a:pt x="179227" y="47603"/>
                    <a:pt x="178881" y="47603"/>
                    <a:pt x="178535" y="47487"/>
                  </a:cubicBezTo>
                  <a:cubicBezTo>
                    <a:pt x="178189" y="47487"/>
                    <a:pt x="177959" y="47487"/>
                    <a:pt x="177613" y="47372"/>
                  </a:cubicBezTo>
                  <a:cubicBezTo>
                    <a:pt x="177267" y="47372"/>
                    <a:pt x="176921" y="47372"/>
                    <a:pt x="176460" y="47257"/>
                  </a:cubicBezTo>
                  <a:cubicBezTo>
                    <a:pt x="176115" y="47257"/>
                    <a:pt x="175884" y="47257"/>
                    <a:pt x="175538" y="47257"/>
                  </a:cubicBezTo>
                  <a:cubicBezTo>
                    <a:pt x="175193" y="47257"/>
                    <a:pt x="174731" y="47257"/>
                    <a:pt x="174386" y="47257"/>
                  </a:cubicBezTo>
                  <a:cubicBezTo>
                    <a:pt x="174040" y="47257"/>
                    <a:pt x="173809" y="47257"/>
                    <a:pt x="173464" y="47257"/>
                  </a:cubicBezTo>
                  <a:cubicBezTo>
                    <a:pt x="173002" y="47257"/>
                    <a:pt x="172657" y="47257"/>
                    <a:pt x="172196" y="47257"/>
                  </a:cubicBezTo>
                  <a:cubicBezTo>
                    <a:pt x="171965" y="47257"/>
                    <a:pt x="171619" y="47257"/>
                    <a:pt x="171389" y="47257"/>
                  </a:cubicBezTo>
                  <a:cubicBezTo>
                    <a:pt x="170928" y="47257"/>
                    <a:pt x="170467" y="47257"/>
                    <a:pt x="170006" y="47257"/>
                  </a:cubicBezTo>
                  <a:cubicBezTo>
                    <a:pt x="169775" y="47257"/>
                    <a:pt x="169545" y="47257"/>
                    <a:pt x="169314" y="47257"/>
                  </a:cubicBezTo>
                  <a:cubicBezTo>
                    <a:pt x="168623" y="47257"/>
                    <a:pt x="167931" y="47257"/>
                    <a:pt x="167240" y="47257"/>
                  </a:cubicBezTo>
                  <a:cubicBezTo>
                    <a:pt x="166548" y="47257"/>
                    <a:pt x="165856" y="47257"/>
                    <a:pt x="165165" y="47257"/>
                  </a:cubicBezTo>
                  <a:cubicBezTo>
                    <a:pt x="164934" y="47257"/>
                    <a:pt x="164704" y="47257"/>
                    <a:pt x="164473" y="47257"/>
                  </a:cubicBezTo>
                  <a:cubicBezTo>
                    <a:pt x="164013" y="47257"/>
                    <a:pt x="163551" y="47257"/>
                    <a:pt x="163090" y="47257"/>
                  </a:cubicBezTo>
                  <a:cubicBezTo>
                    <a:pt x="162860" y="47257"/>
                    <a:pt x="162514" y="47257"/>
                    <a:pt x="162284" y="47257"/>
                  </a:cubicBezTo>
                  <a:cubicBezTo>
                    <a:pt x="161822" y="47257"/>
                    <a:pt x="161477" y="47257"/>
                    <a:pt x="161016" y="47257"/>
                  </a:cubicBezTo>
                  <a:cubicBezTo>
                    <a:pt x="160670" y="47257"/>
                    <a:pt x="160439" y="47257"/>
                    <a:pt x="160094" y="47257"/>
                  </a:cubicBezTo>
                  <a:cubicBezTo>
                    <a:pt x="159748" y="47257"/>
                    <a:pt x="159287" y="47257"/>
                    <a:pt x="158941" y="47257"/>
                  </a:cubicBezTo>
                  <a:cubicBezTo>
                    <a:pt x="158595" y="47257"/>
                    <a:pt x="158365" y="47257"/>
                    <a:pt x="158019" y="47257"/>
                  </a:cubicBezTo>
                  <a:cubicBezTo>
                    <a:pt x="157673" y="47257"/>
                    <a:pt x="157212" y="47257"/>
                    <a:pt x="156866" y="47372"/>
                  </a:cubicBezTo>
                  <a:cubicBezTo>
                    <a:pt x="156521" y="47372"/>
                    <a:pt x="156290" y="47372"/>
                    <a:pt x="155944" y="47487"/>
                  </a:cubicBezTo>
                  <a:cubicBezTo>
                    <a:pt x="155599" y="47487"/>
                    <a:pt x="155253" y="47487"/>
                    <a:pt x="154792" y="47603"/>
                  </a:cubicBezTo>
                  <a:cubicBezTo>
                    <a:pt x="154446" y="47603"/>
                    <a:pt x="154216" y="47603"/>
                    <a:pt x="153870" y="47718"/>
                  </a:cubicBezTo>
                  <a:cubicBezTo>
                    <a:pt x="153524" y="47718"/>
                    <a:pt x="153178" y="47833"/>
                    <a:pt x="152832" y="47948"/>
                  </a:cubicBezTo>
                  <a:cubicBezTo>
                    <a:pt x="152487" y="47948"/>
                    <a:pt x="152256" y="47948"/>
                    <a:pt x="151910" y="48179"/>
                  </a:cubicBezTo>
                  <a:cubicBezTo>
                    <a:pt x="151565" y="48179"/>
                    <a:pt x="151219" y="48294"/>
                    <a:pt x="150873" y="48409"/>
                  </a:cubicBezTo>
                  <a:cubicBezTo>
                    <a:pt x="150527" y="48409"/>
                    <a:pt x="150297" y="48525"/>
                    <a:pt x="149951" y="48640"/>
                  </a:cubicBezTo>
                  <a:cubicBezTo>
                    <a:pt x="149605" y="48640"/>
                    <a:pt x="149259" y="48755"/>
                    <a:pt x="148914" y="48871"/>
                  </a:cubicBezTo>
                  <a:cubicBezTo>
                    <a:pt x="148568" y="48871"/>
                    <a:pt x="148337" y="48986"/>
                    <a:pt x="147991" y="49101"/>
                  </a:cubicBezTo>
                  <a:cubicBezTo>
                    <a:pt x="147646" y="49101"/>
                    <a:pt x="147300" y="49216"/>
                    <a:pt x="146954" y="49332"/>
                  </a:cubicBezTo>
                  <a:cubicBezTo>
                    <a:pt x="146608" y="49332"/>
                    <a:pt x="146378" y="49447"/>
                    <a:pt x="146032" y="49562"/>
                  </a:cubicBezTo>
                  <a:cubicBezTo>
                    <a:pt x="145686" y="49562"/>
                    <a:pt x="145340" y="49792"/>
                    <a:pt x="144995" y="49792"/>
                  </a:cubicBezTo>
                  <a:cubicBezTo>
                    <a:pt x="144649" y="49792"/>
                    <a:pt x="144419" y="50023"/>
                    <a:pt x="144073" y="50023"/>
                  </a:cubicBezTo>
                  <a:cubicBezTo>
                    <a:pt x="143727" y="50023"/>
                    <a:pt x="143381" y="50254"/>
                    <a:pt x="143035" y="50369"/>
                  </a:cubicBezTo>
                  <a:cubicBezTo>
                    <a:pt x="142690" y="50369"/>
                    <a:pt x="142459" y="50600"/>
                    <a:pt x="142113" y="50715"/>
                  </a:cubicBezTo>
                  <a:cubicBezTo>
                    <a:pt x="141768" y="50715"/>
                    <a:pt x="141422" y="50945"/>
                    <a:pt x="141191" y="51060"/>
                  </a:cubicBezTo>
                  <a:cubicBezTo>
                    <a:pt x="140846" y="51060"/>
                    <a:pt x="140615" y="51291"/>
                    <a:pt x="140269" y="51406"/>
                  </a:cubicBezTo>
                  <a:cubicBezTo>
                    <a:pt x="139923" y="51406"/>
                    <a:pt x="139578" y="51637"/>
                    <a:pt x="139347" y="51752"/>
                  </a:cubicBezTo>
                  <a:cubicBezTo>
                    <a:pt x="139001" y="51752"/>
                    <a:pt x="138771" y="51983"/>
                    <a:pt x="138425" y="52098"/>
                  </a:cubicBezTo>
                  <a:cubicBezTo>
                    <a:pt x="138079" y="52213"/>
                    <a:pt x="137849" y="52328"/>
                    <a:pt x="137503" y="52444"/>
                  </a:cubicBezTo>
                  <a:cubicBezTo>
                    <a:pt x="137157" y="52559"/>
                    <a:pt x="136927" y="52674"/>
                    <a:pt x="136581" y="52789"/>
                  </a:cubicBezTo>
                  <a:cubicBezTo>
                    <a:pt x="136235" y="52905"/>
                    <a:pt x="136005" y="53020"/>
                    <a:pt x="135659" y="53135"/>
                  </a:cubicBezTo>
                  <a:cubicBezTo>
                    <a:pt x="135313" y="53250"/>
                    <a:pt x="135083" y="53366"/>
                    <a:pt x="134737" y="53481"/>
                  </a:cubicBezTo>
                  <a:cubicBezTo>
                    <a:pt x="134391" y="53596"/>
                    <a:pt x="134160" y="53712"/>
                    <a:pt x="133815" y="53827"/>
                  </a:cubicBezTo>
                  <a:cubicBezTo>
                    <a:pt x="133469" y="53942"/>
                    <a:pt x="133238" y="54057"/>
                    <a:pt x="132893" y="54288"/>
                  </a:cubicBezTo>
                  <a:cubicBezTo>
                    <a:pt x="132547" y="54403"/>
                    <a:pt x="132317" y="54518"/>
                    <a:pt x="131971" y="54749"/>
                  </a:cubicBezTo>
                  <a:cubicBezTo>
                    <a:pt x="131625" y="54864"/>
                    <a:pt x="131394" y="54979"/>
                    <a:pt x="131049" y="55210"/>
                  </a:cubicBezTo>
                  <a:cubicBezTo>
                    <a:pt x="130818" y="55325"/>
                    <a:pt x="130472" y="55440"/>
                    <a:pt x="130242" y="55671"/>
                  </a:cubicBezTo>
                  <a:cubicBezTo>
                    <a:pt x="129896" y="55786"/>
                    <a:pt x="129666" y="56017"/>
                    <a:pt x="129320" y="56132"/>
                  </a:cubicBezTo>
                  <a:cubicBezTo>
                    <a:pt x="129089" y="56247"/>
                    <a:pt x="128743" y="56478"/>
                    <a:pt x="128513" y="56593"/>
                  </a:cubicBezTo>
                  <a:cubicBezTo>
                    <a:pt x="128167" y="56708"/>
                    <a:pt x="127937" y="56939"/>
                    <a:pt x="127591" y="57054"/>
                  </a:cubicBezTo>
                  <a:cubicBezTo>
                    <a:pt x="127360" y="57169"/>
                    <a:pt x="127015" y="57400"/>
                    <a:pt x="126784" y="57515"/>
                  </a:cubicBezTo>
                  <a:cubicBezTo>
                    <a:pt x="126438" y="57630"/>
                    <a:pt x="126208" y="57861"/>
                    <a:pt x="125862" y="57976"/>
                  </a:cubicBezTo>
                  <a:cubicBezTo>
                    <a:pt x="125631" y="58091"/>
                    <a:pt x="125286" y="58322"/>
                    <a:pt x="125055" y="58437"/>
                  </a:cubicBezTo>
                  <a:cubicBezTo>
                    <a:pt x="124709" y="58668"/>
                    <a:pt x="124479" y="58783"/>
                    <a:pt x="124133" y="59013"/>
                  </a:cubicBezTo>
                  <a:cubicBezTo>
                    <a:pt x="123903" y="59129"/>
                    <a:pt x="123672" y="59359"/>
                    <a:pt x="123326" y="59475"/>
                  </a:cubicBezTo>
                  <a:cubicBezTo>
                    <a:pt x="122980" y="59705"/>
                    <a:pt x="122750" y="59820"/>
                    <a:pt x="122404" y="60051"/>
                  </a:cubicBezTo>
                  <a:cubicBezTo>
                    <a:pt x="122174" y="60166"/>
                    <a:pt x="121943" y="60397"/>
                    <a:pt x="121713" y="60512"/>
                  </a:cubicBezTo>
                  <a:cubicBezTo>
                    <a:pt x="121367" y="60742"/>
                    <a:pt x="121136" y="60858"/>
                    <a:pt x="120791" y="61088"/>
                  </a:cubicBezTo>
                  <a:cubicBezTo>
                    <a:pt x="120560" y="61203"/>
                    <a:pt x="120329" y="61434"/>
                    <a:pt x="120099" y="61549"/>
                  </a:cubicBezTo>
                  <a:cubicBezTo>
                    <a:pt x="119753" y="61780"/>
                    <a:pt x="119523" y="62010"/>
                    <a:pt x="119177" y="62241"/>
                  </a:cubicBezTo>
                  <a:cubicBezTo>
                    <a:pt x="118946" y="62356"/>
                    <a:pt x="118716" y="62587"/>
                    <a:pt x="118601" y="62702"/>
                  </a:cubicBezTo>
                  <a:cubicBezTo>
                    <a:pt x="118255" y="62932"/>
                    <a:pt x="117909" y="63163"/>
                    <a:pt x="117678" y="63393"/>
                  </a:cubicBezTo>
                  <a:cubicBezTo>
                    <a:pt x="117448" y="63509"/>
                    <a:pt x="117333" y="63624"/>
                    <a:pt x="117218" y="63739"/>
                  </a:cubicBezTo>
                  <a:cubicBezTo>
                    <a:pt x="116872" y="63970"/>
                    <a:pt x="116526" y="64315"/>
                    <a:pt x="116180" y="64546"/>
                  </a:cubicBezTo>
                  <a:cubicBezTo>
                    <a:pt x="116180" y="64546"/>
                    <a:pt x="115950" y="64776"/>
                    <a:pt x="115835" y="64776"/>
                  </a:cubicBezTo>
                  <a:cubicBezTo>
                    <a:pt x="113990" y="66275"/>
                    <a:pt x="112146" y="67889"/>
                    <a:pt x="110417" y="69502"/>
                  </a:cubicBezTo>
                  <a:cubicBezTo>
                    <a:pt x="110417" y="69502"/>
                    <a:pt x="110417" y="69502"/>
                    <a:pt x="110417" y="69502"/>
                  </a:cubicBezTo>
                  <a:cubicBezTo>
                    <a:pt x="110072" y="69848"/>
                    <a:pt x="109726" y="70194"/>
                    <a:pt x="109265" y="70539"/>
                  </a:cubicBezTo>
                  <a:cubicBezTo>
                    <a:pt x="109265" y="70539"/>
                    <a:pt x="109034" y="70770"/>
                    <a:pt x="109034" y="70770"/>
                  </a:cubicBezTo>
                  <a:cubicBezTo>
                    <a:pt x="108689" y="71116"/>
                    <a:pt x="108343" y="71462"/>
                    <a:pt x="107997" y="71807"/>
                  </a:cubicBezTo>
                  <a:cubicBezTo>
                    <a:pt x="107882" y="71923"/>
                    <a:pt x="107766" y="72038"/>
                    <a:pt x="107651" y="72153"/>
                  </a:cubicBezTo>
                  <a:cubicBezTo>
                    <a:pt x="107305" y="72499"/>
                    <a:pt x="107075" y="72845"/>
                    <a:pt x="106729" y="73190"/>
                  </a:cubicBezTo>
                  <a:cubicBezTo>
                    <a:pt x="106614" y="73306"/>
                    <a:pt x="106498" y="73421"/>
                    <a:pt x="106383" y="73652"/>
                  </a:cubicBezTo>
                  <a:cubicBezTo>
                    <a:pt x="106038" y="73997"/>
                    <a:pt x="105807" y="74343"/>
                    <a:pt x="105461" y="74689"/>
                  </a:cubicBezTo>
                  <a:cubicBezTo>
                    <a:pt x="105346" y="74804"/>
                    <a:pt x="105231" y="75035"/>
                    <a:pt x="105115" y="75150"/>
                  </a:cubicBezTo>
                  <a:cubicBezTo>
                    <a:pt x="104770" y="75496"/>
                    <a:pt x="104539" y="75841"/>
                    <a:pt x="104309" y="76187"/>
                  </a:cubicBezTo>
                  <a:cubicBezTo>
                    <a:pt x="104193" y="76302"/>
                    <a:pt x="104078" y="76533"/>
                    <a:pt x="103847" y="76648"/>
                  </a:cubicBezTo>
                  <a:cubicBezTo>
                    <a:pt x="103617" y="76994"/>
                    <a:pt x="103271" y="77340"/>
                    <a:pt x="103041" y="77686"/>
                  </a:cubicBezTo>
                  <a:cubicBezTo>
                    <a:pt x="102926" y="77801"/>
                    <a:pt x="102810" y="78031"/>
                    <a:pt x="102695" y="78147"/>
                  </a:cubicBezTo>
                  <a:cubicBezTo>
                    <a:pt x="102464" y="78493"/>
                    <a:pt x="102119" y="78838"/>
                    <a:pt x="101888" y="79184"/>
                  </a:cubicBezTo>
                  <a:cubicBezTo>
                    <a:pt x="101773" y="79299"/>
                    <a:pt x="101658" y="79530"/>
                    <a:pt x="101542" y="79645"/>
                  </a:cubicBezTo>
                  <a:cubicBezTo>
                    <a:pt x="101312" y="79991"/>
                    <a:pt x="101081" y="80337"/>
                    <a:pt x="100736" y="80682"/>
                  </a:cubicBezTo>
                  <a:cubicBezTo>
                    <a:pt x="100620" y="80913"/>
                    <a:pt x="100505" y="81028"/>
                    <a:pt x="100390" y="81259"/>
                  </a:cubicBezTo>
                  <a:cubicBezTo>
                    <a:pt x="100159" y="81604"/>
                    <a:pt x="99929" y="81950"/>
                    <a:pt x="99698" y="82296"/>
                  </a:cubicBezTo>
                  <a:cubicBezTo>
                    <a:pt x="99583" y="82527"/>
                    <a:pt x="99468" y="82642"/>
                    <a:pt x="99353" y="82872"/>
                  </a:cubicBezTo>
                  <a:cubicBezTo>
                    <a:pt x="99122" y="83218"/>
                    <a:pt x="98892" y="83564"/>
                    <a:pt x="98661" y="83910"/>
                  </a:cubicBezTo>
                  <a:cubicBezTo>
                    <a:pt x="98546" y="84140"/>
                    <a:pt x="98430" y="84256"/>
                    <a:pt x="98315" y="84486"/>
                  </a:cubicBezTo>
                  <a:cubicBezTo>
                    <a:pt x="98085" y="84832"/>
                    <a:pt x="97854" y="85178"/>
                    <a:pt x="97624" y="85639"/>
                  </a:cubicBezTo>
                  <a:cubicBezTo>
                    <a:pt x="97624" y="85869"/>
                    <a:pt x="97393" y="85984"/>
                    <a:pt x="97278" y="86215"/>
                  </a:cubicBezTo>
                  <a:cubicBezTo>
                    <a:pt x="97047" y="86561"/>
                    <a:pt x="96817" y="86907"/>
                    <a:pt x="96586" y="87368"/>
                  </a:cubicBezTo>
                  <a:cubicBezTo>
                    <a:pt x="96586" y="87598"/>
                    <a:pt x="96356" y="87713"/>
                    <a:pt x="96241" y="87944"/>
                  </a:cubicBezTo>
                  <a:cubicBezTo>
                    <a:pt x="96010" y="88290"/>
                    <a:pt x="95779" y="88751"/>
                    <a:pt x="95549" y="89096"/>
                  </a:cubicBezTo>
                  <a:cubicBezTo>
                    <a:pt x="95549" y="89327"/>
                    <a:pt x="95318" y="89442"/>
                    <a:pt x="95203" y="89673"/>
                  </a:cubicBezTo>
                  <a:cubicBezTo>
                    <a:pt x="94973" y="90019"/>
                    <a:pt x="94742" y="90479"/>
                    <a:pt x="94512" y="90825"/>
                  </a:cubicBezTo>
                  <a:cubicBezTo>
                    <a:pt x="94512" y="91056"/>
                    <a:pt x="94281" y="91171"/>
                    <a:pt x="94166" y="91402"/>
                  </a:cubicBezTo>
                  <a:cubicBezTo>
                    <a:pt x="93935" y="91747"/>
                    <a:pt x="93705" y="92208"/>
                    <a:pt x="93590" y="92554"/>
                  </a:cubicBezTo>
                  <a:cubicBezTo>
                    <a:pt x="93590" y="92785"/>
                    <a:pt x="93359" y="92900"/>
                    <a:pt x="93359" y="93131"/>
                  </a:cubicBezTo>
                  <a:cubicBezTo>
                    <a:pt x="93129" y="93591"/>
                    <a:pt x="93013" y="93937"/>
                    <a:pt x="92783" y="94399"/>
                  </a:cubicBezTo>
                  <a:cubicBezTo>
                    <a:pt x="92783" y="94629"/>
                    <a:pt x="92668" y="94744"/>
                    <a:pt x="92552" y="94975"/>
                  </a:cubicBezTo>
                  <a:cubicBezTo>
                    <a:pt x="92322" y="95436"/>
                    <a:pt x="92207" y="95782"/>
                    <a:pt x="91976" y="96243"/>
                  </a:cubicBezTo>
                  <a:cubicBezTo>
                    <a:pt x="91976" y="96358"/>
                    <a:pt x="91861" y="96588"/>
                    <a:pt x="91745" y="96704"/>
                  </a:cubicBezTo>
                  <a:cubicBezTo>
                    <a:pt x="91515" y="97165"/>
                    <a:pt x="91400" y="97511"/>
                    <a:pt x="91169" y="97971"/>
                  </a:cubicBezTo>
                  <a:cubicBezTo>
                    <a:pt x="91169" y="98087"/>
                    <a:pt x="91054" y="98317"/>
                    <a:pt x="90939" y="98433"/>
                  </a:cubicBezTo>
                  <a:cubicBezTo>
                    <a:pt x="90708" y="98894"/>
                    <a:pt x="90593" y="99355"/>
                    <a:pt x="90362" y="99816"/>
                  </a:cubicBezTo>
                  <a:cubicBezTo>
                    <a:pt x="90362" y="99931"/>
                    <a:pt x="90247" y="100162"/>
                    <a:pt x="90132" y="100277"/>
                  </a:cubicBezTo>
                  <a:cubicBezTo>
                    <a:pt x="89901" y="100738"/>
                    <a:pt x="89786" y="101199"/>
                    <a:pt x="89671" y="101660"/>
                  </a:cubicBezTo>
                  <a:cubicBezTo>
                    <a:pt x="89671" y="101775"/>
                    <a:pt x="89671" y="102006"/>
                    <a:pt x="89556" y="102121"/>
                  </a:cubicBezTo>
                  <a:cubicBezTo>
                    <a:pt x="89440" y="102582"/>
                    <a:pt x="89210" y="103043"/>
                    <a:pt x="89095" y="103619"/>
                  </a:cubicBezTo>
                  <a:cubicBezTo>
                    <a:pt x="89095" y="103734"/>
                    <a:pt x="89095" y="103850"/>
                    <a:pt x="88979" y="103965"/>
                  </a:cubicBezTo>
                  <a:cubicBezTo>
                    <a:pt x="88864" y="104426"/>
                    <a:pt x="88633" y="105002"/>
                    <a:pt x="88518" y="105463"/>
                  </a:cubicBezTo>
                  <a:cubicBezTo>
                    <a:pt x="88518" y="105463"/>
                    <a:pt x="88518" y="105694"/>
                    <a:pt x="88518" y="105809"/>
                  </a:cubicBezTo>
                  <a:cubicBezTo>
                    <a:pt x="88403" y="106386"/>
                    <a:pt x="88173" y="106846"/>
                    <a:pt x="88057" y="107423"/>
                  </a:cubicBezTo>
                  <a:cubicBezTo>
                    <a:pt x="88057" y="107423"/>
                    <a:pt x="88057" y="107538"/>
                    <a:pt x="88057" y="107653"/>
                  </a:cubicBezTo>
                  <a:cubicBezTo>
                    <a:pt x="87942" y="108230"/>
                    <a:pt x="87711" y="108806"/>
                    <a:pt x="87596" y="109382"/>
                  </a:cubicBezTo>
                  <a:cubicBezTo>
                    <a:pt x="87596" y="109382"/>
                    <a:pt x="87596" y="109382"/>
                    <a:pt x="87596" y="109382"/>
                  </a:cubicBezTo>
                  <a:cubicBezTo>
                    <a:pt x="86328" y="114454"/>
                    <a:pt x="85522" y="119756"/>
                    <a:pt x="85176" y="125173"/>
                  </a:cubicBezTo>
                  <a:lnTo>
                    <a:pt x="85176" y="125173"/>
                  </a:lnTo>
                  <a:cubicBezTo>
                    <a:pt x="85176" y="126671"/>
                    <a:pt x="85061" y="128170"/>
                    <a:pt x="85061" y="129668"/>
                  </a:cubicBezTo>
                  <a:cubicBezTo>
                    <a:pt x="85061" y="174735"/>
                    <a:pt x="121136" y="211273"/>
                    <a:pt x="165856" y="212310"/>
                  </a:cubicBezTo>
                  <a:cubicBezTo>
                    <a:pt x="164934" y="212310"/>
                    <a:pt x="164013" y="212310"/>
                    <a:pt x="163090" y="212310"/>
                  </a:cubicBezTo>
                  <a:cubicBezTo>
                    <a:pt x="114912" y="212310"/>
                    <a:pt x="75955" y="173237"/>
                    <a:pt x="75955" y="125173"/>
                  </a:cubicBezTo>
                  <a:lnTo>
                    <a:pt x="0" y="125173"/>
                  </a:lnTo>
                  <a:cubicBezTo>
                    <a:pt x="0" y="56017"/>
                    <a:pt x="56015" y="0"/>
                    <a:pt x="125170" y="0"/>
                  </a:cubicBezTo>
                  <a:cubicBezTo>
                    <a:pt x="194325" y="0"/>
                    <a:pt x="250341" y="56017"/>
                    <a:pt x="250341" y="125173"/>
                  </a:cubicBezTo>
                  <a:cubicBezTo>
                    <a:pt x="250341" y="194329"/>
                    <a:pt x="250341" y="126671"/>
                    <a:pt x="250341" y="127478"/>
                  </a:cubicBezTo>
                  <a:close/>
                </a:path>
              </a:pathLst>
            </a:custGeom>
            <a:solidFill>
              <a:srgbClr val="FFCC66"/>
            </a:solidFill>
            <a:ln w="1152" cap="flat">
              <a:noFill/>
              <a:prstDash val="solid"/>
              <a:miter/>
            </a:ln>
          </p:spPr>
          <p:txBody>
            <a:bodyPr rtlCol="0" anchor="ctr"/>
            <a:lstStyle/>
            <a:p>
              <a:endParaRPr lang="en-US" sz="1350"/>
            </a:p>
          </p:txBody>
        </p:sp>
        <p:sp>
          <p:nvSpPr>
            <p:cNvPr id="22" name="TextBox 38">
              <a:extLst>
                <a:ext uri="{FF2B5EF4-FFF2-40B4-BE49-F238E27FC236}">
                  <a16:creationId xmlns:a16="http://schemas.microsoft.com/office/drawing/2014/main" id="{44E33CDB-5513-B1DB-005B-CF71A34FBF6B}"/>
                </a:ext>
              </a:extLst>
            </p:cNvPr>
            <p:cNvSpPr txBox="1"/>
            <p:nvPr/>
          </p:nvSpPr>
          <p:spPr>
            <a:xfrm>
              <a:off x="4503385" y="5090936"/>
              <a:ext cx="134560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نسيان المحتوى</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3" name="TextBox 41">
              <a:extLst>
                <a:ext uri="{FF2B5EF4-FFF2-40B4-BE49-F238E27FC236}">
                  <a16:creationId xmlns:a16="http://schemas.microsoft.com/office/drawing/2014/main" id="{DFA4569E-3548-2FD7-7DD6-0EE6504A4009}"/>
                </a:ext>
              </a:extLst>
            </p:cNvPr>
            <p:cNvSpPr txBox="1"/>
            <p:nvPr/>
          </p:nvSpPr>
          <p:spPr>
            <a:xfrm>
              <a:off x="4749677" y="4062182"/>
              <a:ext cx="1344545" cy="784830"/>
            </a:xfrm>
            <a:prstGeom prst="rect">
              <a:avLst/>
            </a:prstGeom>
            <a:noFill/>
          </p:spPr>
          <p:txBody>
            <a:bodyPr wrap="square" lIns="0" rIns="0" rtlCol="0" anchor="ctr">
              <a:spAutoFit/>
            </a:bodyPr>
            <a:lstStyle/>
            <a:p>
              <a:pPr algn="ctr"/>
              <a:r>
                <a:rPr lang="en-US" sz="4500" b="1" noProof="1"/>
                <a:t>03</a:t>
              </a:r>
            </a:p>
          </p:txBody>
        </p:sp>
      </p:grpSp>
      <p:grpSp>
        <p:nvGrpSpPr>
          <p:cNvPr id="24" name="Group 29">
            <a:extLst>
              <a:ext uri="{FF2B5EF4-FFF2-40B4-BE49-F238E27FC236}">
                <a16:creationId xmlns:a16="http://schemas.microsoft.com/office/drawing/2014/main" id="{99242C35-47EF-1665-2B14-4C1D3D99E7D4}"/>
              </a:ext>
            </a:extLst>
          </p:cNvPr>
          <p:cNvGrpSpPr/>
          <p:nvPr/>
        </p:nvGrpSpPr>
        <p:grpSpPr>
          <a:xfrm>
            <a:off x="2260854" y="2688983"/>
            <a:ext cx="1948476" cy="2537210"/>
            <a:chOff x="2271014" y="2831223"/>
            <a:chExt cx="1948476" cy="2537210"/>
          </a:xfrm>
        </p:grpSpPr>
        <p:sp>
          <p:nvSpPr>
            <p:cNvPr id="25" name="Freeform 3">
              <a:extLst>
                <a:ext uri="{FF2B5EF4-FFF2-40B4-BE49-F238E27FC236}">
                  <a16:creationId xmlns:a16="http://schemas.microsoft.com/office/drawing/2014/main" id="{F0637FDA-256D-EFC9-E63B-ADEF61DA77A6}"/>
                </a:ext>
              </a:extLst>
            </p:cNvPr>
            <p:cNvSpPr/>
            <p:nvPr/>
          </p:nvSpPr>
          <p:spPr>
            <a:xfrm>
              <a:off x="2271014" y="3745739"/>
              <a:ext cx="1913368" cy="1622694"/>
            </a:xfrm>
            <a:custGeom>
              <a:avLst/>
              <a:gdLst>
                <a:gd name="connsiteX0" fmla="*/ 249649 w 250340"/>
                <a:gd name="connsiteY0" fmla="*/ 85639 h 212309"/>
                <a:gd name="connsiteX1" fmla="*/ 249649 w 250340"/>
                <a:gd name="connsiteY1" fmla="*/ 88174 h 212309"/>
                <a:gd name="connsiteX2" fmla="*/ 249534 w 250340"/>
                <a:gd name="connsiteY2" fmla="*/ 90019 h 212309"/>
                <a:gd name="connsiteX3" fmla="*/ 249534 w 250340"/>
                <a:gd name="connsiteY3" fmla="*/ 90019 h 212309"/>
                <a:gd name="connsiteX4" fmla="*/ 245615 w 250340"/>
                <a:gd name="connsiteY4" fmla="*/ 109382 h 212309"/>
                <a:gd name="connsiteX5" fmla="*/ 245615 w 250340"/>
                <a:gd name="connsiteY5" fmla="*/ 109382 h 212309"/>
                <a:gd name="connsiteX6" fmla="*/ 245039 w 250340"/>
                <a:gd name="connsiteY6" fmla="*/ 110996 h 212309"/>
                <a:gd name="connsiteX7" fmla="*/ 245039 w 250340"/>
                <a:gd name="connsiteY7" fmla="*/ 111226 h 212309"/>
                <a:gd name="connsiteX8" fmla="*/ 244463 w 250340"/>
                <a:gd name="connsiteY8" fmla="*/ 112725 h 212309"/>
                <a:gd name="connsiteX9" fmla="*/ 244347 w 250340"/>
                <a:gd name="connsiteY9" fmla="*/ 113071 h 212309"/>
                <a:gd name="connsiteX10" fmla="*/ 243771 w 250340"/>
                <a:gd name="connsiteY10" fmla="*/ 114454 h 212309"/>
                <a:gd name="connsiteX11" fmla="*/ 243656 w 250340"/>
                <a:gd name="connsiteY11" fmla="*/ 114800 h 212309"/>
                <a:gd name="connsiteX12" fmla="*/ 243080 w 250340"/>
                <a:gd name="connsiteY12" fmla="*/ 116183 h 212309"/>
                <a:gd name="connsiteX13" fmla="*/ 242849 w 250340"/>
                <a:gd name="connsiteY13" fmla="*/ 116644 h 212309"/>
                <a:gd name="connsiteX14" fmla="*/ 242273 w 250340"/>
                <a:gd name="connsiteY14" fmla="*/ 117912 h 212309"/>
                <a:gd name="connsiteX15" fmla="*/ 242042 w 250340"/>
                <a:gd name="connsiteY15" fmla="*/ 118372 h 212309"/>
                <a:gd name="connsiteX16" fmla="*/ 241466 w 250340"/>
                <a:gd name="connsiteY16" fmla="*/ 119640 h 212309"/>
                <a:gd name="connsiteX17" fmla="*/ 241236 w 250340"/>
                <a:gd name="connsiteY17" fmla="*/ 120101 h 212309"/>
                <a:gd name="connsiteX18" fmla="*/ 240659 w 250340"/>
                <a:gd name="connsiteY18" fmla="*/ 121254 h 212309"/>
                <a:gd name="connsiteX19" fmla="*/ 240429 w 250340"/>
                <a:gd name="connsiteY19" fmla="*/ 121830 h 212309"/>
                <a:gd name="connsiteX20" fmla="*/ 239852 w 250340"/>
                <a:gd name="connsiteY20" fmla="*/ 122983 h 212309"/>
                <a:gd name="connsiteX21" fmla="*/ 239507 w 250340"/>
                <a:gd name="connsiteY21" fmla="*/ 123559 h 212309"/>
                <a:gd name="connsiteX22" fmla="*/ 238815 w 250340"/>
                <a:gd name="connsiteY22" fmla="*/ 124712 h 212309"/>
                <a:gd name="connsiteX23" fmla="*/ 238469 w 250340"/>
                <a:gd name="connsiteY23" fmla="*/ 125288 h 212309"/>
                <a:gd name="connsiteX24" fmla="*/ 237778 w 250340"/>
                <a:gd name="connsiteY24" fmla="*/ 126326 h 212309"/>
                <a:gd name="connsiteX25" fmla="*/ 237432 w 250340"/>
                <a:gd name="connsiteY25" fmla="*/ 126902 h 212309"/>
                <a:gd name="connsiteX26" fmla="*/ 236741 w 250340"/>
                <a:gd name="connsiteY26" fmla="*/ 127939 h 212309"/>
                <a:gd name="connsiteX27" fmla="*/ 236395 w 250340"/>
                <a:gd name="connsiteY27" fmla="*/ 128515 h 212309"/>
                <a:gd name="connsiteX28" fmla="*/ 235703 w 250340"/>
                <a:gd name="connsiteY28" fmla="*/ 129553 h 212309"/>
                <a:gd name="connsiteX29" fmla="*/ 235242 w 250340"/>
                <a:gd name="connsiteY29" fmla="*/ 130129 h 212309"/>
                <a:gd name="connsiteX30" fmla="*/ 234550 w 250340"/>
                <a:gd name="connsiteY30" fmla="*/ 131051 h 212309"/>
                <a:gd name="connsiteX31" fmla="*/ 234090 w 250340"/>
                <a:gd name="connsiteY31" fmla="*/ 131627 h 212309"/>
                <a:gd name="connsiteX32" fmla="*/ 233398 w 250340"/>
                <a:gd name="connsiteY32" fmla="*/ 132550 h 212309"/>
                <a:gd name="connsiteX33" fmla="*/ 232937 w 250340"/>
                <a:gd name="connsiteY33" fmla="*/ 133126 h 212309"/>
                <a:gd name="connsiteX34" fmla="*/ 232245 w 250340"/>
                <a:gd name="connsiteY34" fmla="*/ 134048 h 212309"/>
                <a:gd name="connsiteX35" fmla="*/ 231784 w 250340"/>
                <a:gd name="connsiteY35" fmla="*/ 134624 h 212309"/>
                <a:gd name="connsiteX36" fmla="*/ 231093 w 250340"/>
                <a:gd name="connsiteY36" fmla="*/ 135546 h 212309"/>
                <a:gd name="connsiteX37" fmla="*/ 230632 w 250340"/>
                <a:gd name="connsiteY37" fmla="*/ 136123 h 212309"/>
                <a:gd name="connsiteX38" fmla="*/ 229940 w 250340"/>
                <a:gd name="connsiteY38" fmla="*/ 136930 h 212309"/>
                <a:gd name="connsiteX39" fmla="*/ 229364 w 250340"/>
                <a:gd name="connsiteY39" fmla="*/ 137506 h 212309"/>
                <a:gd name="connsiteX40" fmla="*/ 228672 w 250340"/>
                <a:gd name="connsiteY40" fmla="*/ 138313 h 212309"/>
                <a:gd name="connsiteX41" fmla="*/ 228096 w 250340"/>
                <a:gd name="connsiteY41" fmla="*/ 138889 h 212309"/>
                <a:gd name="connsiteX42" fmla="*/ 227289 w 250340"/>
                <a:gd name="connsiteY42" fmla="*/ 139696 h 212309"/>
                <a:gd name="connsiteX43" fmla="*/ 226713 w 250340"/>
                <a:gd name="connsiteY43" fmla="*/ 140272 h 212309"/>
                <a:gd name="connsiteX44" fmla="*/ 225906 w 250340"/>
                <a:gd name="connsiteY44" fmla="*/ 141079 h 212309"/>
                <a:gd name="connsiteX45" fmla="*/ 225330 w 250340"/>
                <a:gd name="connsiteY45" fmla="*/ 141655 h 212309"/>
                <a:gd name="connsiteX46" fmla="*/ 224523 w 250340"/>
                <a:gd name="connsiteY46" fmla="*/ 142462 h 212309"/>
                <a:gd name="connsiteX47" fmla="*/ 223947 w 250340"/>
                <a:gd name="connsiteY47" fmla="*/ 143038 h 212309"/>
                <a:gd name="connsiteX48" fmla="*/ 223140 w 250340"/>
                <a:gd name="connsiteY48" fmla="*/ 143730 h 212309"/>
                <a:gd name="connsiteX49" fmla="*/ 222564 w 250340"/>
                <a:gd name="connsiteY49" fmla="*/ 144306 h 212309"/>
                <a:gd name="connsiteX50" fmla="*/ 221757 w 250340"/>
                <a:gd name="connsiteY50" fmla="*/ 144998 h 212309"/>
                <a:gd name="connsiteX51" fmla="*/ 221065 w 250340"/>
                <a:gd name="connsiteY51" fmla="*/ 145574 h 212309"/>
                <a:gd name="connsiteX52" fmla="*/ 220259 w 250340"/>
                <a:gd name="connsiteY52" fmla="*/ 146266 h 212309"/>
                <a:gd name="connsiteX53" fmla="*/ 219567 w 250340"/>
                <a:gd name="connsiteY53" fmla="*/ 146842 h 212309"/>
                <a:gd name="connsiteX54" fmla="*/ 218760 w 250340"/>
                <a:gd name="connsiteY54" fmla="*/ 147533 h 212309"/>
                <a:gd name="connsiteX55" fmla="*/ 218069 w 250340"/>
                <a:gd name="connsiteY55" fmla="*/ 148110 h 212309"/>
                <a:gd name="connsiteX56" fmla="*/ 217262 w 250340"/>
                <a:gd name="connsiteY56" fmla="*/ 148801 h 212309"/>
                <a:gd name="connsiteX57" fmla="*/ 216570 w 250340"/>
                <a:gd name="connsiteY57" fmla="*/ 149378 h 212309"/>
                <a:gd name="connsiteX58" fmla="*/ 215763 w 250340"/>
                <a:gd name="connsiteY58" fmla="*/ 149954 h 212309"/>
                <a:gd name="connsiteX59" fmla="*/ 215072 w 250340"/>
                <a:gd name="connsiteY59" fmla="*/ 150530 h 212309"/>
                <a:gd name="connsiteX60" fmla="*/ 214265 w 250340"/>
                <a:gd name="connsiteY60" fmla="*/ 151107 h 212309"/>
                <a:gd name="connsiteX61" fmla="*/ 213458 w 250340"/>
                <a:gd name="connsiteY61" fmla="*/ 151568 h 212309"/>
                <a:gd name="connsiteX62" fmla="*/ 212651 w 250340"/>
                <a:gd name="connsiteY62" fmla="*/ 152144 h 212309"/>
                <a:gd name="connsiteX63" fmla="*/ 211845 w 250340"/>
                <a:gd name="connsiteY63" fmla="*/ 152605 h 212309"/>
                <a:gd name="connsiteX64" fmla="*/ 210923 w 250340"/>
                <a:gd name="connsiteY64" fmla="*/ 153181 h 212309"/>
                <a:gd name="connsiteX65" fmla="*/ 210116 w 250340"/>
                <a:gd name="connsiteY65" fmla="*/ 153642 h 212309"/>
                <a:gd name="connsiteX66" fmla="*/ 209194 w 250340"/>
                <a:gd name="connsiteY66" fmla="*/ 154219 h 212309"/>
                <a:gd name="connsiteX67" fmla="*/ 208387 w 250340"/>
                <a:gd name="connsiteY67" fmla="*/ 154680 h 212309"/>
                <a:gd name="connsiteX68" fmla="*/ 207465 w 250340"/>
                <a:gd name="connsiteY68" fmla="*/ 155141 h 212309"/>
                <a:gd name="connsiteX69" fmla="*/ 206658 w 250340"/>
                <a:gd name="connsiteY69" fmla="*/ 155602 h 212309"/>
                <a:gd name="connsiteX70" fmla="*/ 205736 w 250340"/>
                <a:gd name="connsiteY70" fmla="*/ 156063 h 212309"/>
                <a:gd name="connsiteX71" fmla="*/ 204929 w 250340"/>
                <a:gd name="connsiteY71" fmla="*/ 156524 h 212309"/>
                <a:gd name="connsiteX72" fmla="*/ 204007 w 250340"/>
                <a:gd name="connsiteY72" fmla="*/ 156985 h 212309"/>
                <a:gd name="connsiteX73" fmla="*/ 203200 w 250340"/>
                <a:gd name="connsiteY73" fmla="*/ 157446 h 212309"/>
                <a:gd name="connsiteX74" fmla="*/ 202278 w 250340"/>
                <a:gd name="connsiteY74" fmla="*/ 157907 h 212309"/>
                <a:gd name="connsiteX75" fmla="*/ 201356 w 250340"/>
                <a:gd name="connsiteY75" fmla="*/ 158253 h 212309"/>
                <a:gd name="connsiteX76" fmla="*/ 200434 w 250340"/>
                <a:gd name="connsiteY76" fmla="*/ 158714 h 212309"/>
                <a:gd name="connsiteX77" fmla="*/ 199512 w 250340"/>
                <a:gd name="connsiteY77" fmla="*/ 159060 h 212309"/>
                <a:gd name="connsiteX78" fmla="*/ 198590 w 250340"/>
                <a:gd name="connsiteY78" fmla="*/ 159405 h 212309"/>
                <a:gd name="connsiteX79" fmla="*/ 197668 w 250340"/>
                <a:gd name="connsiteY79" fmla="*/ 159751 h 212309"/>
                <a:gd name="connsiteX80" fmla="*/ 196746 w 250340"/>
                <a:gd name="connsiteY80" fmla="*/ 160097 h 212309"/>
                <a:gd name="connsiteX81" fmla="*/ 195824 w 250340"/>
                <a:gd name="connsiteY81" fmla="*/ 160443 h 212309"/>
                <a:gd name="connsiteX82" fmla="*/ 194902 w 250340"/>
                <a:gd name="connsiteY82" fmla="*/ 160788 h 212309"/>
                <a:gd name="connsiteX83" fmla="*/ 193980 w 250340"/>
                <a:gd name="connsiteY83" fmla="*/ 161134 h 212309"/>
                <a:gd name="connsiteX84" fmla="*/ 193058 w 250340"/>
                <a:gd name="connsiteY84" fmla="*/ 161480 h 212309"/>
                <a:gd name="connsiteX85" fmla="*/ 192135 w 250340"/>
                <a:gd name="connsiteY85" fmla="*/ 161826 h 212309"/>
                <a:gd name="connsiteX86" fmla="*/ 191214 w 250340"/>
                <a:gd name="connsiteY86" fmla="*/ 162171 h 212309"/>
                <a:gd name="connsiteX87" fmla="*/ 190291 w 250340"/>
                <a:gd name="connsiteY87" fmla="*/ 162402 h 212309"/>
                <a:gd name="connsiteX88" fmla="*/ 189369 w 250340"/>
                <a:gd name="connsiteY88" fmla="*/ 162633 h 212309"/>
                <a:gd name="connsiteX89" fmla="*/ 188332 w 250340"/>
                <a:gd name="connsiteY89" fmla="*/ 162863 h 212309"/>
                <a:gd name="connsiteX90" fmla="*/ 187410 w 250340"/>
                <a:gd name="connsiteY90" fmla="*/ 163094 h 212309"/>
                <a:gd name="connsiteX91" fmla="*/ 186373 w 250340"/>
                <a:gd name="connsiteY91" fmla="*/ 163324 h 212309"/>
                <a:gd name="connsiteX92" fmla="*/ 185451 w 250340"/>
                <a:gd name="connsiteY92" fmla="*/ 163555 h 212309"/>
                <a:gd name="connsiteX93" fmla="*/ 184413 w 250340"/>
                <a:gd name="connsiteY93" fmla="*/ 163785 h 212309"/>
                <a:gd name="connsiteX94" fmla="*/ 183491 w 250340"/>
                <a:gd name="connsiteY94" fmla="*/ 164016 h 212309"/>
                <a:gd name="connsiteX95" fmla="*/ 182454 w 250340"/>
                <a:gd name="connsiteY95" fmla="*/ 164246 h 212309"/>
                <a:gd name="connsiteX96" fmla="*/ 181532 w 250340"/>
                <a:gd name="connsiteY96" fmla="*/ 164362 h 212309"/>
                <a:gd name="connsiteX97" fmla="*/ 180495 w 250340"/>
                <a:gd name="connsiteY97" fmla="*/ 164592 h 212309"/>
                <a:gd name="connsiteX98" fmla="*/ 179572 w 250340"/>
                <a:gd name="connsiteY98" fmla="*/ 164707 h 212309"/>
                <a:gd name="connsiteX99" fmla="*/ 178535 w 250340"/>
                <a:gd name="connsiteY99" fmla="*/ 164823 h 212309"/>
                <a:gd name="connsiteX100" fmla="*/ 177613 w 250340"/>
                <a:gd name="connsiteY100" fmla="*/ 164938 h 212309"/>
                <a:gd name="connsiteX101" fmla="*/ 176460 w 250340"/>
                <a:gd name="connsiteY101" fmla="*/ 165053 h 212309"/>
                <a:gd name="connsiteX102" fmla="*/ 175538 w 250340"/>
                <a:gd name="connsiteY102" fmla="*/ 165053 h 212309"/>
                <a:gd name="connsiteX103" fmla="*/ 174386 w 250340"/>
                <a:gd name="connsiteY103" fmla="*/ 165053 h 212309"/>
                <a:gd name="connsiteX104" fmla="*/ 173464 w 250340"/>
                <a:gd name="connsiteY104" fmla="*/ 165053 h 212309"/>
                <a:gd name="connsiteX105" fmla="*/ 172196 w 250340"/>
                <a:gd name="connsiteY105" fmla="*/ 165053 h 212309"/>
                <a:gd name="connsiteX106" fmla="*/ 171389 w 250340"/>
                <a:gd name="connsiteY106" fmla="*/ 165053 h 212309"/>
                <a:gd name="connsiteX107" fmla="*/ 170006 w 250340"/>
                <a:gd name="connsiteY107" fmla="*/ 165053 h 212309"/>
                <a:gd name="connsiteX108" fmla="*/ 169315 w 250340"/>
                <a:gd name="connsiteY108" fmla="*/ 165053 h 212309"/>
                <a:gd name="connsiteX109" fmla="*/ 167240 w 250340"/>
                <a:gd name="connsiteY109" fmla="*/ 165053 h 212309"/>
                <a:gd name="connsiteX110" fmla="*/ 165165 w 250340"/>
                <a:gd name="connsiteY110" fmla="*/ 165053 h 212309"/>
                <a:gd name="connsiteX111" fmla="*/ 164473 w 250340"/>
                <a:gd name="connsiteY111" fmla="*/ 165053 h 212309"/>
                <a:gd name="connsiteX112" fmla="*/ 163090 w 250340"/>
                <a:gd name="connsiteY112" fmla="*/ 165053 h 212309"/>
                <a:gd name="connsiteX113" fmla="*/ 162284 w 250340"/>
                <a:gd name="connsiteY113" fmla="*/ 165053 h 212309"/>
                <a:gd name="connsiteX114" fmla="*/ 161016 w 250340"/>
                <a:gd name="connsiteY114" fmla="*/ 165053 h 212309"/>
                <a:gd name="connsiteX115" fmla="*/ 160094 w 250340"/>
                <a:gd name="connsiteY115" fmla="*/ 165053 h 212309"/>
                <a:gd name="connsiteX116" fmla="*/ 158941 w 250340"/>
                <a:gd name="connsiteY116" fmla="*/ 165053 h 212309"/>
                <a:gd name="connsiteX117" fmla="*/ 158019 w 250340"/>
                <a:gd name="connsiteY117" fmla="*/ 165053 h 212309"/>
                <a:gd name="connsiteX118" fmla="*/ 156867 w 250340"/>
                <a:gd name="connsiteY118" fmla="*/ 164938 h 212309"/>
                <a:gd name="connsiteX119" fmla="*/ 155944 w 250340"/>
                <a:gd name="connsiteY119" fmla="*/ 164823 h 212309"/>
                <a:gd name="connsiteX120" fmla="*/ 154792 w 250340"/>
                <a:gd name="connsiteY120" fmla="*/ 164707 h 212309"/>
                <a:gd name="connsiteX121" fmla="*/ 153870 w 250340"/>
                <a:gd name="connsiteY121" fmla="*/ 164592 h 212309"/>
                <a:gd name="connsiteX122" fmla="*/ 152833 w 250340"/>
                <a:gd name="connsiteY122" fmla="*/ 164362 h 212309"/>
                <a:gd name="connsiteX123" fmla="*/ 151910 w 250340"/>
                <a:gd name="connsiteY123" fmla="*/ 164131 h 212309"/>
                <a:gd name="connsiteX124" fmla="*/ 150873 w 250340"/>
                <a:gd name="connsiteY124" fmla="*/ 163900 h 212309"/>
                <a:gd name="connsiteX125" fmla="*/ 149951 w 250340"/>
                <a:gd name="connsiteY125" fmla="*/ 163670 h 212309"/>
                <a:gd name="connsiteX126" fmla="*/ 148914 w 250340"/>
                <a:gd name="connsiteY126" fmla="*/ 163439 h 212309"/>
                <a:gd name="connsiteX127" fmla="*/ 147992 w 250340"/>
                <a:gd name="connsiteY127" fmla="*/ 163209 h 212309"/>
                <a:gd name="connsiteX128" fmla="*/ 146954 w 250340"/>
                <a:gd name="connsiteY128" fmla="*/ 162979 h 212309"/>
                <a:gd name="connsiteX129" fmla="*/ 146032 w 250340"/>
                <a:gd name="connsiteY129" fmla="*/ 162748 h 212309"/>
                <a:gd name="connsiteX130" fmla="*/ 144995 w 250340"/>
                <a:gd name="connsiteY130" fmla="*/ 162517 h 212309"/>
                <a:gd name="connsiteX131" fmla="*/ 144073 w 250340"/>
                <a:gd name="connsiteY131" fmla="*/ 162287 h 212309"/>
                <a:gd name="connsiteX132" fmla="*/ 143036 w 250340"/>
                <a:gd name="connsiteY132" fmla="*/ 161941 h 212309"/>
                <a:gd name="connsiteX133" fmla="*/ 142113 w 250340"/>
                <a:gd name="connsiteY133" fmla="*/ 161595 h 212309"/>
                <a:gd name="connsiteX134" fmla="*/ 141191 w 250340"/>
                <a:gd name="connsiteY134" fmla="*/ 161250 h 212309"/>
                <a:gd name="connsiteX135" fmla="*/ 140269 w 250340"/>
                <a:gd name="connsiteY135" fmla="*/ 160904 h 212309"/>
                <a:gd name="connsiteX136" fmla="*/ 139347 w 250340"/>
                <a:gd name="connsiteY136" fmla="*/ 160558 h 212309"/>
                <a:gd name="connsiteX137" fmla="*/ 138425 w 250340"/>
                <a:gd name="connsiteY137" fmla="*/ 160212 h 212309"/>
                <a:gd name="connsiteX138" fmla="*/ 137503 w 250340"/>
                <a:gd name="connsiteY138" fmla="*/ 159866 h 212309"/>
                <a:gd name="connsiteX139" fmla="*/ 136581 w 250340"/>
                <a:gd name="connsiteY139" fmla="*/ 159521 h 212309"/>
                <a:gd name="connsiteX140" fmla="*/ 135659 w 250340"/>
                <a:gd name="connsiteY140" fmla="*/ 159175 h 212309"/>
                <a:gd name="connsiteX141" fmla="*/ 134737 w 250340"/>
                <a:gd name="connsiteY141" fmla="*/ 158829 h 212309"/>
                <a:gd name="connsiteX142" fmla="*/ 133815 w 250340"/>
                <a:gd name="connsiteY142" fmla="*/ 158483 h 212309"/>
                <a:gd name="connsiteX143" fmla="*/ 132893 w 250340"/>
                <a:gd name="connsiteY143" fmla="*/ 158022 h 212309"/>
                <a:gd name="connsiteX144" fmla="*/ 131971 w 250340"/>
                <a:gd name="connsiteY144" fmla="*/ 157561 h 212309"/>
                <a:gd name="connsiteX145" fmla="*/ 131049 w 250340"/>
                <a:gd name="connsiteY145" fmla="*/ 157100 h 212309"/>
                <a:gd name="connsiteX146" fmla="*/ 130242 w 250340"/>
                <a:gd name="connsiteY146" fmla="*/ 156639 h 212309"/>
                <a:gd name="connsiteX147" fmla="*/ 129320 w 250340"/>
                <a:gd name="connsiteY147" fmla="*/ 156178 h 212309"/>
                <a:gd name="connsiteX148" fmla="*/ 128513 w 250340"/>
                <a:gd name="connsiteY148" fmla="*/ 155717 h 212309"/>
                <a:gd name="connsiteX149" fmla="*/ 127591 w 250340"/>
                <a:gd name="connsiteY149" fmla="*/ 155256 h 212309"/>
                <a:gd name="connsiteX150" fmla="*/ 126784 w 250340"/>
                <a:gd name="connsiteY150" fmla="*/ 154795 h 212309"/>
                <a:gd name="connsiteX151" fmla="*/ 125862 w 250340"/>
                <a:gd name="connsiteY151" fmla="*/ 154334 h 212309"/>
                <a:gd name="connsiteX152" fmla="*/ 125055 w 250340"/>
                <a:gd name="connsiteY152" fmla="*/ 153873 h 212309"/>
                <a:gd name="connsiteX153" fmla="*/ 124133 w 250340"/>
                <a:gd name="connsiteY153" fmla="*/ 153296 h 212309"/>
                <a:gd name="connsiteX154" fmla="*/ 123326 w 250340"/>
                <a:gd name="connsiteY154" fmla="*/ 152836 h 212309"/>
                <a:gd name="connsiteX155" fmla="*/ 122404 w 250340"/>
                <a:gd name="connsiteY155" fmla="*/ 152259 h 212309"/>
                <a:gd name="connsiteX156" fmla="*/ 121713 w 250340"/>
                <a:gd name="connsiteY156" fmla="*/ 151798 h 212309"/>
                <a:gd name="connsiteX157" fmla="*/ 120791 w 250340"/>
                <a:gd name="connsiteY157" fmla="*/ 151222 h 212309"/>
                <a:gd name="connsiteX158" fmla="*/ 120099 w 250340"/>
                <a:gd name="connsiteY158" fmla="*/ 150761 h 212309"/>
                <a:gd name="connsiteX159" fmla="*/ 119177 w 250340"/>
                <a:gd name="connsiteY159" fmla="*/ 150069 h 212309"/>
                <a:gd name="connsiteX160" fmla="*/ 118601 w 250340"/>
                <a:gd name="connsiteY160" fmla="*/ 149608 h 212309"/>
                <a:gd name="connsiteX161" fmla="*/ 117679 w 250340"/>
                <a:gd name="connsiteY161" fmla="*/ 148917 h 212309"/>
                <a:gd name="connsiteX162" fmla="*/ 117218 w 250340"/>
                <a:gd name="connsiteY162" fmla="*/ 148571 h 212309"/>
                <a:gd name="connsiteX163" fmla="*/ 116180 w 250340"/>
                <a:gd name="connsiteY163" fmla="*/ 147764 h 212309"/>
                <a:gd name="connsiteX164" fmla="*/ 115835 w 250340"/>
                <a:gd name="connsiteY164" fmla="*/ 147533 h 212309"/>
                <a:gd name="connsiteX165" fmla="*/ 110417 w 250340"/>
                <a:gd name="connsiteY165" fmla="*/ 142808 h 212309"/>
                <a:gd name="connsiteX166" fmla="*/ 110417 w 250340"/>
                <a:gd name="connsiteY166" fmla="*/ 142808 h 212309"/>
                <a:gd name="connsiteX167" fmla="*/ 109265 w 250340"/>
                <a:gd name="connsiteY167" fmla="*/ 141770 h 212309"/>
                <a:gd name="connsiteX168" fmla="*/ 109034 w 250340"/>
                <a:gd name="connsiteY168" fmla="*/ 141540 h 212309"/>
                <a:gd name="connsiteX169" fmla="*/ 107997 w 250340"/>
                <a:gd name="connsiteY169" fmla="*/ 140503 h 212309"/>
                <a:gd name="connsiteX170" fmla="*/ 107651 w 250340"/>
                <a:gd name="connsiteY170" fmla="*/ 140157 h 212309"/>
                <a:gd name="connsiteX171" fmla="*/ 106729 w 250340"/>
                <a:gd name="connsiteY171" fmla="*/ 139119 h 212309"/>
                <a:gd name="connsiteX172" fmla="*/ 106383 w 250340"/>
                <a:gd name="connsiteY172" fmla="*/ 138658 h 212309"/>
                <a:gd name="connsiteX173" fmla="*/ 105461 w 250340"/>
                <a:gd name="connsiteY173" fmla="*/ 137621 h 212309"/>
                <a:gd name="connsiteX174" fmla="*/ 105115 w 250340"/>
                <a:gd name="connsiteY174" fmla="*/ 137160 h 212309"/>
                <a:gd name="connsiteX175" fmla="*/ 104309 w 250340"/>
                <a:gd name="connsiteY175" fmla="*/ 136123 h 212309"/>
                <a:gd name="connsiteX176" fmla="*/ 103848 w 250340"/>
                <a:gd name="connsiteY176" fmla="*/ 135662 h 212309"/>
                <a:gd name="connsiteX177" fmla="*/ 103041 w 250340"/>
                <a:gd name="connsiteY177" fmla="*/ 134624 h 212309"/>
                <a:gd name="connsiteX178" fmla="*/ 102695 w 250340"/>
                <a:gd name="connsiteY178" fmla="*/ 134163 h 212309"/>
                <a:gd name="connsiteX179" fmla="*/ 101888 w 250340"/>
                <a:gd name="connsiteY179" fmla="*/ 133126 h 212309"/>
                <a:gd name="connsiteX180" fmla="*/ 101543 w 250340"/>
                <a:gd name="connsiteY180" fmla="*/ 132665 h 212309"/>
                <a:gd name="connsiteX181" fmla="*/ 100736 w 250340"/>
                <a:gd name="connsiteY181" fmla="*/ 131627 h 212309"/>
                <a:gd name="connsiteX182" fmla="*/ 100390 w 250340"/>
                <a:gd name="connsiteY182" fmla="*/ 131051 h 212309"/>
                <a:gd name="connsiteX183" fmla="*/ 99698 w 250340"/>
                <a:gd name="connsiteY183" fmla="*/ 130014 h 212309"/>
                <a:gd name="connsiteX184" fmla="*/ 99353 w 250340"/>
                <a:gd name="connsiteY184" fmla="*/ 129438 h 212309"/>
                <a:gd name="connsiteX185" fmla="*/ 98661 w 250340"/>
                <a:gd name="connsiteY185" fmla="*/ 128400 h 212309"/>
                <a:gd name="connsiteX186" fmla="*/ 98315 w 250340"/>
                <a:gd name="connsiteY186" fmla="*/ 127824 h 212309"/>
                <a:gd name="connsiteX187" fmla="*/ 97624 w 250340"/>
                <a:gd name="connsiteY187" fmla="*/ 126671 h 212309"/>
                <a:gd name="connsiteX188" fmla="*/ 97278 w 250340"/>
                <a:gd name="connsiteY188" fmla="*/ 126095 h 212309"/>
                <a:gd name="connsiteX189" fmla="*/ 96586 w 250340"/>
                <a:gd name="connsiteY189" fmla="*/ 124943 h 212309"/>
                <a:gd name="connsiteX190" fmla="*/ 96241 w 250340"/>
                <a:gd name="connsiteY190" fmla="*/ 124366 h 212309"/>
                <a:gd name="connsiteX191" fmla="*/ 95549 w 250340"/>
                <a:gd name="connsiteY191" fmla="*/ 123214 h 212309"/>
                <a:gd name="connsiteX192" fmla="*/ 95203 w 250340"/>
                <a:gd name="connsiteY192" fmla="*/ 122637 h 212309"/>
                <a:gd name="connsiteX193" fmla="*/ 94512 w 250340"/>
                <a:gd name="connsiteY193" fmla="*/ 121485 h 212309"/>
                <a:gd name="connsiteX194" fmla="*/ 94166 w 250340"/>
                <a:gd name="connsiteY194" fmla="*/ 120908 h 212309"/>
                <a:gd name="connsiteX195" fmla="*/ 93590 w 250340"/>
                <a:gd name="connsiteY195" fmla="*/ 119756 h 212309"/>
                <a:gd name="connsiteX196" fmla="*/ 93359 w 250340"/>
                <a:gd name="connsiteY196" fmla="*/ 119180 h 212309"/>
                <a:gd name="connsiteX197" fmla="*/ 92783 w 250340"/>
                <a:gd name="connsiteY197" fmla="*/ 117912 h 212309"/>
                <a:gd name="connsiteX198" fmla="*/ 92552 w 250340"/>
                <a:gd name="connsiteY198" fmla="*/ 117335 h 212309"/>
                <a:gd name="connsiteX199" fmla="*/ 91976 w 250340"/>
                <a:gd name="connsiteY199" fmla="*/ 116067 h 212309"/>
                <a:gd name="connsiteX200" fmla="*/ 91746 w 250340"/>
                <a:gd name="connsiteY200" fmla="*/ 115606 h 212309"/>
                <a:gd name="connsiteX201" fmla="*/ 91169 w 250340"/>
                <a:gd name="connsiteY201" fmla="*/ 114338 h 212309"/>
                <a:gd name="connsiteX202" fmla="*/ 90939 w 250340"/>
                <a:gd name="connsiteY202" fmla="*/ 113877 h 212309"/>
                <a:gd name="connsiteX203" fmla="*/ 90363 w 250340"/>
                <a:gd name="connsiteY203" fmla="*/ 112494 h 212309"/>
                <a:gd name="connsiteX204" fmla="*/ 90132 w 250340"/>
                <a:gd name="connsiteY204" fmla="*/ 112033 h 212309"/>
                <a:gd name="connsiteX205" fmla="*/ 89671 w 250340"/>
                <a:gd name="connsiteY205" fmla="*/ 110650 h 212309"/>
                <a:gd name="connsiteX206" fmla="*/ 89556 w 250340"/>
                <a:gd name="connsiteY206" fmla="*/ 110189 h 212309"/>
                <a:gd name="connsiteX207" fmla="*/ 89095 w 250340"/>
                <a:gd name="connsiteY207" fmla="*/ 108691 h 212309"/>
                <a:gd name="connsiteX208" fmla="*/ 88979 w 250340"/>
                <a:gd name="connsiteY208" fmla="*/ 108345 h 212309"/>
                <a:gd name="connsiteX209" fmla="*/ 88518 w 250340"/>
                <a:gd name="connsiteY209" fmla="*/ 106846 h 212309"/>
                <a:gd name="connsiteX210" fmla="*/ 88518 w 250340"/>
                <a:gd name="connsiteY210" fmla="*/ 106501 h 212309"/>
                <a:gd name="connsiteX211" fmla="*/ 88057 w 250340"/>
                <a:gd name="connsiteY211" fmla="*/ 104887 h 212309"/>
                <a:gd name="connsiteX212" fmla="*/ 88057 w 250340"/>
                <a:gd name="connsiteY212" fmla="*/ 104657 h 212309"/>
                <a:gd name="connsiteX213" fmla="*/ 87596 w 250340"/>
                <a:gd name="connsiteY213" fmla="*/ 102928 h 212309"/>
                <a:gd name="connsiteX214" fmla="*/ 87596 w 250340"/>
                <a:gd name="connsiteY214" fmla="*/ 102928 h 212309"/>
                <a:gd name="connsiteX215" fmla="*/ 85176 w 250340"/>
                <a:gd name="connsiteY215" fmla="*/ 87137 h 212309"/>
                <a:gd name="connsiteX216" fmla="*/ 85176 w 250340"/>
                <a:gd name="connsiteY216" fmla="*/ 87137 h 212309"/>
                <a:gd name="connsiteX217" fmla="*/ 85061 w 250340"/>
                <a:gd name="connsiteY217" fmla="*/ 82642 h 212309"/>
                <a:gd name="connsiteX218" fmla="*/ 165857 w 250340"/>
                <a:gd name="connsiteY218" fmla="*/ 0 h 212309"/>
                <a:gd name="connsiteX219" fmla="*/ 163090 w 250340"/>
                <a:gd name="connsiteY219" fmla="*/ 0 h 212309"/>
                <a:gd name="connsiteX220" fmla="*/ 75955 w 250340"/>
                <a:gd name="connsiteY220" fmla="*/ 87137 h 212309"/>
                <a:gd name="connsiteX221" fmla="*/ 0 w 250340"/>
                <a:gd name="connsiteY221" fmla="*/ 87137 h 212309"/>
                <a:gd name="connsiteX222" fmla="*/ 125171 w 250340"/>
                <a:gd name="connsiteY222" fmla="*/ 212310 h 212309"/>
                <a:gd name="connsiteX223" fmla="*/ 250341 w 250340"/>
                <a:gd name="connsiteY223" fmla="*/ 87137 h 212309"/>
                <a:gd name="connsiteX224" fmla="*/ 250341 w 250340"/>
                <a:gd name="connsiteY224" fmla="*/ 84832 h 21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50340" h="212309">
                  <a:moveTo>
                    <a:pt x="249649" y="85639"/>
                  </a:moveTo>
                  <a:cubicBezTo>
                    <a:pt x="249649" y="86445"/>
                    <a:pt x="249649" y="87368"/>
                    <a:pt x="249649" y="88174"/>
                  </a:cubicBezTo>
                  <a:cubicBezTo>
                    <a:pt x="249649" y="88751"/>
                    <a:pt x="249649" y="89442"/>
                    <a:pt x="249534" y="90019"/>
                  </a:cubicBezTo>
                  <a:cubicBezTo>
                    <a:pt x="249534" y="90019"/>
                    <a:pt x="249534" y="90019"/>
                    <a:pt x="249534" y="90019"/>
                  </a:cubicBezTo>
                  <a:cubicBezTo>
                    <a:pt x="248958" y="96704"/>
                    <a:pt x="247690" y="103274"/>
                    <a:pt x="245615" y="109382"/>
                  </a:cubicBezTo>
                  <a:cubicBezTo>
                    <a:pt x="245615" y="109382"/>
                    <a:pt x="245615" y="109382"/>
                    <a:pt x="245615" y="109382"/>
                  </a:cubicBezTo>
                  <a:cubicBezTo>
                    <a:pt x="245385" y="109959"/>
                    <a:pt x="245270" y="110535"/>
                    <a:pt x="245039" y="110996"/>
                  </a:cubicBezTo>
                  <a:cubicBezTo>
                    <a:pt x="245039" y="110996"/>
                    <a:pt x="245039" y="111111"/>
                    <a:pt x="245039" y="111226"/>
                  </a:cubicBezTo>
                  <a:cubicBezTo>
                    <a:pt x="244809" y="111688"/>
                    <a:pt x="244693" y="112264"/>
                    <a:pt x="244463" y="112725"/>
                  </a:cubicBezTo>
                  <a:cubicBezTo>
                    <a:pt x="244463" y="112725"/>
                    <a:pt x="244463" y="112955"/>
                    <a:pt x="244347" y="113071"/>
                  </a:cubicBezTo>
                  <a:cubicBezTo>
                    <a:pt x="244117" y="113532"/>
                    <a:pt x="244002" y="113993"/>
                    <a:pt x="243771" y="114454"/>
                  </a:cubicBezTo>
                  <a:cubicBezTo>
                    <a:pt x="243771" y="114569"/>
                    <a:pt x="243771" y="114684"/>
                    <a:pt x="243656" y="114800"/>
                  </a:cubicBezTo>
                  <a:cubicBezTo>
                    <a:pt x="243425" y="115261"/>
                    <a:pt x="243310" y="115722"/>
                    <a:pt x="243080" y="116183"/>
                  </a:cubicBezTo>
                  <a:cubicBezTo>
                    <a:pt x="243080" y="116298"/>
                    <a:pt x="242964" y="116528"/>
                    <a:pt x="242849" y="116644"/>
                  </a:cubicBezTo>
                  <a:cubicBezTo>
                    <a:pt x="242619" y="117105"/>
                    <a:pt x="242503" y="117566"/>
                    <a:pt x="242273" y="117912"/>
                  </a:cubicBezTo>
                  <a:cubicBezTo>
                    <a:pt x="242273" y="118027"/>
                    <a:pt x="242158" y="118257"/>
                    <a:pt x="242042" y="118372"/>
                  </a:cubicBezTo>
                  <a:cubicBezTo>
                    <a:pt x="241812" y="118834"/>
                    <a:pt x="241696" y="119180"/>
                    <a:pt x="241466" y="119640"/>
                  </a:cubicBezTo>
                  <a:cubicBezTo>
                    <a:pt x="241466" y="119756"/>
                    <a:pt x="241351" y="119986"/>
                    <a:pt x="241236" y="120101"/>
                  </a:cubicBezTo>
                  <a:cubicBezTo>
                    <a:pt x="241005" y="120447"/>
                    <a:pt x="240775" y="120908"/>
                    <a:pt x="240659" y="121254"/>
                  </a:cubicBezTo>
                  <a:cubicBezTo>
                    <a:pt x="240659" y="121485"/>
                    <a:pt x="240429" y="121600"/>
                    <a:pt x="240429" y="121830"/>
                  </a:cubicBezTo>
                  <a:cubicBezTo>
                    <a:pt x="240198" y="122176"/>
                    <a:pt x="239968" y="122637"/>
                    <a:pt x="239852" y="122983"/>
                  </a:cubicBezTo>
                  <a:cubicBezTo>
                    <a:pt x="239852" y="123214"/>
                    <a:pt x="239622" y="123329"/>
                    <a:pt x="239507" y="123559"/>
                  </a:cubicBezTo>
                  <a:cubicBezTo>
                    <a:pt x="239276" y="123905"/>
                    <a:pt x="239046" y="124251"/>
                    <a:pt x="238815" y="124712"/>
                  </a:cubicBezTo>
                  <a:cubicBezTo>
                    <a:pt x="238815" y="124943"/>
                    <a:pt x="238585" y="125058"/>
                    <a:pt x="238469" y="125288"/>
                  </a:cubicBezTo>
                  <a:cubicBezTo>
                    <a:pt x="238239" y="125634"/>
                    <a:pt x="238008" y="125980"/>
                    <a:pt x="237778" y="126326"/>
                  </a:cubicBezTo>
                  <a:cubicBezTo>
                    <a:pt x="237662" y="126556"/>
                    <a:pt x="237547" y="126671"/>
                    <a:pt x="237432" y="126902"/>
                  </a:cubicBezTo>
                  <a:cubicBezTo>
                    <a:pt x="237201" y="127248"/>
                    <a:pt x="236971" y="127593"/>
                    <a:pt x="236741" y="127939"/>
                  </a:cubicBezTo>
                  <a:cubicBezTo>
                    <a:pt x="236625" y="128170"/>
                    <a:pt x="236510" y="128285"/>
                    <a:pt x="236395" y="128515"/>
                  </a:cubicBezTo>
                  <a:cubicBezTo>
                    <a:pt x="236164" y="128861"/>
                    <a:pt x="235934" y="129207"/>
                    <a:pt x="235703" y="129553"/>
                  </a:cubicBezTo>
                  <a:cubicBezTo>
                    <a:pt x="235588" y="129783"/>
                    <a:pt x="235473" y="129899"/>
                    <a:pt x="235242" y="130129"/>
                  </a:cubicBezTo>
                  <a:cubicBezTo>
                    <a:pt x="235012" y="130475"/>
                    <a:pt x="234781" y="130821"/>
                    <a:pt x="234550" y="131051"/>
                  </a:cubicBezTo>
                  <a:cubicBezTo>
                    <a:pt x="234435" y="131282"/>
                    <a:pt x="234320" y="131397"/>
                    <a:pt x="234090" y="131627"/>
                  </a:cubicBezTo>
                  <a:cubicBezTo>
                    <a:pt x="233859" y="131973"/>
                    <a:pt x="233628" y="132319"/>
                    <a:pt x="233398" y="132550"/>
                  </a:cubicBezTo>
                  <a:cubicBezTo>
                    <a:pt x="233283" y="132780"/>
                    <a:pt x="233052" y="133011"/>
                    <a:pt x="232937" y="133126"/>
                  </a:cubicBezTo>
                  <a:cubicBezTo>
                    <a:pt x="232707" y="133472"/>
                    <a:pt x="232476" y="133702"/>
                    <a:pt x="232245" y="134048"/>
                  </a:cubicBezTo>
                  <a:cubicBezTo>
                    <a:pt x="232130" y="134278"/>
                    <a:pt x="231899" y="134509"/>
                    <a:pt x="231784" y="134624"/>
                  </a:cubicBezTo>
                  <a:cubicBezTo>
                    <a:pt x="231554" y="134970"/>
                    <a:pt x="231323" y="135201"/>
                    <a:pt x="231093" y="135546"/>
                  </a:cubicBezTo>
                  <a:cubicBezTo>
                    <a:pt x="230978" y="135777"/>
                    <a:pt x="230747" y="136007"/>
                    <a:pt x="230632" y="136123"/>
                  </a:cubicBezTo>
                  <a:cubicBezTo>
                    <a:pt x="230401" y="136469"/>
                    <a:pt x="230171" y="136699"/>
                    <a:pt x="229940" y="136930"/>
                  </a:cubicBezTo>
                  <a:cubicBezTo>
                    <a:pt x="229710" y="137160"/>
                    <a:pt x="229594" y="137390"/>
                    <a:pt x="229364" y="137506"/>
                  </a:cubicBezTo>
                  <a:cubicBezTo>
                    <a:pt x="229133" y="137736"/>
                    <a:pt x="228903" y="138082"/>
                    <a:pt x="228672" y="138313"/>
                  </a:cubicBezTo>
                  <a:cubicBezTo>
                    <a:pt x="228442" y="138543"/>
                    <a:pt x="228327" y="138658"/>
                    <a:pt x="228096" y="138889"/>
                  </a:cubicBezTo>
                  <a:cubicBezTo>
                    <a:pt x="227865" y="139119"/>
                    <a:pt x="227635" y="139465"/>
                    <a:pt x="227289" y="139696"/>
                  </a:cubicBezTo>
                  <a:cubicBezTo>
                    <a:pt x="227059" y="139926"/>
                    <a:pt x="226944" y="140042"/>
                    <a:pt x="226713" y="140272"/>
                  </a:cubicBezTo>
                  <a:cubicBezTo>
                    <a:pt x="226482" y="140503"/>
                    <a:pt x="226252" y="140848"/>
                    <a:pt x="225906" y="141079"/>
                  </a:cubicBezTo>
                  <a:cubicBezTo>
                    <a:pt x="225676" y="141309"/>
                    <a:pt x="225560" y="141425"/>
                    <a:pt x="225330" y="141655"/>
                  </a:cubicBezTo>
                  <a:cubicBezTo>
                    <a:pt x="225099" y="141886"/>
                    <a:pt x="224754" y="142116"/>
                    <a:pt x="224523" y="142462"/>
                  </a:cubicBezTo>
                  <a:cubicBezTo>
                    <a:pt x="224293" y="142693"/>
                    <a:pt x="224062" y="142808"/>
                    <a:pt x="223947" y="143038"/>
                  </a:cubicBezTo>
                  <a:cubicBezTo>
                    <a:pt x="223716" y="143269"/>
                    <a:pt x="223371" y="143499"/>
                    <a:pt x="223140" y="143730"/>
                  </a:cubicBezTo>
                  <a:cubicBezTo>
                    <a:pt x="222910" y="143961"/>
                    <a:pt x="222679" y="144076"/>
                    <a:pt x="222564" y="144306"/>
                  </a:cubicBezTo>
                  <a:cubicBezTo>
                    <a:pt x="222333" y="144537"/>
                    <a:pt x="221987" y="144767"/>
                    <a:pt x="221757" y="144998"/>
                  </a:cubicBezTo>
                  <a:cubicBezTo>
                    <a:pt x="221526" y="145228"/>
                    <a:pt x="221296" y="145344"/>
                    <a:pt x="221065" y="145574"/>
                  </a:cubicBezTo>
                  <a:cubicBezTo>
                    <a:pt x="220835" y="145805"/>
                    <a:pt x="220489" y="146035"/>
                    <a:pt x="220259" y="146266"/>
                  </a:cubicBezTo>
                  <a:cubicBezTo>
                    <a:pt x="220028" y="146496"/>
                    <a:pt x="219797" y="146611"/>
                    <a:pt x="219567" y="146842"/>
                  </a:cubicBezTo>
                  <a:cubicBezTo>
                    <a:pt x="219336" y="147073"/>
                    <a:pt x="218991" y="147303"/>
                    <a:pt x="218760" y="147533"/>
                  </a:cubicBezTo>
                  <a:cubicBezTo>
                    <a:pt x="218530" y="147764"/>
                    <a:pt x="218299" y="147879"/>
                    <a:pt x="218069" y="148110"/>
                  </a:cubicBezTo>
                  <a:cubicBezTo>
                    <a:pt x="217838" y="148340"/>
                    <a:pt x="217492" y="148571"/>
                    <a:pt x="217262" y="148801"/>
                  </a:cubicBezTo>
                  <a:cubicBezTo>
                    <a:pt x="217031" y="149032"/>
                    <a:pt x="216801" y="149147"/>
                    <a:pt x="216570" y="149378"/>
                  </a:cubicBezTo>
                  <a:cubicBezTo>
                    <a:pt x="216340" y="149608"/>
                    <a:pt x="215994" y="149839"/>
                    <a:pt x="215763" y="149954"/>
                  </a:cubicBezTo>
                  <a:cubicBezTo>
                    <a:pt x="215533" y="150185"/>
                    <a:pt x="215302" y="150300"/>
                    <a:pt x="215072" y="150530"/>
                  </a:cubicBezTo>
                  <a:cubicBezTo>
                    <a:pt x="214842" y="150761"/>
                    <a:pt x="214496" y="150876"/>
                    <a:pt x="214265" y="151107"/>
                  </a:cubicBezTo>
                  <a:cubicBezTo>
                    <a:pt x="214034" y="151222"/>
                    <a:pt x="213804" y="151452"/>
                    <a:pt x="213458" y="151568"/>
                  </a:cubicBezTo>
                  <a:cubicBezTo>
                    <a:pt x="213228" y="151798"/>
                    <a:pt x="212882" y="151913"/>
                    <a:pt x="212651" y="152144"/>
                  </a:cubicBezTo>
                  <a:cubicBezTo>
                    <a:pt x="212421" y="152259"/>
                    <a:pt x="212191" y="152490"/>
                    <a:pt x="211845" y="152605"/>
                  </a:cubicBezTo>
                  <a:cubicBezTo>
                    <a:pt x="211614" y="152836"/>
                    <a:pt x="211268" y="152951"/>
                    <a:pt x="210923" y="153181"/>
                  </a:cubicBezTo>
                  <a:cubicBezTo>
                    <a:pt x="210692" y="153296"/>
                    <a:pt x="210346" y="153527"/>
                    <a:pt x="210116" y="153642"/>
                  </a:cubicBezTo>
                  <a:cubicBezTo>
                    <a:pt x="209770" y="153873"/>
                    <a:pt x="209540" y="153988"/>
                    <a:pt x="209194" y="154219"/>
                  </a:cubicBezTo>
                  <a:cubicBezTo>
                    <a:pt x="208963" y="154334"/>
                    <a:pt x="208617" y="154564"/>
                    <a:pt x="208387" y="154680"/>
                  </a:cubicBezTo>
                  <a:cubicBezTo>
                    <a:pt x="208041" y="154795"/>
                    <a:pt x="207811" y="155025"/>
                    <a:pt x="207465" y="155141"/>
                  </a:cubicBezTo>
                  <a:cubicBezTo>
                    <a:pt x="207234" y="155256"/>
                    <a:pt x="206889" y="155487"/>
                    <a:pt x="206658" y="155602"/>
                  </a:cubicBezTo>
                  <a:cubicBezTo>
                    <a:pt x="206312" y="155717"/>
                    <a:pt x="206082" y="155948"/>
                    <a:pt x="205736" y="156063"/>
                  </a:cubicBezTo>
                  <a:cubicBezTo>
                    <a:pt x="205505" y="156178"/>
                    <a:pt x="205160" y="156408"/>
                    <a:pt x="204929" y="156524"/>
                  </a:cubicBezTo>
                  <a:cubicBezTo>
                    <a:pt x="204583" y="156639"/>
                    <a:pt x="204353" y="156870"/>
                    <a:pt x="204007" y="156985"/>
                  </a:cubicBezTo>
                  <a:cubicBezTo>
                    <a:pt x="203777" y="157100"/>
                    <a:pt x="203431" y="157216"/>
                    <a:pt x="203200" y="157446"/>
                  </a:cubicBezTo>
                  <a:cubicBezTo>
                    <a:pt x="202854" y="157561"/>
                    <a:pt x="202624" y="157792"/>
                    <a:pt x="202278" y="157907"/>
                  </a:cubicBezTo>
                  <a:cubicBezTo>
                    <a:pt x="201932" y="158022"/>
                    <a:pt x="201702" y="158137"/>
                    <a:pt x="201356" y="158253"/>
                  </a:cubicBezTo>
                  <a:cubicBezTo>
                    <a:pt x="201011" y="158368"/>
                    <a:pt x="200780" y="158483"/>
                    <a:pt x="200434" y="158714"/>
                  </a:cubicBezTo>
                  <a:cubicBezTo>
                    <a:pt x="200088" y="158829"/>
                    <a:pt x="199858" y="158944"/>
                    <a:pt x="199512" y="159060"/>
                  </a:cubicBezTo>
                  <a:cubicBezTo>
                    <a:pt x="199166" y="159175"/>
                    <a:pt x="198936" y="159290"/>
                    <a:pt x="198590" y="159405"/>
                  </a:cubicBezTo>
                  <a:cubicBezTo>
                    <a:pt x="198244" y="159521"/>
                    <a:pt x="198014" y="159636"/>
                    <a:pt x="197668" y="159751"/>
                  </a:cubicBezTo>
                  <a:cubicBezTo>
                    <a:pt x="197322" y="159866"/>
                    <a:pt x="197092" y="159982"/>
                    <a:pt x="196746" y="160097"/>
                  </a:cubicBezTo>
                  <a:cubicBezTo>
                    <a:pt x="196400" y="160212"/>
                    <a:pt x="196169" y="160327"/>
                    <a:pt x="195824" y="160443"/>
                  </a:cubicBezTo>
                  <a:cubicBezTo>
                    <a:pt x="195478" y="160443"/>
                    <a:pt x="195248" y="160673"/>
                    <a:pt x="194902" y="160788"/>
                  </a:cubicBezTo>
                  <a:cubicBezTo>
                    <a:pt x="194556" y="160788"/>
                    <a:pt x="194325" y="161019"/>
                    <a:pt x="193980" y="161134"/>
                  </a:cubicBezTo>
                  <a:cubicBezTo>
                    <a:pt x="193634" y="161134"/>
                    <a:pt x="193403" y="161365"/>
                    <a:pt x="193058" y="161480"/>
                  </a:cubicBezTo>
                  <a:cubicBezTo>
                    <a:pt x="192712" y="161480"/>
                    <a:pt x="192366" y="161711"/>
                    <a:pt x="192135" y="161826"/>
                  </a:cubicBezTo>
                  <a:cubicBezTo>
                    <a:pt x="191790" y="161826"/>
                    <a:pt x="191559" y="162056"/>
                    <a:pt x="191214" y="162171"/>
                  </a:cubicBezTo>
                  <a:cubicBezTo>
                    <a:pt x="190868" y="162171"/>
                    <a:pt x="190522" y="162402"/>
                    <a:pt x="190291" y="162402"/>
                  </a:cubicBezTo>
                  <a:cubicBezTo>
                    <a:pt x="189946" y="162402"/>
                    <a:pt x="189715" y="162633"/>
                    <a:pt x="189369" y="162633"/>
                  </a:cubicBezTo>
                  <a:cubicBezTo>
                    <a:pt x="189023" y="162633"/>
                    <a:pt x="188678" y="162863"/>
                    <a:pt x="188332" y="162863"/>
                  </a:cubicBezTo>
                  <a:cubicBezTo>
                    <a:pt x="187986" y="162863"/>
                    <a:pt x="187756" y="162979"/>
                    <a:pt x="187410" y="163094"/>
                  </a:cubicBezTo>
                  <a:cubicBezTo>
                    <a:pt x="187064" y="163094"/>
                    <a:pt x="186718" y="163209"/>
                    <a:pt x="186373" y="163324"/>
                  </a:cubicBezTo>
                  <a:cubicBezTo>
                    <a:pt x="186027" y="163324"/>
                    <a:pt x="185796" y="163439"/>
                    <a:pt x="185451" y="163555"/>
                  </a:cubicBezTo>
                  <a:cubicBezTo>
                    <a:pt x="185105" y="163555"/>
                    <a:pt x="184759" y="163670"/>
                    <a:pt x="184413" y="163785"/>
                  </a:cubicBezTo>
                  <a:cubicBezTo>
                    <a:pt x="184067" y="163785"/>
                    <a:pt x="183837" y="163900"/>
                    <a:pt x="183491" y="164016"/>
                  </a:cubicBezTo>
                  <a:cubicBezTo>
                    <a:pt x="183145" y="164016"/>
                    <a:pt x="182800" y="164131"/>
                    <a:pt x="182454" y="164246"/>
                  </a:cubicBezTo>
                  <a:cubicBezTo>
                    <a:pt x="182108" y="164246"/>
                    <a:pt x="181878" y="164362"/>
                    <a:pt x="181532" y="164362"/>
                  </a:cubicBezTo>
                  <a:cubicBezTo>
                    <a:pt x="181186" y="164362"/>
                    <a:pt x="180840" y="164477"/>
                    <a:pt x="180495" y="164592"/>
                  </a:cubicBezTo>
                  <a:cubicBezTo>
                    <a:pt x="180149" y="164592"/>
                    <a:pt x="179918" y="164592"/>
                    <a:pt x="179572" y="164707"/>
                  </a:cubicBezTo>
                  <a:cubicBezTo>
                    <a:pt x="179227" y="164707"/>
                    <a:pt x="178881" y="164707"/>
                    <a:pt x="178535" y="164823"/>
                  </a:cubicBezTo>
                  <a:cubicBezTo>
                    <a:pt x="178189" y="164823"/>
                    <a:pt x="177959" y="164823"/>
                    <a:pt x="177613" y="164938"/>
                  </a:cubicBezTo>
                  <a:cubicBezTo>
                    <a:pt x="177267" y="164938"/>
                    <a:pt x="176921" y="164938"/>
                    <a:pt x="176460" y="165053"/>
                  </a:cubicBezTo>
                  <a:cubicBezTo>
                    <a:pt x="176115" y="165053"/>
                    <a:pt x="175884" y="165053"/>
                    <a:pt x="175538" y="165053"/>
                  </a:cubicBezTo>
                  <a:cubicBezTo>
                    <a:pt x="175193" y="165053"/>
                    <a:pt x="174732" y="165053"/>
                    <a:pt x="174386" y="165053"/>
                  </a:cubicBezTo>
                  <a:cubicBezTo>
                    <a:pt x="174040" y="165053"/>
                    <a:pt x="173809" y="165053"/>
                    <a:pt x="173464" y="165053"/>
                  </a:cubicBezTo>
                  <a:cubicBezTo>
                    <a:pt x="173003" y="165053"/>
                    <a:pt x="172657" y="165053"/>
                    <a:pt x="172196" y="165053"/>
                  </a:cubicBezTo>
                  <a:cubicBezTo>
                    <a:pt x="171965" y="165053"/>
                    <a:pt x="171620" y="165053"/>
                    <a:pt x="171389" y="165053"/>
                  </a:cubicBezTo>
                  <a:cubicBezTo>
                    <a:pt x="170928" y="165053"/>
                    <a:pt x="170467" y="165053"/>
                    <a:pt x="170006" y="165053"/>
                  </a:cubicBezTo>
                  <a:cubicBezTo>
                    <a:pt x="169775" y="165053"/>
                    <a:pt x="169545" y="165053"/>
                    <a:pt x="169315" y="165053"/>
                  </a:cubicBezTo>
                  <a:cubicBezTo>
                    <a:pt x="168623" y="165053"/>
                    <a:pt x="167931" y="165053"/>
                    <a:pt x="167240" y="165053"/>
                  </a:cubicBezTo>
                  <a:cubicBezTo>
                    <a:pt x="166548" y="165053"/>
                    <a:pt x="165857" y="165053"/>
                    <a:pt x="165165" y="165053"/>
                  </a:cubicBezTo>
                  <a:cubicBezTo>
                    <a:pt x="164935" y="165053"/>
                    <a:pt x="164704" y="165053"/>
                    <a:pt x="164473" y="165053"/>
                  </a:cubicBezTo>
                  <a:cubicBezTo>
                    <a:pt x="164013" y="165053"/>
                    <a:pt x="163552" y="165053"/>
                    <a:pt x="163090" y="165053"/>
                  </a:cubicBezTo>
                  <a:cubicBezTo>
                    <a:pt x="162860" y="165053"/>
                    <a:pt x="162514" y="165053"/>
                    <a:pt x="162284" y="165053"/>
                  </a:cubicBezTo>
                  <a:cubicBezTo>
                    <a:pt x="161823" y="165053"/>
                    <a:pt x="161477" y="165053"/>
                    <a:pt x="161016" y="165053"/>
                  </a:cubicBezTo>
                  <a:cubicBezTo>
                    <a:pt x="160670" y="165053"/>
                    <a:pt x="160439" y="165053"/>
                    <a:pt x="160094" y="165053"/>
                  </a:cubicBezTo>
                  <a:cubicBezTo>
                    <a:pt x="159748" y="165053"/>
                    <a:pt x="159287" y="165053"/>
                    <a:pt x="158941" y="165053"/>
                  </a:cubicBezTo>
                  <a:cubicBezTo>
                    <a:pt x="158595" y="165053"/>
                    <a:pt x="158365" y="165053"/>
                    <a:pt x="158019" y="165053"/>
                  </a:cubicBezTo>
                  <a:cubicBezTo>
                    <a:pt x="157673" y="165053"/>
                    <a:pt x="157212" y="165053"/>
                    <a:pt x="156867" y="164938"/>
                  </a:cubicBezTo>
                  <a:cubicBezTo>
                    <a:pt x="156521" y="164938"/>
                    <a:pt x="156290" y="164938"/>
                    <a:pt x="155944" y="164823"/>
                  </a:cubicBezTo>
                  <a:cubicBezTo>
                    <a:pt x="155599" y="164823"/>
                    <a:pt x="155253" y="164823"/>
                    <a:pt x="154792" y="164707"/>
                  </a:cubicBezTo>
                  <a:cubicBezTo>
                    <a:pt x="154446" y="164707"/>
                    <a:pt x="154216" y="164707"/>
                    <a:pt x="153870" y="164592"/>
                  </a:cubicBezTo>
                  <a:cubicBezTo>
                    <a:pt x="153524" y="164592"/>
                    <a:pt x="153178" y="164477"/>
                    <a:pt x="152833" y="164362"/>
                  </a:cubicBezTo>
                  <a:cubicBezTo>
                    <a:pt x="152487" y="164362"/>
                    <a:pt x="152256" y="164362"/>
                    <a:pt x="151910" y="164131"/>
                  </a:cubicBezTo>
                  <a:cubicBezTo>
                    <a:pt x="151565" y="164131"/>
                    <a:pt x="151219" y="164016"/>
                    <a:pt x="150873" y="163900"/>
                  </a:cubicBezTo>
                  <a:cubicBezTo>
                    <a:pt x="150527" y="163900"/>
                    <a:pt x="150297" y="163785"/>
                    <a:pt x="149951" y="163670"/>
                  </a:cubicBezTo>
                  <a:cubicBezTo>
                    <a:pt x="149605" y="163670"/>
                    <a:pt x="149259" y="163555"/>
                    <a:pt x="148914" y="163439"/>
                  </a:cubicBezTo>
                  <a:cubicBezTo>
                    <a:pt x="148568" y="163439"/>
                    <a:pt x="148337" y="163324"/>
                    <a:pt x="147992" y="163209"/>
                  </a:cubicBezTo>
                  <a:cubicBezTo>
                    <a:pt x="147646" y="163209"/>
                    <a:pt x="147300" y="163094"/>
                    <a:pt x="146954" y="162979"/>
                  </a:cubicBezTo>
                  <a:cubicBezTo>
                    <a:pt x="146608" y="162979"/>
                    <a:pt x="146378" y="162863"/>
                    <a:pt x="146032" y="162748"/>
                  </a:cubicBezTo>
                  <a:cubicBezTo>
                    <a:pt x="145687" y="162748"/>
                    <a:pt x="145341" y="162517"/>
                    <a:pt x="144995" y="162517"/>
                  </a:cubicBezTo>
                  <a:cubicBezTo>
                    <a:pt x="144649" y="162517"/>
                    <a:pt x="144419" y="162287"/>
                    <a:pt x="144073" y="162287"/>
                  </a:cubicBezTo>
                  <a:cubicBezTo>
                    <a:pt x="143727" y="162287"/>
                    <a:pt x="143381" y="162056"/>
                    <a:pt x="143036" y="161941"/>
                  </a:cubicBezTo>
                  <a:cubicBezTo>
                    <a:pt x="142690" y="161941"/>
                    <a:pt x="142459" y="161711"/>
                    <a:pt x="142113" y="161595"/>
                  </a:cubicBezTo>
                  <a:cubicBezTo>
                    <a:pt x="141768" y="161595"/>
                    <a:pt x="141422" y="161365"/>
                    <a:pt x="141191" y="161250"/>
                  </a:cubicBezTo>
                  <a:cubicBezTo>
                    <a:pt x="140846" y="161250"/>
                    <a:pt x="140615" y="161019"/>
                    <a:pt x="140269" y="160904"/>
                  </a:cubicBezTo>
                  <a:cubicBezTo>
                    <a:pt x="139924" y="160904"/>
                    <a:pt x="139578" y="160673"/>
                    <a:pt x="139347" y="160558"/>
                  </a:cubicBezTo>
                  <a:cubicBezTo>
                    <a:pt x="139002" y="160558"/>
                    <a:pt x="138771" y="160327"/>
                    <a:pt x="138425" y="160212"/>
                  </a:cubicBezTo>
                  <a:cubicBezTo>
                    <a:pt x="138079" y="160097"/>
                    <a:pt x="137849" y="159982"/>
                    <a:pt x="137503" y="159866"/>
                  </a:cubicBezTo>
                  <a:cubicBezTo>
                    <a:pt x="137157" y="159751"/>
                    <a:pt x="136927" y="159636"/>
                    <a:pt x="136581" y="159521"/>
                  </a:cubicBezTo>
                  <a:cubicBezTo>
                    <a:pt x="136235" y="159405"/>
                    <a:pt x="136005" y="159290"/>
                    <a:pt x="135659" y="159175"/>
                  </a:cubicBezTo>
                  <a:cubicBezTo>
                    <a:pt x="135313" y="159060"/>
                    <a:pt x="135083" y="158944"/>
                    <a:pt x="134737" y="158829"/>
                  </a:cubicBezTo>
                  <a:cubicBezTo>
                    <a:pt x="134391" y="158714"/>
                    <a:pt x="134161" y="158599"/>
                    <a:pt x="133815" y="158483"/>
                  </a:cubicBezTo>
                  <a:cubicBezTo>
                    <a:pt x="133469" y="158368"/>
                    <a:pt x="133239" y="158253"/>
                    <a:pt x="132893" y="158022"/>
                  </a:cubicBezTo>
                  <a:cubicBezTo>
                    <a:pt x="132547" y="157907"/>
                    <a:pt x="132317" y="157792"/>
                    <a:pt x="131971" y="157561"/>
                  </a:cubicBezTo>
                  <a:cubicBezTo>
                    <a:pt x="131625" y="157446"/>
                    <a:pt x="131394" y="157331"/>
                    <a:pt x="131049" y="157100"/>
                  </a:cubicBezTo>
                  <a:cubicBezTo>
                    <a:pt x="130818" y="156985"/>
                    <a:pt x="130472" y="156870"/>
                    <a:pt x="130242" y="156639"/>
                  </a:cubicBezTo>
                  <a:cubicBezTo>
                    <a:pt x="129896" y="156524"/>
                    <a:pt x="129666" y="156293"/>
                    <a:pt x="129320" y="156178"/>
                  </a:cubicBezTo>
                  <a:cubicBezTo>
                    <a:pt x="129089" y="156063"/>
                    <a:pt x="128743" y="155832"/>
                    <a:pt x="128513" y="155717"/>
                  </a:cubicBezTo>
                  <a:cubicBezTo>
                    <a:pt x="128167" y="155602"/>
                    <a:pt x="127937" y="155371"/>
                    <a:pt x="127591" y="155256"/>
                  </a:cubicBezTo>
                  <a:cubicBezTo>
                    <a:pt x="127360" y="155141"/>
                    <a:pt x="127015" y="154910"/>
                    <a:pt x="126784" y="154795"/>
                  </a:cubicBezTo>
                  <a:cubicBezTo>
                    <a:pt x="126438" y="154680"/>
                    <a:pt x="126208" y="154449"/>
                    <a:pt x="125862" y="154334"/>
                  </a:cubicBezTo>
                  <a:cubicBezTo>
                    <a:pt x="125631" y="154219"/>
                    <a:pt x="125286" y="153988"/>
                    <a:pt x="125055" y="153873"/>
                  </a:cubicBezTo>
                  <a:cubicBezTo>
                    <a:pt x="124709" y="153642"/>
                    <a:pt x="124479" y="153527"/>
                    <a:pt x="124133" y="153296"/>
                  </a:cubicBezTo>
                  <a:cubicBezTo>
                    <a:pt x="123903" y="153181"/>
                    <a:pt x="123672" y="152951"/>
                    <a:pt x="123326" y="152836"/>
                  </a:cubicBezTo>
                  <a:cubicBezTo>
                    <a:pt x="122980" y="152605"/>
                    <a:pt x="122750" y="152490"/>
                    <a:pt x="122404" y="152259"/>
                  </a:cubicBezTo>
                  <a:cubicBezTo>
                    <a:pt x="122174" y="152144"/>
                    <a:pt x="121943" y="151913"/>
                    <a:pt x="121713" y="151798"/>
                  </a:cubicBezTo>
                  <a:cubicBezTo>
                    <a:pt x="121367" y="151568"/>
                    <a:pt x="121137" y="151452"/>
                    <a:pt x="120791" y="151222"/>
                  </a:cubicBezTo>
                  <a:cubicBezTo>
                    <a:pt x="120560" y="151107"/>
                    <a:pt x="120330" y="150876"/>
                    <a:pt x="120099" y="150761"/>
                  </a:cubicBezTo>
                  <a:cubicBezTo>
                    <a:pt x="119753" y="150530"/>
                    <a:pt x="119523" y="150300"/>
                    <a:pt x="119177" y="150069"/>
                  </a:cubicBezTo>
                  <a:cubicBezTo>
                    <a:pt x="118946" y="149954"/>
                    <a:pt x="118716" y="149724"/>
                    <a:pt x="118601" y="149608"/>
                  </a:cubicBezTo>
                  <a:cubicBezTo>
                    <a:pt x="118255" y="149378"/>
                    <a:pt x="117909" y="149147"/>
                    <a:pt x="117679" y="148917"/>
                  </a:cubicBezTo>
                  <a:cubicBezTo>
                    <a:pt x="117448" y="148801"/>
                    <a:pt x="117333" y="148686"/>
                    <a:pt x="117218" y="148571"/>
                  </a:cubicBezTo>
                  <a:cubicBezTo>
                    <a:pt x="116872" y="148340"/>
                    <a:pt x="116526" y="147995"/>
                    <a:pt x="116180" y="147764"/>
                  </a:cubicBezTo>
                  <a:cubicBezTo>
                    <a:pt x="116180" y="147764"/>
                    <a:pt x="115950" y="147533"/>
                    <a:pt x="115835" y="147533"/>
                  </a:cubicBezTo>
                  <a:cubicBezTo>
                    <a:pt x="113991" y="146035"/>
                    <a:pt x="112146" y="144421"/>
                    <a:pt x="110417" y="142808"/>
                  </a:cubicBezTo>
                  <a:cubicBezTo>
                    <a:pt x="110417" y="142808"/>
                    <a:pt x="110417" y="142808"/>
                    <a:pt x="110417" y="142808"/>
                  </a:cubicBezTo>
                  <a:cubicBezTo>
                    <a:pt x="110072" y="142462"/>
                    <a:pt x="109726" y="142116"/>
                    <a:pt x="109265" y="141770"/>
                  </a:cubicBezTo>
                  <a:cubicBezTo>
                    <a:pt x="109265" y="141770"/>
                    <a:pt x="109034" y="141540"/>
                    <a:pt x="109034" y="141540"/>
                  </a:cubicBezTo>
                  <a:cubicBezTo>
                    <a:pt x="108689" y="141194"/>
                    <a:pt x="108343" y="140848"/>
                    <a:pt x="107997" y="140503"/>
                  </a:cubicBezTo>
                  <a:cubicBezTo>
                    <a:pt x="107882" y="140387"/>
                    <a:pt x="107766" y="140272"/>
                    <a:pt x="107651" y="140157"/>
                  </a:cubicBezTo>
                  <a:cubicBezTo>
                    <a:pt x="107306" y="139811"/>
                    <a:pt x="107075" y="139465"/>
                    <a:pt x="106729" y="139119"/>
                  </a:cubicBezTo>
                  <a:cubicBezTo>
                    <a:pt x="106614" y="139004"/>
                    <a:pt x="106499" y="138889"/>
                    <a:pt x="106383" y="138658"/>
                  </a:cubicBezTo>
                  <a:cubicBezTo>
                    <a:pt x="106038" y="138313"/>
                    <a:pt x="105807" y="137967"/>
                    <a:pt x="105461" y="137621"/>
                  </a:cubicBezTo>
                  <a:cubicBezTo>
                    <a:pt x="105346" y="137506"/>
                    <a:pt x="105231" y="137275"/>
                    <a:pt x="105115" y="137160"/>
                  </a:cubicBezTo>
                  <a:cubicBezTo>
                    <a:pt x="104770" y="136814"/>
                    <a:pt x="104539" y="136469"/>
                    <a:pt x="104309" y="136123"/>
                  </a:cubicBezTo>
                  <a:cubicBezTo>
                    <a:pt x="104194" y="136007"/>
                    <a:pt x="104078" y="135777"/>
                    <a:pt x="103848" y="135662"/>
                  </a:cubicBezTo>
                  <a:cubicBezTo>
                    <a:pt x="103617" y="135316"/>
                    <a:pt x="103271" y="134970"/>
                    <a:pt x="103041" y="134624"/>
                  </a:cubicBezTo>
                  <a:cubicBezTo>
                    <a:pt x="102926" y="134509"/>
                    <a:pt x="102810" y="134278"/>
                    <a:pt x="102695" y="134163"/>
                  </a:cubicBezTo>
                  <a:cubicBezTo>
                    <a:pt x="102465" y="133818"/>
                    <a:pt x="102119" y="133472"/>
                    <a:pt x="101888" y="133126"/>
                  </a:cubicBezTo>
                  <a:cubicBezTo>
                    <a:pt x="101773" y="133011"/>
                    <a:pt x="101658" y="132780"/>
                    <a:pt x="101543" y="132665"/>
                  </a:cubicBezTo>
                  <a:cubicBezTo>
                    <a:pt x="101312" y="132319"/>
                    <a:pt x="101081" y="131973"/>
                    <a:pt x="100736" y="131627"/>
                  </a:cubicBezTo>
                  <a:cubicBezTo>
                    <a:pt x="100620" y="131397"/>
                    <a:pt x="100505" y="131282"/>
                    <a:pt x="100390" y="131051"/>
                  </a:cubicBezTo>
                  <a:cubicBezTo>
                    <a:pt x="100160" y="130706"/>
                    <a:pt x="99929" y="130360"/>
                    <a:pt x="99698" y="130014"/>
                  </a:cubicBezTo>
                  <a:cubicBezTo>
                    <a:pt x="99583" y="129783"/>
                    <a:pt x="99468" y="129668"/>
                    <a:pt x="99353" y="129438"/>
                  </a:cubicBezTo>
                  <a:cubicBezTo>
                    <a:pt x="99122" y="129092"/>
                    <a:pt x="98892" y="128746"/>
                    <a:pt x="98661" y="128400"/>
                  </a:cubicBezTo>
                  <a:cubicBezTo>
                    <a:pt x="98546" y="128170"/>
                    <a:pt x="98431" y="128055"/>
                    <a:pt x="98315" y="127824"/>
                  </a:cubicBezTo>
                  <a:cubicBezTo>
                    <a:pt x="98085" y="127478"/>
                    <a:pt x="97854" y="127132"/>
                    <a:pt x="97624" y="126671"/>
                  </a:cubicBezTo>
                  <a:cubicBezTo>
                    <a:pt x="97624" y="126441"/>
                    <a:pt x="97393" y="126326"/>
                    <a:pt x="97278" y="126095"/>
                  </a:cubicBezTo>
                  <a:cubicBezTo>
                    <a:pt x="97047" y="125749"/>
                    <a:pt x="96817" y="125403"/>
                    <a:pt x="96586" y="124943"/>
                  </a:cubicBezTo>
                  <a:cubicBezTo>
                    <a:pt x="96586" y="124712"/>
                    <a:pt x="96356" y="124597"/>
                    <a:pt x="96241" y="124366"/>
                  </a:cubicBezTo>
                  <a:cubicBezTo>
                    <a:pt x="96010" y="124020"/>
                    <a:pt x="95780" y="123559"/>
                    <a:pt x="95549" y="123214"/>
                  </a:cubicBezTo>
                  <a:cubicBezTo>
                    <a:pt x="95549" y="122983"/>
                    <a:pt x="95318" y="122868"/>
                    <a:pt x="95203" y="122637"/>
                  </a:cubicBezTo>
                  <a:cubicBezTo>
                    <a:pt x="94973" y="122292"/>
                    <a:pt x="94742" y="121830"/>
                    <a:pt x="94512" y="121485"/>
                  </a:cubicBezTo>
                  <a:cubicBezTo>
                    <a:pt x="94512" y="121254"/>
                    <a:pt x="94281" y="121139"/>
                    <a:pt x="94166" y="120908"/>
                  </a:cubicBezTo>
                  <a:cubicBezTo>
                    <a:pt x="93935" y="120563"/>
                    <a:pt x="93705" y="120101"/>
                    <a:pt x="93590" y="119756"/>
                  </a:cubicBezTo>
                  <a:cubicBezTo>
                    <a:pt x="93590" y="119525"/>
                    <a:pt x="93359" y="119410"/>
                    <a:pt x="93359" y="119180"/>
                  </a:cubicBezTo>
                  <a:cubicBezTo>
                    <a:pt x="93129" y="118718"/>
                    <a:pt x="93013" y="118372"/>
                    <a:pt x="92783" y="117912"/>
                  </a:cubicBezTo>
                  <a:cubicBezTo>
                    <a:pt x="92783" y="117681"/>
                    <a:pt x="92668" y="117566"/>
                    <a:pt x="92552" y="117335"/>
                  </a:cubicBezTo>
                  <a:cubicBezTo>
                    <a:pt x="92322" y="116874"/>
                    <a:pt x="92207" y="116528"/>
                    <a:pt x="91976" y="116067"/>
                  </a:cubicBezTo>
                  <a:cubicBezTo>
                    <a:pt x="91976" y="115952"/>
                    <a:pt x="91861" y="115722"/>
                    <a:pt x="91746" y="115606"/>
                  </a:cubicBezTo>
                  <a:cubicBezTo>
                    <a:pt x="91515" y="115145"/>
                    <a:pt x="91400" y="114800"/>
                    <a:pt x="91169" y="114338"/>
                  </a:cubicBezTo>
                  <a:cubicBezTo>
                    <a:pt x="91169" y="114223"/>
                    <a:pt x="91054" y="113993"/>
                    <a:pt x="90939" y="113877"/>
                  </a:cubicBezTo>
                  <a:cubicBezTo>
                    <a:pt x="90708" y="113417"/>
                    <a:pt x="90593" y="112955"/>
                    <a:pt x="90363" y="112494"/>
                  </a:cubicBezTo>
                  <a:cubicBezTo>
                    <a:pt x="90363" y="112379"/>
                    <a:pt x="90247" y="112149"/>
                    <a:pt x="90132" y="112033"/>
                  </a:cubicBezTo>
                  <a:cubicBezTo>
                    <a:pt x="89901" y="111572"/>
                    <a:pt x="89786" y="111111"/>
                    <a:pt x="89671" y="110650"/>
                  </a:cubicBezTo>
                  <a:cubicBezTo>
                    <a:pt x="89671" y="110535"/>
                    <a:pt x="89671" y="110304"/>
                    <a:pt x="89556" y="110189"/>
                  </a:cubicBezTo>
                  <a:cubicBezTo>
                    <a:pt x="89440" y="109728"/>
                    <a:pt x="89210" y="109267"/>
                    <a:pt x="89095" y="108691"/>
                  </a:cubicBezTo>
                  <a:cubicBezTo>
                    <a:pt x="89095" y="108575"/>
                    <a:pt x="89095" y="108460"/>
                    <a:pt x="88979" y="108345"/>
                  </a:cubicBezTo>
                  <a:cubicBezTo>
                    <a:pt x="88864" y="107884"/>
                    <a:pt x="88634" y="107308"/>
                    <a:pt x="88518" y="106846"/>
                  </a:cubicBezTo>
                  <a:cubicBezTo>
                    <a:pt x="88518" y="106846"/>
                    <a:pt x="88518" y="106616"/>
                    <a:pt x="88518" y="106501"/>
                  </a:cubicBezTo>
                  <a:cubicBezTo>
                    <a:pt x="88403" y="105925"/>
                    <a:pt x="88173" y="105463"/>
                    <a:pt x="88057" y="104887"/>
                  </a:cubicBezTo>
                  <a:cubicBezTo>
                    <a:pt x="88057" y="104887"/>
                    <a:pt x="88057" y="104772"/>
                    <a:pt x="88057" y="104657"/>
                  </a:cubicBezTo>
                  <a:cubicBezTo>
                    <a:pt x="87942" y="104080"/>
                    <a:pt x="87712" y="103504"/>
                    <a:pt x="87596" y="102928"/>
                  </a:cubicBezTo>
                  <a:cubicBezTo>
                    <a:pt x="87596" y="102928"/>
                    <a:pt x="87596" y="102928"/>
                    <a:pt x="87596" y="102928"/>
                  </a:cubicBezTo>
                  <a:cubicBezTo>
                    <a:pt x="86329" y="97856"/>
                    <a:pt x="85522" y="92554"/>
                    <a:pt x="85176" y="87137"/>
                  </a:cubicBezTo>
                  <a:lnTo>
                    <a:pt x="85176" y="87137"/>
                  </a:lnTo>
                  <a:cubicBezTo>
                    <a:pt x="85176" y="85639"/>
                    <a:pt x="85061" y="84140"/>
                    <a:pt x="85061" y="82642"/>
                  </a:cubicBezTo>
                  <a:cubicBezTo>
                    <a:pt x="85061" y="37575"/>
                    <a:pt x="121137" y="1038"/>
                    <a:pt x="165857" y="0"/>
                  </a:cubicBezTo>
                  <a:cubicBezTo>
                    <a:pt x="164935" y="0"/>
                    <a:pt x="164013" y="0"/>
                    <a:pt x="163090" y="0"/>
                  </a:cubicBezTo>
                  <a:cubicBezTo>
                    <a:pt x="114912" y="0"/>
                    <a:pt x="75955" y="39073"/>
                    <a:pt x="75955" y="87137"/>
                  </a:cubicBezTo>
                  <a:lnTo>
                    <a:pt x="0" y="87137"/>
                  </a:lnTo>
                  <a:cubicBezTo>
                    <a:pt x="0" y="156293"/>
                    <a:pt x="56016" y="212310"/>
                    <a:pt x="125171" y="212310"/>
                  </a:cubicBezTo>
                  <a:cubicBezTo>
                    <a:pt x="194325" y="212310"/>
                    <a:pt x="250341" y="156293"/>
                    <a:pt x="250341" y="87137"/>
                  </a:cubicBezTo>
                  <a:cubicBezTo>
                    <a:pt x="250341" y="17981"/>
                    <a:pt x="250341" y="85639"/>
                    <a:pt x="250341" y="84832"/>
                  </a:cubicBezTo>
                  <a:close/>
                </a:path>
              </a:pathLst>
            </a:custGeom>
            <a:solidFill>
              <a:srgbClr val="80BFC2"/>
            </a:solidFill>
            <a:ln w="1152" cap="flat">
              <a:noFill/>
              <a:prstDash val="solid"/>
              <a:miter/>
            </a:ln>
          </p:spPr>
          <p:txBody>
            <a:bodyPr rtlCol="0" anchor="ctr"/>
            <a:lstStyle/>
            <a:p>
              <a:endParaRPr lang="en-US" sz="1350"/>
            </a:p>
          </p:txBody>
        </p:sp>
        <p:sp>
          <p:nvSpPr>
            <p:cNvPr id="26" name="TextBox 39">
              <a:extLst>
                <a:ext uri="{FF2B5EF4-FFF2-40B4-BE49-F238E27FC236}">
                  <a16:creationId xmlns:a16="http://schemas.microsoft.com/office/drawing/2014/main" id="{4D325F3F-B50C-2C3F-57AC-690D3CB98EF4}"/>
                </a:ext>
              </a:extLst>
            </p:cNvPr>
            <p:cNvSpPr txBox="1"/>
            <p:nvPr/>
          </p:nvSpPr>
          <p:spPr>
            <a:xfrm>
              <a:off x="2873882" y="2831223"/>
              <a:ext cx="1345608" cy="400494"/>
            </a:xfrm>
            <a:prstGeom prst="rect">
              <a:avLst/>
            </a:prstGeom>
            <a:noFill/>
          </p:spPr>
          <p:txBody>
            <a:bodyPr wrap="square">
              <a:sp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ضيق الوقت</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7" name="TextBox 40">
              <a:extLst>
                <a:ext uri="{FF2B5EF4-FFF2-40B4-BE49-F238E27FC236}">
                  <a16:creationId xmlns:a16="http://schemas.microsoft.com/office/drawing/2014/main" id="{1672B46F-58B7-F86A-D7B0-BFC7904E511C}"/>
                </a:ext>
              </a:extLst>
            </p:cNvPr>
            <p:cNvSpPr txBox="1"/>
            <p:nvPr/>
          </p:nvSpPr>
          <p:spPr>
            <a:xfrm>
              <a:off x="2836295" y="4062182"/>
              <a:ext cx="1344545" cy="784830"/>
            </a:xfrm>
            <a:prstGeom prst="rect">
              <a:avLst/>
            </a:prstGeom>
            <a:noFill/>
          </p:spPr>
          <p:txBody>
            <a:bodyPr wrap="square" lIns="0" rIns="0" rtlCol="0" anchor="ctr">
              <a:spAutoFit/>
            </a:bodyPr>
            <a:lstStyle/>
            <a:p>
              <a:pPr algn="ctr"/>
              <a:r>
                <a:rPr lang="en-US" sz="4500" b="1" noProof="1"/>
                <a:t>04</a:t>
              </a:r>
            </a:p>
          </p:txBody>
        </p:sp>
      </p:grpSp>
    </p:spTree>
    <p:extLst>
      <p:ext uri="{BB962C8B-B14F-4D97-AF65-F5344CB8AC3E}">
        <p14:creationId xmlns:p14="http://schemas.microsoft.com/office/powerpoint/2010/main" val="4238205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D002A-D71D-AD16-C5E7-E85CD2A17CE3}"/>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2C8C475E-EEEF-14CB-B29C-4AA06A2BD82F}"/>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B8BA8FC5-180C-FE95-2A26-DE6D4227B010}"/>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4C04FC87-262C-F449-FE19-0D8C421E1533}"/>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CA213534-F9A6-4918-0715-0E00742C2C1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E0D34510-8E1D-AEB8-9800-2E0E9568D579}"/>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6D1704FF-A978-4094-6BC6-A4B9350A222D}"/>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80F44B3C-55F2-E75F-BC85-D24F3B7B524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84C0EC5F-95CD-1D42-FB66-42F59912561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6CB2F816-DB2A-5823-60AD-B553A5534CB8}"/>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D98B82F5-9BA4-C384-B26F-8B3CF37793C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A5389031-21B4-7A94-F959-B71279255A4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1D6D88AF-EE2E-5E15-2AB0-37819FEA99D0}"/>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3DC96A97-F1AD-C7D3-5A8F-D87699D534DA}"/>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استثمار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8" name="Group 7">
            <a:extLst>
              <a:ext uri="{FF2B5EF4-FFF2-40B4-BE49-F238E27FC236}">
                <a16:creationId xmlns:a16="http://schemas.microsoft.com/office/drawing/2014/main" id="{E5367600-05C1-F347-B0C3-865AA3F63217}"/>
              </a:ext>
            </a:extLst>
          </p:cNvPr>
          <p:cNvGrpSpPr/>
          <p:nvPr/>
        </p:nvGrpSpPr>
        <p:grpSpPr>
          <a:xfrm>
            <a:off x="6635161" y="2268499"/>
            <a:ext cx="2865833" cy="944918"/>
            <a:chOff x="7314141" y="525473"/>
            <a:chExt cx="4131410" cy="1362201"/>
          </a:xfrm>
        </p:grpSpPr>
        <p:grpSp>
          <p:nvGrpSpPr>
            <p:cNvPr id="29" name="Group 8">
              <a:extLst>
                <a:ext uri="{FF2B5EF4-FFF2-40B4-BE49-F238E27FC236}">
                  <a16:creationId xmlns:a16="http://schemas.microsoft.com/office/drawing/2014/main" id="{BF89BDEF-0E09-F4D5-A9D6-1B7D3C0E93FD}"/>
                </a:ext>
              </a:extLst>
            </p:cNvPr>
            <p:cNvGrpSpPr/>
            <p:nvPr/>
          </p:nvGrpSpPr>
          <p:grpSpPr>
            <a:xfrm flipH="1">
              <a:off x="7314141" y="525473"/>
              <a:ext cx="4131410" cy="1362201"/>
              <a:chOff x="529378" y="656101"/>
              <a:chExt cx="4131410" cy="1362201"/>
            </a:xfrm>
          </p:grpSpPr>
          <p:sp>
            <p:nvSpPr>
              <p:cNvPr id="32" name="Freeform: Shape 11">
                <a:extLst>
                  <a:ext uri="{FF2B5EF4-FFF2-40B4-BE49-F238E27FC236}">
                    <a16:creationId xmlns:a16="http://schemas.microsoft.com/office/drawing/2014/main" id="{7F2D310B-9555-4920-3239-BE969799698C}"/>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33" name="Freeform: Shape 12">
                <a:extLst>
                  <a:ext uri="{FF2B5EF4-FFF2-40B4-BE49-F238E27FC236}">
                    <a16:creationId xmlns:a16="http://schemas.microsoft.com/office/drawing/2014/main" id="{7D81D6D9-1BF6-B32D-459E-3920C0733F91}"/>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34" name="Freeform: Shape 13">
                <a:extLst>
                  <a:ext uri="{FF2B5EF4-FFF2-40B4-BE49-F238E27FC236}">
                    <a16:creationId xmlns:a16="http://schemas.microsoft.com/office/drawing/2014/main" id="{0541B564-58D2-B16F-958A-38082E3FAA37}"/>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30" name="TextBox 31">
              <a:extLst>
                <a:ext uri="{FF2B5EF4-FFF2-40B4-BE49-F238E27FC236}">
                  <a16:creationId xmlns:a16="http://schemas.microsoft.com/office/drawing/2014/main" id="{FEA63359-9126-8642-E205-E071C1A8C8FC}"/>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31" name="TextBox 10">
              <a:extLst>
                <a:ext uri="{FF2B5EF4-FFF2-40B4-BE49-F238E27FC236}">
                  <a16:creationId xmlns:a16="http://schemas.microsoft.com/office/drawing/2014/main" id="{C4364317-0B0D-37D6-364D-5FBD2D86DCFA}"/>
                </a:ext>
              </a:extLst>
            </p:cNvPr>
            <p:cNvSpPr txBox="1"/>
            <p:nvPr/>
          </p:nvSpPr>
          <p:spPr>
            <a:xfrm>
              <a:off x="7617355" y="733230"/>
              <a:ext cx="2593963"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طلب التقييم الصريح</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5" name="Group 14">
            <a:extLst>
              <a:ext uri="{FF2B5EF4-FFF2-40B4-BE49-F238E27FC236}">
                <a16:creationId xmlns:a16="http://schemas.microsoft.com/office/drawing/2014/main" id="{F53AD2C4-0370-CB35-23FD-67DB7F96B77B}"/>
              </a:ext>
            </a:extLst>
          </p:cNvPr>
          <p:cNvGrpSpPr/>
          <p:nvPr/>
        </p:nvGrpSpPr>
        <p:grpSpPr>
          <a:xfrm>
            <a:off x="6635161" y="3500839"/>
            <a:ext cx="2865833" cy="944919"/>
            <a:chOff x="7146190" y="2279628"/>
            <a:chExt cx="4131410" cy="1362201"/>
          </a:xfrm>
        </p:grpSpPr>
        <p:grpSp>
          <p:nvGrpSpPr>
            <p:cNvPr id="36" name="Group 15">
              <a:extLst>
                <a:ext uri="{FF2B5EF4-FFF2-40B4-BE49-F238E27FC236}">
                  <a16:creationId xmlns:a16="http://schemas.microsoft.com/office/drawing/2014/main" id="{6CD3638F-6B43-6EAC-437E-21762EF204FA}"/>
                </a:ext>
              </a:extLst>
            </p:cNvPr>
            <p:cNvGrpSpPr/>
            <p:nvPr/>
          </p:nvGrpSpPr>
          <p:grpSpPr>
            <a:xfrm flipH="1">
              <a:off x="7146190" y="2279628"/>
              <a:ext cx="4131410" cy="1362201"/>
              <a:chOff x="529378" y="656101"/>
              <a:chExt cx="4131410" cy="1362201"/>
            </a:xfrm>
          </p:grpSpPr>
          <p:sp>
            <p:nvSpPr>
              <p:cNvPr id="39" name="Freeform: Shape 18">
                <a:extLst>
                  <a:ext uri="{FF2B5EF4-FFF2-40B4-BE49-F238E27FC236}">
                    <a16:creationId xmlns:a16="http://schemas.microsoft.com/office/drawing/2014/main" id="{C4882638-A75C-8070-4BBF-32968102863F}"/>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40" name="Freeform: Shape 25">
                <a:extLst>
                  <a:ext uri="{FF2B5EF4-FFF2-40B4-BE49-F238E27FC236}">
                    <a16:creationId xmlns:a16="http://schemas.microsoft.com/office/drawing/2014/main" id="{4EE42E63-EE37-460D-D8A4-2FDBC2B0A739}"/>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41" name="Freeform: Shape 26">
                <a:extLst>
                  <a:ext uri="{FF2B5EF4-FFF2-40B4-BE49-F238E27FC236}">
                    <a16:creationId xmlns:a16="http://schemas.microsoft.com/office/drawing/2014/main" id="{8BD7F630-F68E-FF78-99CD-DD36C53E7623}"/>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37" name="TextBox 31">
              <a:extLst>
                <a:ext uri="{FF2B5EF4-FFF2-40B4-BE49-F238E27FC236}">
                  <a16:creationId xmlns:a16="http://schemas.microsoft.com/office/drawing/2014/main" id="{E740FD3B-C768-E177-1CDC-2AA03251B393}"/>
                </a:ext>
              </a:extLst>
            </p:cNvPr>
            <p:cNvSpPr txBox="1"/>
            <p:nvPr/>
          </p:nvSpPr>
          <p:spPr>
            <a:xfrm>
              <a:off x="10289642" y="2729895"/>
              <a:ext cx="90194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02</a:t>
              </a:r>
            </a:p>
          </p:txBody>
        </p:sp>
        <p:sp>
          <p:nvSpPr>
            <p:cNvPr id="38" name="TextBox 17">
              <a:extLst>
                <a:ext uri="{FF2B5EF4-FFF2-40B4-BE49-F238E27FC236}">
                  <a16:creationId xmlns:a16="http://schemas.microsoft.com/office/drawing/2014/main" id="{8F421C87-0280-A938-342B-EA3C6A4EB9D2}"/>
                </a:ext>
              </a:extLst>
            </p:cNvPr>
            <p:cNvSpPr txBox="1"/>
            <p:nvPr/>
          </p:nvSpPr>
          <p:spPr>
            <a:xfrm>
              <a:off x="7271059" y="2648803"/>
              <a:ext cx="2962474" cy="592330"/>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التركيز على التحسين</a:t>
              </a:r>
            </a:p>
          </p:txBody>
        </p:sp>
      </p:grpSp>
      <p:grpSp>
        <p:nvGrpSpPr>
          <p:cNvPr id="42" name="Group 27">
            <a:extLst>
              <a:ext uri="{FF2B5EF4-FFF2-40B4-BE49-F238E27FC236}">
                <a16:creationId xmlns:a16="http://schemas.microsoft.com/office/drawing/2014/main" id="{AAE35B97-EF8F-BA62-49F2-34467BE594A9}"/>
              </a:ext>
            </a:extLst>
          </p:cNvPr>
          <p:cNvGrpSpPr/>
          <p:nvPr/>
        </p:nvGrpSpPr>
        <p:grpSpPr>
          <a:xfrm>
            <a:off x="3055540" y="3792389"/>
            <a:ext cx="2883345" cy="944918"/>
            <a:chOff x="7046300" y="4108429"/>
            <a:chExt cx="4156656" cy="1362201"/>
          </a:xfrm>
        </p:grpSpPr>
        <p:grpSp>
          <p:nvGrpSpPr>
            <p:cNvPr id="43" name="Group 28">
              <a:extLst>
                <a:ext uri="{FF2B5EF4-FFF2-40B4-BE49-F238E27FC236}">
                  <a16:creationId xmlns:a16="http://schemas.microsoft.com/office/drawing/2014/main" id="{BC875893-2FC2-7C28-3FD6-092DF2B3AB58}"/>
                </a:ext>
              </a:extLst>
            </p:cNvPr>
            <p:cNvGrpSpPr/>
            <p:nvPr/>
          </p:nvGrpSpPr>
          <p:grpSpPr>
            <a:xfrm flipH="1">
              <a:off x="7071546" y="4108429"/>
              <a:ext cx="4131410" cy="1362201"/>
              <a:chOff x="529378" y="656101"/>
              <a:chExt cx="4131410" cy="1362201"/>
            </a:xfrm>
          </p:grpSpPr>
          <p:sp>
            <p:nvSpPr>
              <p:cNvPr id="46" name="Freeform: Shape 31">
                <a:extLst>
                  <a:ext uri="{FF2B5EF4-FFF2-40B4-BE49-F238E27FC236}">
                    <a16:creationId xmlns:a16="http://schemas.microsoft.com/office/drawing/2014/main" id="{D9A528F2-57DB-C292-690E-C170CD67F085}"/>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47" name="Freeform: Shape 32">
                <a:extLst>
                  <a:ext uri="{FF2B5EF4-FFF2-40B4-BE49-F238E27FC236}">
                    <a16:creationId xmlns:a16="http://schemas.microsoft.com/office/drawing/2014/main" id="{A661C2FA-68CE-916A-259F-AD952377A111}"/>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48" name="Freeform: Shape 33">
                <a:extLst>
                  <a:ext uri="{FF2B5EF4-FFF2-40B4-BE49-F238E27FC236}">
                    <a16:creationId xmlns:a16="http://schemas.microsoft.com/office/drawing/2014/main" id="{DB5CA485-E960-12CB-53C5-AD1F17E8EFD0}"/>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44" name="TextBox 29">
              <a:extLst>
                <a:ext uri="{FF2B5EF4-FFF2-40B4-BE49-F238E27FC236}">
                  <a16:creationId xmlns:a16="http://schemas.microsoft.com/office/drawing/2014/main" id="{30653FD9-DB9A-EB6D-6572-0D2E1C469A05}"/>
                </a:ext>
              </a:extLst>
            </p:cNvPr>
            <p:cNvSpPr txBox="1"/>
            <p:nvPr/>
          </p:nvSpPr>
          <p:spPr>
            <a:xfrm>
              <a:off x="10199197" y="4688346"/>
              <a:ext cx="95888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03</a:t>
              </a:r>
            </a:p>
          </p:txBody>
        </p:sp>
        <p:sp>
          <p:nvSpPr>
            <p:cNvPr id="45" name="TextBox 30">
              <a:extLst>
                <a:ext uri="{FF2B5EF4-FFF2-40B4-BE49-F238E27FC236}">
                  <a16:creationId xmlns:a16="http://schemas.microsoft.com/office/drawing/2014/main" id="{9D56B544-7E5B-DCA5-1D66-DE2CD0A4085E}"/>
                </a:ext>
              </a:extLst>
            </p:cNvPr>
            <p:cNvSpPr txBox="1"/>
            <p:nvPr/>
          </p:nvSpPr>
          <p:spPr>
            <a:xfrm>
              <a:off x="7046300" y="4505227"/>
              <a:ext cx="3100292"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تنفيذ التغييرات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9" name="Group 34">
            <a:extLst>
              <a:ext uri="{FF2B5EF4-FFF2-40B4-BE49-F238E27FC236}">
                <a16:creationId xmlns:a16="http://schemas.microsoft.com/office/drawing/2014/main" id="{0AF5C1D2-C1BE-70F7-45DB-CFC3843A1D44}"/>
              </a:ext>
            </a:extLst>
          </p:cNvPr>
          <p:cNvGrpSpPr/>
          <p:nvPr/>
        </p:nvGrpSpPr>
        <p:grpSpPr>
          <a:xfrm>
            <a:off x="3073052" y="4980780"/>
            <a:ext cx="2865833" cy="944919"/>
            <a:chOff x="6903595" y="5862583"/>
            <a:chExt cx="4131410" cy="1362202"/>
          </a:xfrm>
        </p:grpSpPr>
        <p:grpSp>
          <p:nvGrpSpPr>
            <p:cNvPr id="50" name="Group 35">
              <a:extLst>
                <a:ext uri="{FF2B5EF4-FFF2-40B4-BE49-F238E27FC236}">
                  <a16:creationId xmlns:a16="http://schemas.microsoft.com/office/drawing/2014/main" id="{A60686C2-6DA7-B73F-4EC7-01DE5CFCC576}"/>
                </a:ext>
              </a:extLst>
            </p:cNvPr>
            <p:cNvGrpSpPr/>
            <p:nvPr/>
          </p:nvGrpSpPr>
          <p:grpSpPr>
            <a:xfrm flipH="1">
              <a:off x="6903595" y="5862583"/>
              <a:ext cx="4131410" cy="1362202"/>
              <a:chOff x="529378" y="656100"/>
              <a:chExt cx="4131410" cy="1362202"/>
            </a:xfrm>
          </p:grpSpPr>
          <p:sp>
            <p:nvSpPr>
              <p:cNvPr id="57" name="Freeform: Shape 38">
                <a:extLst>
                  <a:ext uri="{FF2B5EF4-FFF2-40B4-BE49-F238E27FC236}">
                    <a16:creationId xmlns:a16="http://schemas.microsoft.com/office/drawing/2014/main" id="{1059D6FE-3ED6-65E5-334C-F58F612E1F07}"/>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58" name="Freeform: Shape 39">
                <a:extLst>
                  <a:ext uri="{FF2B5EF4-FFF2-40B4-BE49-F238E27FC236}">
                    <a16:creationId xmlns:a16="http://schemas.microsoft.com/office/drawing/2014/main" id="{635F0D21-7E64-6730-F22D-06ECAFFF8820}"/>
                  </a:ext>
                </a:extLst>
              </p:cNvPr>
              <p:cNvSpPr/>
              <p:nvPr/>
            </p:nvSpPr>
            <p:spPr>
              <a:xfrm>
                <a:off x="1533136" y="656100"/>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59" name="Freeform: Shape 40">
                <a:extLst>
                  <a:ext uri="{FF2B5EF4-FFF2-40B4-BE49-F238E27FC236}">
                    <a16:creationId xmlns:a16="http://schemas.microsoft.com/office/drawing/2014/main" id="{407691CC-C6E0-BAA8-F1CD-01B6AAB9B104}"/>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51" name="TextBox 31">
              <a:extLst>
                <a:ext uri="{FF2B5EF4-FFF2-40B4-BE49-F238E27FC236}">
                  <a16:creationId xmlns:a16="http://schemas.microsoft.com/office/drawing/2014/main" id="{B9E67B09-66C4-6839-DDEC-95A054046A8B}"/>
                </a:ext>
              </a:extLst>
            </p:cNvPr>
            <p:cNvSpPr txBox="1"/>
            <p:nvPr/>
          </p:nvSpPr>
          <p:spPr>
            <a:xfrm>
              <a:off x="10031246" y="6396335"/>
              <a:ext cx="90994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04</a:t>
              </a:r>
            </a:p>
          </p:txBody>
        </p:sp>
        <p:sp>
          <p:nvSpPr>
            <p:cNvPr id="56" name="TextBox 37">
              <a:extLst>
                <a:ext uri="{FF2B5EF4-FFF2-40B4-BE49-F238E27FC236}">
                  <a16:creationId xmlns:a16="http://schemas.microsoft.com/office/drawing/2014/main" id="{104F0FFE-DF73-E2D6-2BE7-980D1B3D2800}"/>
                </a:ext>
              </a:extLst>
            </p:cNvPr>
            <p:cNvSpPr txBox="1"/>
            <p:nvPr/>
          </p:nvSpPr>
          <p:spPr>
            <a:xfrm>
              <a:off x="7274153" y="6025394"/>
              <a:ext cx="2386533" cy="1036578"/>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التعلم الآلي والذكاء الاصطناعي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2107421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1000"/>
                                        <p:tgtEl>
                                          <p:spTgt spid="49"/>
                                        </p:tgtEl>
                                      </p:cBhvr>
                                    </p:animEffect>
                                    <p:anim calcmode="lin" valueType="num">
                                      <p:cBhvr>
                                        <p:cTn id="29" dur="1000" fill="hold"/>
                                        <p:tgtEl>
                                          <p:spTgt spid="49"/>
                                        </p:tgtEl>
                                        <p:attrNameLst>
                                          <p:attrName>ppt_x</p:attrName>
                                        </p:attrNameLst>
                                      </p:cBhvr>
                                      <p:tavLst>
                                        <p:tav tm="0">
                                          <p:val>
                                            <p:strVal val="#ppt_x"/>
                                          </p:val>
                                        </p:tav>
                                        <p:tav tm="100000">
                                          <p:val>
                                            <p:strVal val="#ppt_x"/>
                                          </p:val>
                                        </p:tav>
                                      </p:tavLst>
                                    </p:anim>
                                    <p:anim calcmode="lin" valueType="num">
                                      <p:cBhvr>
                                        <p:cTn id="30"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F4E479-966E-1156-81FF-76442F97FF9C}"/>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8F2AF269-FC9C-B98D-8846-553166376C4B}"/>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821AFF05-935F-C5C8-CE33-7741507A4D70}"/>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CCC693C4-7556-4896-FBBF-EDF382F8A49C}"/>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AEAF229A-A1D8-CD1B-5B8C-299B8A1EE50E}"/>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970976DF-C910-3A21-F61C-406A508E6BA6}"/>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64141823-36E1-5486-4A34-6DFF5AE33AAA}"/>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4D9346D7-9DCE-CA40-18DC-B7135F03EFE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128F39AB-3906-8A39-7711-080095B30AC5}"/>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80B7EBD4-F330-2A2B-D008-2F234BB75F7D}"/>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6336D6F4-DBAA-1BFB-4661-7B62C7055169}"/>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2F1EBE61-3125-5501-518A-CC34BDD12B6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278D26E7-225C-5D84-B515-6493FA04BEBA}"/>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44AFE983-39F8-99AE-7466-B7726AA99A71}"/>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استثمار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8" name="Group 7">
            <a:extLst>
              <a:ext uri="{FF2B5EF4-FFF2-40B4-BE49-F238E27FC236}">
                <a16:creationId xmlns:a16="http://schemas.microsoft.com/office/drawing/2014/main" id="{AC0ADD77-1DFC-87E3-490A-25DAFB320AE2}"/>
              </a:ext>
            </a:extLst>
          </p:cNvPr>
          <p:cNvGrpSpPr/>
          <p:nvPr/>
        </p:nvGrpSpPr>
        <p:grpSpPr>
          <a:xfrm>
            <a:off x="6635161" y="2268499"/>
            <a:ext cx="2865833" cy="944918"/>
            <a:chOff x="7314141" y="525473"/>
            <a:chExt cx="4131410" cy="1362201"/>
          </a:xfrm>
        </p:grpSpPr>
        <p:grpSp>
          <p:nvGrpSpPr>
            <p:cNvPr id="29" name="Group 8">
              <a:extLst>
                <a:ext uri="{FF2B5EF4-FFF2-40B4-BE49-F238E27FC236}">
                  <a16:creationId xmlns:a16="http://schemas.microsoft.com/office/drawing/2014/main" id="{61CF906A-65B0-01A5-26D5-6C5808023173}"/>
                </a:ext>
              </a:extLst>
            </p:cNvPr>
            <p:cNvGrpSpPr/>
            <p:nvPr/>
          </p:nvGrpSpPr>
          <p:grpSpPr>
            <a:xfrm flipH="1">
              <a:off x="7314141" y="525473"/>
              <a:ext cx="4131410" cy="1362201"/>
              <a:chOff x="529378" y="656101"/>
              <a:chExt cx="4131410" cy="1362201"/>
            </a:xfrm>
          </p:grpSpPr>
          <p:sp>
            <p:nvSpPr>
              <p:cNvPr id="32" name="Freeform: Shape 11">
                <a:extLst>
                  <a:ext uri="{FF2B5EF4-FFF2-40B4-BE49-F238E27FC236}">
                    <a16:creationId xmlns:a16="http://schemas.microsoft.com/office/drawing/2014/main" id="{E1F3AAD7-4233-BE72-A9F8-697810D55F04}"/>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33" name="Freeform: Shape 12">
                <a:extLst>
                  <a:ext uri="{FF2B5EF4-FFF2-40B4-BE49-F238E27FC236}">
                    <a16:creationId xmlns:a16="http://schemas.microsoft.com/office/drawing/2014/main" id="{6A90D2D9-C905-6A4D-A254-0AA45D95F1E5}"/>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34" name="Freeform: Shape 13">
                <a:extLst>
                  <a:ext uri="{FF2B5EF4-FFF2-40B4-BE49-F238E27FC236}">
                    <a16:creationId xmlns:a16="http://schemas.microsoft.com/office/drawing/2014/main" id="{FE3A9D52-4F38-D5A5-4DA8-9A5E1FBA397D}"/>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30" name="TextBox 31">
              <a:extLst>
                <a:ext uri="{FF2B5EF4-FFF2-40B4-BE49-F238E27FC236}">
                  <a16:creationId xmlns:a16="http://schemas.microsoft.com/office/drawing/2014/main" id="{DFE2FFCA-19E8-F449-CE3B-DCAD42499E6F}"/>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31" name="TextBox 10">
              <a:extLst>
                <a:ext uri="{FF2B5EF4-FFF2-40B4-BE49-F238E27FC236}">
                  <a16:creationId xmlns:a16="http://schemas.microsoft.com/office/drawing/2014/main" id="{A7761765-86F7-8748-CB2B-CDB9CEEE38D6}"/>
                </a:ext>
              </a:extLst>
            </p:cNvPr>
            <p:cNvSpPr txBox="1"/>
            <p:nvPr/>
          </p:nvSpPr>
          <p:spPr>
            <a:xfrm>
              <a:off x="7617355" y="733230"/>
              <a:ext cx="2593963"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طلب التقييم الصريح</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9652324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1BDD0-C0A9-299D-5B19-3101BE95B0B5}"/>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F43DE704-8F10-A746-E3F5-64134119A493}"/>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علاقة الثقة بالنفس والكاريزما بالإقناع والتأثير:</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صورة 9">
            <a:extLst>
              <a:ext uri="{FF2B5EF4-FFF2-40B4-BE49-F238E27FC236}">
                <a16:creationId xmlns:a16="http://schemas.microsoft.com/office/drawing/2014/main" id="{D2598FEE-EDC2-13D5-F50E-054F1297E7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0523" y="2045965"/>
            <a:ext cx="801370" cy="801370"/>
          </a:xfrm>
          <a:prstGeom prst="rect">
            <a:avLst/>
          </a:prstGeom>
        </p:spPr>
      </p:pic>
      <p:sp>
        <p:nvSpPr>
          <p:cNvPr id="12" name="مربع نص 11">
            <a:extLst>
              <a:ext uri="{FF2B5EF4-FFF2-40B4-BE49-F238E27FC236}">
                <a16:creationId xmlns:a16="http://schemas.microsoft.com/office/drawing/2014/main" id="{4C0FF780-17C7-F6A4-BDC8-86932542118F}"/>
              </a:ext>
            </a:extLst>
          </p:cNvPr>
          <p:cNvSpPr txBox="1"/>
          <p:nvPr/>
        </p:nvSpPr>
        <p:spPr>
          <a:xfrm>
            <a:off x="7171697" y="3022536"/>
            <a:ext cx="2618740" cy="1277850"/>
          </a:xfrm>
          <a:prstGeom prst="rect">
            <a:avLst/>
          </a:prstGeom>
          <a:noFill/>
        </p:spPr>
        <p:txBody>
          <a:bodyPr wrap="square">
            <a:spAutoFit/>
          </a:bodyPr>
          <a:lstStyle/>
          <a:p>
            <a:pPr algn="ctr" rtl="1">
              <a:lnSpc>
                <a:spcPct val="107000"/>
              </a:lnSpc>
              <a:buNone/>
            </a:pP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اطلب تغذية راجعة من زملائك، مديريك، ومتدربيك السابقين.</a:t>
            </a:r>
            <a:endParaRPr lang="fr-FR"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13" name="صورة 12" descr="صورة تحتوي على لقطة شاشة, أرجواني, التصميم, فن&#10;&#10;قد يكون المحتوى الذي تم إنشاؤه بواسطة الذكاء الاصطناعي غير صحيح.">
            <a:extLst>
              <a:ext uri="{FF2B5EF4-FFF2-40B4-BE49-F238E27FC236}">
                <a16:creationId xmlns:a16="http://schemas.microsoft.com/office/drawing/2014/main" id="{A3D5C98D-AF61-C8DB-7F9C-A2AFC2F18A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3744" y="2045965"/>
            <a:ext cx="754380" cy="754380"/>
          </a:xfrm>
          <a:prstGeom prst="rect">
            <a:avLst/>
          </a:prstGeom>
        </p:spPr>
      </p:pic>
      <p:sp>
        <p:nvSpPr>
          <p:cNvPr id="15" name="مربع نص 14">
            <a:extLst>
              <a:ext uri="{FF2B5EF4-FFF2-40B4-BE49-F238E27FC236}">
                <a16:creationId xmlns:a16="http://schemas.microsoft.com/office/drawing/2014/main" id="{92F480A7-8A80-4829-1FB4-429BF35A144B}"/>
              </a:ext>
            </a:extLst>
          </p:cNvPr>
          <p:cNvSpPr txBox="1"/>
          <p:nvPr/>
        </p:nvSpPr>
        <p:spPr>
          <a:xfrm>
            <a:off x="2401565" y="3022536"/>
            <a:ext cx="2618741" cy="882678"/>
          </a:xfrm>
          <a:prstGeom prst="rect">
            <a:avLst/>
          </a:prstGeom>
          <a:noFill/>
        </p:spPr>
        <p:txBody>
          <a:bodyPr wrap="square">
            <a:spAutoFit/>
          </a:bodyPr>
          <a:lstStyle/>
          <a:p>
            <a:pPr algn="ctr" rtl="1">
              <a:lnSpc>
                <a:spcPct val="107000"/>
              </a:lnSpc>
              <a:buNone/>
            </a:pP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قارن موقعك الحالي بمعايير النجاح في مجال التدريب.</a:t>
            </a:r>
            <a:endParaRPr lang="fr-FR"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79209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grpId="0" nodeType="clickEffect">
                                  <p:stCondLst>
                                    <p:cond delay="0"/>
                                  </p:stCondLst>
                                  <p:childTnLst>
                                    <p:animScale>
                                      <p:cBhvr>
                                        <p:cTn id="11" dur="2000" fill="hold"/>
                                        <p:tgtEl>
                                          <p:spTgt spid="12"/>
                                        </p:tgtEl>
                                      </p:cBhvr>
                                      <p:by x="150000" y="150000"/>
                                    </p:animScale>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grpId="0" nodeType="clickEffect">
                                  <p:stCondLst>
                                    <p:cond delay="0"/>
                                  </p:stCondLst>
                                  <p:childTnLst>
                                    <p:animScale>
                                      <p:cBhvr>
                                        <p:cTn id="20" dur="2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AB362-203D-C675-825E-B231545745A3}"/>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42DA55BC-CF38-73DF-322D-9B054ECCE221}"/>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FFBBEA1B-3571-78A4-37C8-573A1BA0D041}"/>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2102C676-56FE-8414-98B7-9E93788E0E67}"/>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22DA49F2-C47F-EF5B-8225-22F02CCCD2A3}"/>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122592A3-A67C-AA04-6FC1-29DB6AE60D3D}"/>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CC8CC78A-B332-4CAA-0AEE-F040D0B38C61}"/>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052EDD2E-8867-7A1D-FFCE-531BF1CD48B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DA67C7EE-8811-BE71-847E-A9B3795A2DF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3FCB7F31-E703-3ED3-CBDC-A97BE457952D}"/>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27A4D43D-539B-5AEF-35D7-D1C76CF15BC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E2FB2BCE-61C5-CFDB-8CCE-CF77AF9B47D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C9C66EBC-F7CB-9EC1-95C7-3A35A5AB347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E231AA60-6883-8F40-3B88-B01E29BC9794}"/>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استثمار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8" name="Group 7">
            <a:extLst>
              <a:ext uri="{FF2B5EF4-FFF2-40B4-BE49-F238E27FC236}">
                <a16:creationId xmlns:a16="http://schemas.microsoft.com/office/drawing/2014/main" id="{D2AFC223-993A-BE23-1DE5-4004D4450693}"/>
              </a:ext>
            </a:extLst>
          </p:cNvPr>
          <p:cNvGrpSpPr/>
          <p:nvPr/>
        </p:nvGrpSpPr>
        <p:grpSpPr>
          <a:xfrm>
            <a:off x="6635159" y="2268500"/>
            <a:ext cx="2865834" cy="1267181"/>
            <a:chOff x="7314140" y="525472"/>
            <a:chExt cx="4131411" cy="1826778"/>
          </a:xfrm>
        </p:grpSpPr>
        <p:grpSp>
          <p:nvGrpSpPr>
            <p:cNvPr id="29" name="Group 8">
              <a:extLst>
                <a:ext uri="{FF2B5EF4-FFF2-40B4-BE49-F238E27FC236}">
                  <a16:creationId xmlns:a16="http://schemas.microsoft.com/office/drawing/2014/main" id="{D665644B-218D-06AF-0282-7CA6B7D04960}"/>
                </a:ext>
              </a:extLst>
            </p:cNvPr>
            <p:cNvGrpSpPr/>
            <p:nvPr/>
          </p:nvGrpSpPr>
          <p:grpSpPr>
            <a:xfrm flipH="1">
              <a:off x="7314140" y="525472"/>
              <a:ext cx="4131411" cy="1826778"/>
              <a:chOff x="529378" y="656100"/>
              <a:chExt cx="4131411" cy="1826778"/>
            </a:xfrm>
          </p:grpSpPr>
          <p:sp>
            <p:nvSpPr>
              <p:cNvPr id="32" name="Freeform: Shape 11">
                <a:extLst>
                  <a:ext uri="{FF2B5EF4-FFF2-40B4-BE49-F238E27FC236}">
                    <a16:creationId xmlns:a16="http://schemas.microsoft.com/office/drawing/2014/main" id="{E27BFBA2-204E-40D0-B1B2-A0F84D7C9911}"/>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33" name="Freeform: Shape 12">
                <a:extLst>
                  <a:ext uri="{FF2B5EF4-FFF2-40B4-BE49-F238E27FC236}">
                    <a16:creationId xmlns:a16="http://schemas.microsoft.com/office/drawing/2014/main" id="{1982A689-0AB2-1498-1B08-D5BCCB43B5B4}"/>
                  </a:ext>
                </a:extLst>
              </p:cNvPr>
              <p:cNvSpPr/>
              <p:nvPr/>
            </p:nvSpPr>
            <p:spPr>
              <a:xfrm>
                <a:off x="1533137" y="656100"/>
                <a:ext cx="3127652" cy="1826778"/>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34" name="Freeform: Shape 13">
                <a:extLst>
                  <a:ext uri="{FF2B5EF4-FFF2-40B4-BE49-F238E27FC236}">
                    <a16:creationId xmlns:a16="http://schemas.microsoft.com/office/drawing/2014/main" id="{D0AEC71F-3EB8-0EE2-1FCF-0567CB1930D1}"/>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30" name="TextBox 31">
              <a:extLst>
                <a:ext uri="{FF2B5EF4-FFF2-40B4-BE49-F238E27FC236}">
                  <a16:creationId xmlns:a16="http://schemas.microsoft.com/office/drawing/2014/main" id="{69274E17-8C23-6549-6007-7FD22DF4EAF7}"/>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31" name="TextBox 10">
              <a:extLst>
                <a:ext uri="{FF2B5EF4-FFF2-40B4-BE49-F238E27FC236}">
                  <a16:creationId xmlns:a16="http://schemas.microsoft.com/office/drawing/2014/main" id="{FB07BC96-72D0-F3F1-1ECD-B79323B3B19E}"/>
                </a:ext>
              </a:extLst>
            </p:cNvPr>
            <p:cNvSpPr txBox="1"/>
            <p:nvPr/>
          </p:nvSpPr>
          <p:spPr>
            <a:xfrm>
              <a:off x="7617355" y="788542"/>
              <a:ext cx="2593963"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طلب التقييم الصريح</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6" name="مربع نص 15">
            <a:extLst>
              <a:ext uri="{FF2B5EF4-FFF2-40B4-BE49-F238E27FC236}">
                <a16:creationId xmlns:a16="http://schemas.microsoft.com/office/drawing/2014/main" id="{A7E7072E-2A77-4FDF-4509-0750983AA97F}"/>
              </a:ext>
            </a:extLst>
          </p:cNvPr>
          <p:cNvSpPr txBox="1"/>
          <p:nvPr/>
        </p:nvSpPr>
        <p:spPr>
          <a:xfrm>
            <a:off x="6561571" y="2836477"/>
            <a:ext cx="2169557" cy="719043"/>
          </a:xfrm>
          <a:prstGeom prst="rect">
            <a:avLst/>
          </a:prstGeom>
          <a:noFill/>
        </p:spPr>
        <p:txBody>
          <a:bodyPr wrap="square">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تشجيع المتدربين على تقديم ملاحظات صادقة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076713588"/>
      </p:ext>
    </p:extLst>
  </p:cSld>
  <p:clrMapOvr>
    <a:masterClrMapping/>
  </p:clrMapOvr>
  <p:transition spd="slow">
    <p:wip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F7185-B9D0-A4C0-56B7-EBCAA9686A7C}"/>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450B1C75-963F-0210-4710-F40361210820}"/>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13B20700-2327-9EB5-2DD6-92C275BB13EB}"/>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86F7FB51-0D6F-D24A-953C-04F37D389A0A}"/>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63FF1F7D-7D61-C4FD-2944-0F129971873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272C5653-F161-5C32-95B2-3F3AB8D272D1}"/>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BD3762BB-EA6C-52AB-3622-378080D7995E}"/>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BBF3BE1D-3A59-A678-1F78-35FB3BF2F31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5A6B8108-D735-37C7-D0BB-575DCA7B4D1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A2E39FDD-64D8-B4DB-23CB-1C9191D972BA}"/>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ABC989B7-7D1C-CAC2-F84F-06145B358EC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045D2290-A793-3D55-6A7A-6EF1BFDE9E1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1B0C02BA-1C2E-714B-FBA3-7DD66035AE91}"/>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C05F93D1-97CB-BFB0-FA09-9F2781B0B482}"/>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استثمار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8" name="Group 7">
            <a:extLst>
              <a:ext uri="{FF2B5EF4-FFF2-40B4-BE49-F238E27FC236}">
                <a16:creationId xmlns:a16="http://schemas.microsoft.com/office/drawing/2014/main" id="{5253996B-92A2-C44D-A5A7-8242A4541689}"/>
              </a:ext>
            </a:extLst>
          </p:cNvPr>
          <p:cNvGrpSpPr/>
          <p:nvPr/>
        </p:nvGrpSpPr>
        <p:grpSpPr>
          <a:xfrm>
            <a:off x="6635161" y="2268499"/>
            <a:ext cx="2865833" cy="944918"/>
            <a:chOff x="7314141" y="525473"/>
            <a:chExt cx="4131410" cy="1362201"/>
          </a:xfrm>
        </p:grpSpPr>
        <p:grpSp>
          <p:nvGrpSpPr>
            <p:cNvPr id="29" name="Group 8">
              <a:extLst>
                <a:ext uri="{FF2B5EF4-FFF2-40B4-BE49-F238E27FC236}">
                  <a16:creationId xmlns:a16="http://schemas.microsoft.com/office/drawing/2014/main" id="{1E110B9A-1571-9403-9C27-C3CAA9FFA398}"/>
                </a:ext>
              </a:extLst>
            </p:cNvPr>
            <p:cNvGrpSpPr/>
            <p:nvPr/>
          </p:nvGrpSpPr>
          <p:grpSpPr>
            <a:xfrm flipH="1">
              <a:off x="7314141" y="525473"/>
              <a:ext cx="4131410" cy="1362201"/>
              <a:chOff x="529378" y="656101"/>
              <a:chExt cx="4131410" cy="1362201"/>
            </a:xfrm>
          </p:grpSpPr>
          <p:sp>
            <p:nvSpPr>
              <p:cNvPr id="32" name="Freeform: Shape 11">
                <a:extLst>
                  <a:ext uri="{FF2B5EF4-FFF2-40B4-BE49-F238E27FC236}">
                    <a16:creationId xmlns:a16="http://schemas.microsoft.com/office/drawing/2014/main" id="{F08E048F-8B28-864D-6FF3-3B8833FD3220}"/>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33" name="Freeform: Shape 12">
                <a:extLst>
                  <a:ext uri="{FF2B5EF4-FFF2-40B4-BE49-F238E27FC236}">
                    <a16:creationId xmlns:a16="http://schemas.microsoft.com/office/drawing/2014/main" id="{542C9A07-A8CA-0D94-9F5A-A43C6CF8A785}"/>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34" name="Freeform: Shape 13">
                <a:extLst>
                  <a:ext uri="{FF2B5EF4-FFF2-40B4-BE49-F238E27FC236}">
                    <a16:creationId xmlns:a16="http://schemas.microsoft.com/office/drawing/2014/main" id="{4D554716-62AC-BF85-D773-D1DE2936BB30}"/>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30" name="TextBox 31">
              <a:extLst>
                <a:ext uri="{FF2B5EF4-FFF2-40B4-BE49-F238E27FC236}">
                  <a16:creationId xmlns:a16="http://schemas.microsoft.com/office/drawing/2014/main" id="{2C8621D4-B3C1-76E4-235A-BC197A6B1955}"/>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31" name="TextBox 10">
              <a:extLst>
                <a:ext uri="{FF2B5EF4-FFF2-40B4-BE49-F238E27FC236}">
                  <a16:creationId xmlns:a16="http://schemas.microsoft.com/office/drawing/2014/main" id="{B89203F1-56B1-B94F-8D38-51B3D9190829}"/>
                </a:ext>
              </a:extLst>
            </p:cNvPr>
            <p:cNvSpPr txBox="1"/>
            <p:nvPr/>
          </p:nvSpPr>
          <p:spPr>
            <a:xfrm>
              <a:off x="7663571" y="613018"/>
              <a:ext cx="2593963" cy="592331"/>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طلب التقييم الصريح</a:t>
              </a:r>
            </a:p>
          </p:txBody>
        </p:sp>
      </p:grpSp>
      <p:grpSp>
        <p:nvGrpSpPr>
          <p:cNvPr id="35" name="Group 14">
            <a:extLst>
              <a:ext uri="{FF2B5EF4-FFF2-40B4-BE49-F238E27FC236}">
                <a16:creationId xmlns:a16="http://schemas.microsoft.com/office/drawing/2014/main" id="{E2B6FF2D-D26E-D045-E564-128EDD595910}"/>
              </a:ext>
            </a:extLst>
          </p:cNvPr>
          <p:cNvGrpSpPr/>
          <p:nvPr/>
        </p:nvGrpSpPr>
        <p:grpSpPr>
          <a:xfrm>
            <a:off x="6635161" y="3500839"/>
            <a:ext cx="2865833" cy="944919"/>
            <a:chOff x="7146190" y="2279628"/>
            <a:chExt cx="4131410" cy="1362201"/>
          </a:xfrm>
        </p:grpSpPr>
        <p:grpSp>
          <p:nvGrpSpPr>
            <p:cNvPr id="36" name="Group 15">
              <a:extLst>
                <a:ext uri="{FF2B5EF4-FFF2-40B4-BE49-F238E27FC236}">
                  <a16:creationId xmlns:a16="http://schemas.microsoft.com/office/drawing/2014/main" id="{CA4C706D-8525-D56D-E058-B4C4CD523F0E}"/>
                </a:ext>
              </a:extLst>
            </p:cNvPr>
            <p:cNvGrpSpPr/>
            <p:nvPr/>
          </p:nvGrpSpPr>
          <p:grpSpPr>
            <a:xfrm flipH="1">
              <a:off x="7146190" y="2279628"/>
              <a:ext cx="4131410" cy="1362201"/>
              <a:chOff x="529378" y="656101"/>
              <a:chExt cx="4131410" cy="1362201"/>
            </a:xfrm>
          </p:grpSpPr>
          <p:sp>
            <p:nvSpPr>
              <p:cNvPr id="39" name="Freeform: Shape 18">
                <a:extLst>
                  <a:ext uri="{FF2B5EF4-FFF2-40B4-BE49-F238E27FC236}">
                    <a16:creationId xmlns:a16="http://schemas.microsoft.com/office/drawing/2014/main" id="{89E8B5DE-17A1-629D-030A-4B3F13A060CD}"/>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40" name="Freeform: Shape 25">
                <a:extLst>
                  <a:ext uri="{FF2B5EF4-FFF2-40B4-BE49-F238E27FC236}">
                    <a16:creationId xmlns:a16="http://schemas.microsoft.com/office/drawing/2014/main" id="{4C2E4F3A-B551-1D44-4E2A-E22C3776D4F5}"/>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41" name="Freeform: Shape 26">
                <a:extLst>
                  <a:ext uri="{FF2B5EF4-FFF2-40B4-BE49-F238E27FC236}">
                    <a16:creationId xmlns:a16="http://schemas.microsoft.com/office/drawing/2014/main" id="{7F406EF5-781A-FDE9-9088-E6601C3B276C}"/>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37" name="TextBox 31">
              <a:extLst>
                <a:ext uri="{FF2B5EF4-FFF2-40B4-BE49-F238E27FC236}">
                  <a16:creationId xmlns:a16="http://schemas.microsoft.com/office/drawing/2014/main" id="{C02C8E32-05FA-8A2C-EE54-C309AC433B81}"/>
                </a:ext>
              </a:extLst>
            </p:cNvPr>
            <p:cNvSpPr txBox="1"/>
            <p:nvPr/>
          </p:nvSpPr>
          <p:spPr>
            <a:xfrm>
              <a:off x="10289642" y="2729895"/>
              <a:ext cx="90194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02</a:t>
              </a:r>
            </a:p>
          </p:txBody>
        </p:sp>
        <p:sp>
          <p:nvSpPr>
            <p:cNvPr id="38" name="TextBox 17">
              <a:extLst>
                <a:ext uri="{FF2B5EF4-FFF2-40B4-BE49-F238E27FC236}">
                  <a16:creationId xmlns:a16="http://schemas.microsoft.com/office/drawing/2014/main" id="{421F0EF0-0DA4-3033-3317-BC868E709E3D}"/>
                </a:ext>
              </a:extLst>
            </p:cNvPr>
            <p:cNvSpPr txBox="1"/>
            <p:nvPr/>
          </p:nvSpPr>
          <p:spPr>
            <a:xfrm>
              <a:off x="7271059" y="2648803"/>
              <a:ext cx="2962474"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التركيز على التحسين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4752801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E7CC7-3840-A73F-02B7-2057306FE788}"/>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EE8A133B-EFA1-C1AB-4573-B49428D44A71}"/>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968ED693-976C-EEB1-7067-9188346D365F}"/>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3CDA1E2E-72C6-8C79-CA20-3A89B71F55DD}"/>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62474E2A-D909-4AB6-3AEA-8BF19352A421}"/>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2D4D054E-4CA6-0B34-1A42-7FFFA814E0CE}"/>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D5C80903-10E6-084F-E6D6-AA3D234DC23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B593DD92-7C8C-9DB1-1E10-3258208DC04F}"/>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9CAF51AA-4030-7239-878E-CC8BC4103E9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B9AD7E8B-1FB3-AEB8-F87E-CA1031DE378F}"/>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FA2484B8-DB62-4802-DA30-A7CF84DB4849}"/>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2BEAF28D-CBF7-B69A-7622-B36D4300B15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4CAC2443-45B3-8D68-3340-F1BE24762737}"/>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C81B221D-CD02-B63B-6B3B-261CF6865C42}"/>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استثمار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8" name="Group 7">
            <a:extLst>
              <a:ext uri="{FF2B5EF4-FFF2-40B4-BE49-F238E27FC236}">
                <a16:creationId xmlns:a16="http://schemas.microsoft.com/office/drawing/2014/main" id="{BB6C206F-5193-48FD-8E0D-D0BD5CDF7F30}"/>
              </a:ext>
            </a:extLst>
          </p:cNvPr>
          <p:cNvGrpSpPr/>
          <p:nvPr/>
        </p:nvGrpSpPr>
        <p:grpSpPr>
          <a:xfrm>
            <a:off x="6635161" y="2268499"/>
            <a:ext cx="2865833" cy="944918"/>
            <a:chOff x="7314141" y="525473"/>
            <a:chExt cx="4131410" cy="1362201"/>
          </a:xfrm>
        </p:grpSpPr>
        <p:grpSp>
          <p:nvGrpSpPr>
            <p:cNvPr id="29" name="Group 8">
              <a:extLst>
                <a:ext uri="{FF2B5EF4-FFF2-40B4-BE49-F238E27FC236}">
                  <a16:creationId xmlns:a16="http://schemas.microsoft.com/office/drawing/2014/main" id="{78D2A8FE-DBB2-4A5E-92F9-792E424283E8}"/>
                </a:ext>
              </a:extLst>
            </p:cNvPr>
            <p:cNvGrpSpPr/>
            <p:nvPr/>
          </p:nvGrpSpPr>
          <p:grpSpPr>
            <a:xfrm flipH="1">
              <a:off x="7314141" y="525473"/>
              <a:ext cx="4131410" cy="1362201"/>
              <a:chOff x="529378" y="656101"/>
              <a:chExt cx="4131410" cy="1362201"/>
            </a:xfrm>
          </p:grpSpPr>
          <p:sp>
            <p:nvSpPr>
              <p:cNvPr id="32" name="Freeform: Shape 11">
                <a:extLst>
                  <a:ext uri="{FF2B5EF4-FFF2-40B4-BE49-F238E27FC236}">
                    <a16:creationId xmlns:a16="http://schemas.microsoft.com/office/drawing/2014/main" id="{475350E6-66D6-2AA2-91A2-BE14CEBB89F1}"/>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33" name="Freeform: Shape 12">
                <a:extLst>
                  <a:ext uri="{FF2B5EF4-FFF2-40B4-BE49-F238E27FC236}">
                    <a16:creationId xmlns:a16="http://schemas.microsoft.com/office/drawing/2014/main" id="{414496BB-EEAF-0EF5-7EFA-267993AC5B60}"/>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34" name="Freeform: Shape 13">
                <a:extLst>
                  <a:ext uri="{FF2B5EF4-FFF2-40B4-BE49-F238E27FC236}">
                    <a16:creationId xmlns:a16="http://schemas.microsoft.com/office/drawing/2014/main" id="{934DE607-9750-5012-893D-9BAAE66C2F0C}"/>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30" name="TextBox 31">
              <a:extLst>
                <a:ext uri="{FF2B5EF4-FFF2-40B4-BE49-F238E27FC236}">
                  <a16:creationId xmlns:a16="http://schemas.microsoft.com/office/drawing/2014/main" id="{0375A0A3-839A-227F-8440-6818C97803A3}"/>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31" name="TextBox 10">
              <a:extLst>
                <a:ext uri="{FF2B5EF4-FFF2-40B4-BE49-F238E27FC236}">
                  <a16:creationId xmlns:a16="http://schemas.microsoft.com/office/drawing/2014/main" id="{DF909C8F-1BED-81E2-0D19-4A6C5CD966A6}"/>
                </a:ext>
              </a:extLst>
            </p:cNvPr>
            <p:cNvSpPr txBox="1"/>
            <p:nvPr/>
          </p:nvSpPr>
          <p:spPr>
            <a:xfrm>
              <a:off x="7663571" y="613018"/>
              <a:ext cx="2593963" cy="592331"/>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طلب التقييم الصريح</a:t>
              </a:r>
            </a:p>
          </p:txBody>
        </p:sp>
      </p:grpSp>
      <p:grpSp>
        <p:nvGrpSpPr>
          <p:cNvPr id="35" name="Group 14">
            <a:extLst>
              <a:ext uri="{FF2B5EF4-FFF2-40B4-BE49-F238E27FC236}">
                <a16:creationId xmlns:a16="http://schemas.microsoft.com/office/drawing/2014/main" id="{C8EA48A6-BE75-9BD6-2A4C-D8C28A2310E8}"/>
              </a:ext>
            </a:extLst>
          </p:cNvPr>
          <p:cNvGrpSpPr/>
          <p:nvPr/>
        </p:nvGrpSpPr>
        <p:grpSpPr>
          <a:xfrm>
            <a:off x="6635157" y="3500839"/>
            <a:ext cx="2865836" cy="1335323"/>
            <a:chOff x="7146186" y="2279628"/>
            <a:chExt cx="4131414" cy="1925010"/>
          </a:xfrm>
        </p:grpSpPr>
        <p:grpSp>
          <p:nvGrpSpPr>
            <p:cNvPr id="36" name="Group 15">
              <a:extLst>
                <a:ext uri="{FF2B5EF4-FFF2-40B4-BE49-F238E27FC236}">
                  <a16:creationId xmlns:a16="http://schemas.microsoft.com/office/drawing/2014/main" id="{622A456A-7396-9BAD-3246-337CC4CEC2BE}"/>
                </a:ext>
              </a:extLst>
            </p:cNvPr>
            <p:cNvGrpSpPr/>
            <p:nvPr/>
          </p:nvGrpSpPr>
          <p:grpSpPr>
            <a:xfrm flipH="1">
              <a:off x="7146186" y="2279628"/>
              <a:ext cx="4131414" cy="1925010"/>
              <a:chOff x="529378" y="656101"/>
              <a:chExt cx="4131414" cy="1925010"/>
            </a:xfrm>
          </p:grpSpPr>
          <p:sp>
            <p:nvSpPr>
              <p:cNvPr id="39" name="Freeform: Shape 18">
                <a:extLst>
                  <a:ext uri="{FF2B5EF4-FFF2-40B4-BE49-F238E27FC236}">
                    <a16:creationId xmlns:a16="http://schemas.microsoft.com/office/drawing/2014/main" id="{FF78888D-2496-0521-6814-0EFCAE4F2046}"/>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40" name="Freeform: Shape 25">
                <a:extLst>
                  <a:ext uri="{FF2B5EF4-FFF2-40B4-BE49-F238E27FC236}">
                    <a16:creationId xmlns:a16="http://schemas.microsoft.com/office/drawing/2014/main" id="{F911410D-1D12-CB81-FC57-CC2CBCF22463}"/>
                  </a:ext>
                </a:extLst>
              </p:cNvPr>
              <p:cNvSpPr/>
              <p:nvPr/>
            </p:nvSpPr>
            <p:spPr>
              <a:xfrm>
                <a:off x="1533140" y="656101"/>
                <a:ext cx="3127652" cy="1925010"/>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41" name="Freeform: Shape 26">
                <a:extLst>
                  <a:ext uri="{FF2B5EF4-FFF2-40B4-BE49-F238E27FC236}">
                    <a16:creationId xmlns:a16="http://schemas.microsoft.com/office/drawing/2014/main" id="{58F8EF84-956C-1B8A-0B06-BE328AB30614}"/>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37" name="TextBox 31">
              <a:extLst>
                <a:ext uri="{FF2B5EF4-FFF2-40B4-BE49-F238E27FC236}">
                  <a16:creationId xmlns:a16="http://schemas.microsoft.com/office/drawing/2014/main" id="{22EA7E14-C4CD-62F9-0E93-9F374A602F18}"/>
                </a:ext>
              </a:extLst>
            </p:cNvPr>
            <p:cNvSpPr txBox="1"/>
            <p:nvPr/>
          </p:nvSpPr>
          <p:spPr>
            <a:xfrm>
              <a:off x="10289642" y="2729895"/>
              <a:ext cx="90194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02</a:t>
              </a:r>
            </a:p>
          </p:txBody>
        </p:sp>
        <p:sp>
          <p:nvSpPr>
            <p:cNvPr id="38" name="TextBox 17">
              <a:extLst>
                <a:ext uri="{FF2B5EF4-FFF2-40B4-BE49-F238E27FC236}">
                  <a16:creationId xmlns:a16="http://schemas.microsoft.com/office/drawing/2014/main" id="{62385503-A926-5169-627C-482442B60E21}"/>
                </a:ext>
              </a:extLst>
            </p:cNvPr>
            <p:cNvSpPr txBox="1"/>
            <p:nvPr/>
          </p:nvSpPr>
          <p:spPr>
            <a:xfrm>
              <a:off x="7271059" y="2648803"/>
              <a:ext cx="2962474"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التركيز على التحسين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5" name="مربع نص 14">
            <a:extLst>
              <a:ext uri="{FF2B5EF4-FFF2-40B4-BE49-F238E27FC236}">
                <a16:creationId xmlns:a16="http://schemas.microsoft.com/office/drawing/2014/main" id="{468BDD1B-7365-755D-0303-38D784A63B66}"/>
              </a:ext>
            </a:extLst>
          </p:cNvPr>
          <p:cNvSpPr txBox="1"/>
          <p:nvPr/>
        </p:nvSpPr>
        <p:spPr>
          <a:xfrm>
            <a:off x="6586454" y="4096969"/>
            <a:ext cx="2169557" cy="719043"/>
          </a:xfrm>
          <a:prstGeom prst="rect">
            <a:avLst/>
          </a:prstGeom>
          <a:noFill/>
        </p:spPr>
        <p:txBody>
          <a:bodyPr wrap="square">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النظر إلى الانتقادات كفرص للنمو وليس كإخفاقات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683102576"/>
      </p:ext>
    </p:extLst>
  </p:cSld>
  <p:clrMapOvr>
    <a:masterClrMapping/>
  </p:clrMapOvr>
  <p:transition spd="slow">
    <p:wip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18301-83A3-732E-3A16-D3953C08283C}"/>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42C409F3-C5C2-B09A-C314-C47F30FF6D24}"/>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EAC884C5-22A4-6453-1255-BE07638179A7}"/>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394DDA91-BED9-0E2F-4A52-5A6E40968441}"/>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07378A8F-2A30-E78D-21EE-046DFBFD8FE3}"/>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25C25C89-3764-86EA-7B01-DEC4CD8B6A9D}"/>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505349A6-6D59-6BC3-5008-46197AC06CA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E3FCE51B-7D01-2E7D-9DC9-3AB13217C7DF}"/>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A5C09E77-8647-96E5-EB0F-69D5B2F0C32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93128ACB-49DB-2151-D7EF-9EE3972A5EDF}"/>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E4821B5D-172D-C399-DFFA-D5810905E02B}"/>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9447F54B-1060-EBE5-6C1F-EEF44217AB0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2C1169F4-74A6-2D55-BEEC-C033FB859D7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19430F49-50A9-90C1-9A5E-6DF58283CA31}"/>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استثمار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8" name="Group 7">
            <a:extLst>
              <a:ext uri="{FF2B5EF4-FFF2-40B4-BE49-F238E27FC236}">
                <a16:creationId xmlns:a16="http://schemas.microsoft.com/office/drawing/2014/main" id="{ACD9FDFD-A64C-CF2F-A06B-3434A2C8F2A5}"/>
              </a:ext>
            </a:extLst>
          </p:cNvPr>
          <p:cNvGrpSpPr/>
          <p:nvPr/>
        </p:nvGrpSpPr>
        <p:grpSpPr>
          <a:xfrm>
            <a:off x="6635161" y="2268499"/>
            <a:ext cx="2865833" cy="944918"/>
            <a:chOff x="7314141" y="525473"/>
            <a:chExt cx="4131410" cy="1362201"/>
          </a:xfrm>
        </p:grpSpPr>
        <p:grpSp>
          <p:nvGrpSpPr>
            <p:cNvPr id="29" name="Group 8">
              <a:extLst>
                <a:ext uri="{FF2B5EF4-FFF2-40B4-BE49-F238E27FC236}">
                  <a16:creationId xmlns:a16="http://schemas.microsoft.com/office/drawing/2014/main" id="{7A87B1A9-D9C7-40CB-4789-E18D753D357F}"/>
                </a:ext>
              </a:extLst>
            </p:cNvPr>
            <p:cNvGrpSpPr/>
            <p:nvPr/>
          </p:nvGrpSpPr>
          <p:grpSpPr>
            <a:xfrm flipH="1">
              <a:off x="7314141" y="525473"/>
              <a:ext cx="4131410" cy="1362201"/>
              <a:chOff x="529378" y="656101"/>
              <a:chExt cx="4131410" cy="1362201"/>
            </a:xfrm>
          </p:grpSpPr>
          <p:sp>
            <p:nvSpPr>
              <p:cNvPr id="32" name="Freeform: Shape 11">
                <a:extLst>
                  <a:ext uri="{FF2B5EF4-FFF2-40B4-BE49-F238E27FC236}">
                    <a16:creationId xmlns:a16="http://schemas.microsoft.com/office/drawing/2014/main" id="{7DD0E7AA-F3AF-DF86-9504-F1F20C9CD1F1}"/>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33" name="Freeform: Shape 12">
                <a:extLst>
                  <a:ext uri="{FF2B5EF4-FFF2-40B4-BE49-F238E27FC236}">
                    <a16:creationId xmlns:a16="http://schemas.microsoft.com/office/drawing/2014/main" id="{3F5E58FE-7F00-7C57-6519-DF9839FE92F3}"/>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34" name="Freeform: Shape 13">
                <a:extLst>
                  <a:ext uri="{FF2B5EF4-FFF2-40B4-BE49-F238E27FC236}">
                    <a16:creationId xmlns:a16="http://schemas.microsoft.com/office/drawing/2014/main" id="{59AA6739-A388-E20B-E922-983CE6C19496}"/>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30" name="TextBox 31">
              <a:extLst>
                <a:ext uri="{FF2B5EF4-FFF2-40B4-BE49-F238E27FC236}">
                  <a16:creationId xmlns:a16="http://schemas.microsoft.com/office/drawing/2014/main" id="{050953E7-9753-9749-E089-60D9B7F79493}"/>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31" name="TextBox 10">
              <a:extLst>
                <a:ext uri="{FF2B5EF4-FFF2-40B4-BE49-F238E27FC236}">
                  <a16:creationId xmlns:a16="http://schemas.microsoft.com/office/drawing/2014/main" id="{A15FC0E1-4809-2E7B-5989-FA7E25B69D50}"/>
                </a:ext>
              </a:extLst>
            </p:cNvPr>
            <p:cNvSpPr txBox="1"/>
            <p:nvPr/>
          </p:nvSpPr>
          <p:spPr>
            <a:xfrm>
              <a:off x="7663571" y="613018"/>
              <a:ext cx="2593963" cy="592331"/>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طلب التقييم الصريح</a:t>
              </a:r>
            </a:p>
          </p:txBody>
        </p:sp>
      </p:grpSp>
      <p:grpSp>
        <p:nvGrpSpPr>
          <p:cNvPr id="35" name="Group 14">
            <a:extLst>
              <a:ext uri="{FF2B5EF4-FFF2-40B4-BE49-F238E27FC236}">
                <a16:creationId xmlns:a16="http://schemas.microsoft.com/office/drawing/2014/main" id="{B3CDE3BE-3AB1-9C8D-DB9E-190B54FBFA36}"/>
              </a:ext>
            </a:extLst>
          </p:cNvPr>
          <p:cNvGrpSpPr/>
          <p:nvPr/>
        </p:nvGrpSpPr>
        <p:grpSpPr>
          <a:xfrm>
            <a:off x="6635161" y="3500839"/>
            <a:ext cx="2865833" cy="944919"/>
            <a:chOff x="7146190" y="2279628"/>
            <a:chExt cx="4131410" cy="1362201"/>
          </a:xfrm>
        </p:grpSpPr>
        <p:grpSp>
          <p:nvGrpSpPr>
            <p:cNvPr id="36" name="Group 15">
              <a:extLst>
                <a:ext uri="{FF2B5EF4-FFF2-40B4-BE49-F238E27FC236}">
                  <a16:creationId xmlns:a16="http://schemas.microsoft.com/office/drawing/2014/main" id="{A86E21E2-CF4E-2BC9-175E-EB677B04E32A}"/>
                </a:ext>
              </a:extLst>
            </p:cNvPr>
            <p:cNvGrpSpPr/>
            <p:nvPr/>
          </p:nvGrpSpPr>
          <p:grpSpPr>
            <a:xfrm flipH="1">
              <a:off x="7146190" y="2279628"/>
              <a:ext cx="4131410" cy="1362201"/>
              <a:chOff x="529378" y="656101"/>
              <a:chExt cx="4131410" cy="1362201"/>
            </a:xfrm>
          </p:grpSpPr>
          <p:sp>
            <p:nvSpPr>
              <p:cNvPr id="39" name="Freeform: Shape 18">
                <a:extLst>
                  <a:ext uri="{FF2B5EF4-FFF2-40B4-BE49-F238E27FC236}">
                    <a16:creationId xmlns:a16="http://schemas.microsoft.com/office/drawing/2014/main" id="{AD045346-EB89-BA21-9170-5B34FB766AB9}"/>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40" name="Freeform: Shape 25">
                <a:extLst>
                  <a:ext uri="{FF2B5EF4-FFF2-40B4-BE49-F238E27FC236}">
                    <a16:creationId xmlns:a16="http://schemas.microsoft.com/office/drawing/2014/main" id="{E9B30046-9378-1C09-09F4-E6CB54FC9121}"/>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41" name="Freeform: Shape 26">
                <a:extLst>
                  <a:ext uri="{FF2B5EF4-FFF2-40B4-BE49-F238E27FC236}">
                    <a16:creationId xmlns:a16="http://schemas.microsoft.com/office/drawing/2014/main" id="{4796FFD8-BF1F-7042-C03F-4CA2E6D77B97}"/>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37" name="TextBox 31">
              <a:extLst>
                <a:ext uri="{FF2B5EF4-FFF2-40B4-BE49-F238E27FC236}">
                  <a16:creationId xmlns:a16="http://schemas.microsoft.com/office/drawing/2014/main" id="{DBDF248B-CF24-F592-AB43-D10C103EBD36}"/>
                </a:ext>
              </a:extLst>
            </p:cNvPr>
            <p:cNvSpPr txBox="1"/>
            <p:nvPr/>
          </p:nvSpPr>
          <p:spPr>
            <a:xfrm>
              <a:off x="10289642" y="2729895"/>
              <a:ext cx="90194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02</a:t>
              </a:r>
            </a:p>
          </p:txBody>
        </p:sp>
        <p:sp>
          <p:nvSpPr>
            <p:cNvPr id="38" name="TextBox 17">
              <a:extLst>
                <a:ext uri="{FF2B5EF4-FFF2-40B4-BE49-F238E27FC236}">
                  <a16:creationId xmlns:a16="http://schemas.microsoft.com/office/drawing/2014/main" id="{8192FF63-6EA0-A873-FDF3-0B28E90B4900}"/>
                </a:ext>
              </a:extLst>
            </p:cNvPr>
            <p:cNvSpPr txBox="1"/>
            <p:nvPr/>
          </p:nvSpPr>
          <p:spPr>
            <a:xfrm>
              <a:off x="7271059" y="2648803"/>
              <a:ext cx="2962474"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التركيز على التحسين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2" name="Group 27">
            <a:extLst>
              <a:ext uri="{FF2B5EF4-FFF2-40B4-BE49-F238E27FC236}">
                <a16:creationId xmlns:a16="http://schemas.microsoft.com/office/drawing/2014/main" id="{C41DB1FD-5D17-6EB5-46D6-DE6F0E53DBE5}"/>
              </a:ext>
            </a:extLst>
          </p:cNvPr>
          <p:cNvGrpSpPr/>
          <p:nvPr/>
        </p:nvGrpSpPr>
        <p:grpSpPr>
          <a:xfrm>
            <a:off x="3055540" y="3792389"/>
            <a:ext cx="2883345" cy="944918"/>
            <a:chOff x="7046300" y="4108429"/>
            <a:chExt cx="4156656" cy="1362201"/>
          </a:xfrm>
        </p:grpSpPr>
        <p:grpSp>
          <p:nvGrpSpPr>
            <p:cNvPr id="43" name="Group 28">
              <a:extLst>
                <a:ext uri="{FF2B5EF4-FFF2-40B4-BE49-F238E27FC236}">
                  <a16:creationId xmlns:a16="http://schemas.microsoft.com/office/drawing/2014/main" id="{C6875DDA-1EA6-27D1-8272-144EAF9AB80F}"/>
                </a:ext>
              </a:extLst>
            </p:cNvPr>
            <p:cNvGrpSpPr/>
            <p:nvPr/>
          </p:nvGrpSpPr>
          <p:grpSpPr>
            <a:xfrm flipH="1">
              <a:off x="7071546" y="4108429"/>
              <a:ext cx="4131410" cy="1362201"/>
              <a:chOff x="529378" y="656101"/>
              <a:chExt cx="4131410" cy="1362201"/>
            </a:xfrm>
          </p:grpSpPr>
          <p:sp>
            <p:nvSpPr>
              <p:cNvPr id="46" name="Freeform: Shape 31">
                <a:extLst>
                  <a:ext uri="{FF2B5EF4-FFF2-40B4-BE49-F238E27FC236}">
                    <a16:creationId xmlns:a16="http://schemas.microsoft.com/office/drawing/2014/main" id="{812196A1-A052-6560-06B8-07B5150F91A8}"/>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47" name="Freeform: Shape 32">
                <a:extLst>
                  <a:ext uri="{FF2B5EF4-FFF2-40B4-BE49-F238E27FC236}">
                    <a16:creationId xmlns:a16="http://schemas.microsoft.com/office/drawing/2014/main" id="{5755C024-EF3F-0EAC-6C7F-EA82A23218C0}"/>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48" name="Freeform: Shape 33">
                <a:extLst>
                  <a:ext uri="{FF2B5EF4-FFF2-40B4-BE49-F238E27FC236}">
                    <a16:creationId xmlns:a16="http://schemas.microsoft.com/office/drawing/2014/main" id="{81FC0408-7DDE-8C13-9FF3-D872911204DB}"/>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44" name="TextBox 29">
              <a:extLst>
                <a:ext uri="{FF2B5EF4-FFF2-40B4-BE49-F238E27FC236}">
                  <a16:creationId xmlns:a16="http://schemas.microsoft.com/office/drawing/2014/main" id="{3AB03C24-7C58-5BC5-DDED-7A048D596906}"/>
                </a:ext>
              </a:extLst>
            </p:cNvPr>
            <p:cNvSpPr txBox="1"/>
            <p:nvPr/>
          </p:nvSpPr>
          <p:spPr>
            <a:xfrm>
              <a:off x="10199197" y="4688346"/>
              <a:ext cx="95888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03</a:t>
              </a:r>
            </a:p>
          </p:txBody>
        </p:sp>
        <p:sp>
          <p:nvSpPr>
            <p:cNvPr id="45" name="TextBox 30">
              <a:extLst>
                <a:ext uri="{FF2B5EF4-FFF2-40B4-BE49-F238E27FC236}">
                  <a16:creationId xmlns:a16="http://schemas.microsoft.com/office/drawing/2014/main" id="{9F84C1D0-7D55-12CE-752F-8D317EC26205}"/>
                </a:ext>
              </a:extLst>
            </p:cNvPr>
            <p:cNvSpPr txBox="1"/>
            <p:nvPr/>
          </p:nvSpPr>
          <p:spPr>
            <a:xfrm>
              <a:off x="7046300" y="4505227"/>
              <a:ext cx="3100292"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تنفيذ التغييرات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8553248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7EB01-EAB7-04A7-8505-DE6AC9F617E5}"/>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56593706-CF32-CEBE-DB80-D22174031C8F}"/>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AF519A66-2829-AA2E-5DC5-ED707330E444}"/>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A831BA20-9506-48DB-FA7F-C110D5F50547}"/>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031FB04B-3399-8944-A116-250BEF45118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DE0C43EF-5E9A-4621-BF29-494DB21F65BE}"/>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03EE9C8A-584D-DA12-CAE9-3F51E6ADA994}"/>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E8AF6CD3-2A08-6E88-7188-CBCEFBAFFF59}"/>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F67F9B32-EA17-2B3F-C2D5-5F9D3410C81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2042BEAF-2740-9B4B-7030-84ACE2AE27D8}"/>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DFA43260-0462-669D-8E68-DBDCDDD2F4B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479C010A-931C-E46A-1A80-602FE7278D61}"/>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7CCA2A5D-4D0B-F9DA-BC1A-B45E2F25D10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2CB7F2E9-085B-51D6-8F29-D77B916A9289}"/>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استثمار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8" name="Group 7">
            <a:extLst>
              <a:ext uri="{FF2B5EF4-FFF2-40B4-BE49-F238E27FC236}">
                <a16:creationId xmlns:a16="http://schemas.microsoft.com/office/drawing/2014/main" id="{BCA8A85B-1C36-1CA1-B5FC-A65AB30CD59E}"/>
              </a:ext>
            </a:extLst>
          </p:cNvPr>
          <p:cNvGrpSpPr/>
          <p:nvPr/>
        </p:nvGrpSpPr>
        <p:grpSpPr>
          <a:xfrm>
            <a:off x="6635161" y="2268499"/>
            <a:ext cx="2865833" cy="944918"/>
            <a:chOff x="7314141" y="525473"/>
            <a:chExt cx="4131410" cy="1362201"/>
          </a:xfrm>
        </p:grpSpPr>
        <p:grpSp>
          <p:nvGrpSpPr>
            <p:cNvPr id="29" name="Group 8">
              <a:extLst>
                <a:ext uri="{FF2B5EF4-FFF2-40B4-BE49-F238E27FC236}">
                  <a16:creationId xmlns:a16="http://schemas.microsoft.com/office/drawing/2014/main" id="{989559DD-4616-5E8F-E03F-9076999AB882}"/>
                </a:ext>
              </a:extLst>
            </p:cNvPr>
            <p:cNvGrpSpPr/>
            <p:nvPr/>
          </p:nvGrpSpPr>
          <p:grpSpPr>
            <a:xfrm flipH="1">
              <a:off x="7314141" y="525473"/>
              <a:ext cx="4131410" cy="1362201"/>
              <a:chOff x="529378" y="656101"/>
              <a:chExt cx="4131410" cy="1362201"/>
            </a:xfrm>
          </p:grpSpPr>
          <p:sp>
            <p:nvSpPr>
              <p:cNvPr id="32" name="Freeform: Shape 11">
                <a:extLst>
                  <a:ext uri="{FF2B5EF4-FFF2-40B4-BE49-F238E27FC236}">
                    <a16:creationId xmlns:a16="http://schemas.microsoft.com/office/drawing/2014/main" id="{2BC44ED1-BFCE-785E-CD23-5AB03DE74FA9}"/>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33" name="Freeform: Shape 12">
                <a:extLst>
                  <a:ext uri="{FF2B5EF4-FFF2-40B4-BE49-F238E27FC236}">
                    <a16:creationId xmlns:a16="http://schemas.microsoft.com/office/drawing/2014/main" id="{DD7A0C94-B665-A048-590E-D9D9600041E4}"/>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34" name="Freeform: Shape 13">
                <a:extLst>
                  <a:ext uri="{FF2B5EF4-FFF2-40B4-BE49-F238E27FC236}">
                    <a16:creationId xmlns:a16="http://schemas.microsoft.com/office/drawing/2014/main" id="{F67E7052-5234-0A6F-2D30-33ADC3AB2490}"/>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30" name="TextBox 31">
              <a:extLst>
                <a:ext uri="{FF2B5EF4-FFF2-40B4-BE49-F238E27FC236}">
                  <a16:creationId xmlns:a16="http://schemas.microsoft.com/office/drawing/2014/main" id="{8C3EF525-B4AB-E4EF-3EC3-775EF7A254C9}"/>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31" name="TextBox 10">
              <a:extLst>
                <a:ext uri="{FF2B5EF4-FFF2-40B4-BE49-F238E27FC236}">
                  <a16:creationId xmlns:a16="http://schemas.microsoft.com/office/drawing/2014/main" id="{74C143EE-51AA-52D0-D7BD-C2FA5494563C}"/>
                </a:ext>
              </a:extLst>
            </p:cNvPr>
            <p:cNvSpPr txBox="1"/>
            <p:nvPr/>
          </p:nvSpPr>
          <p:spPr>
            <a:xfrm>
              <a:off x="7663571" y="613018"/>
              <a:ext cx="2593963" cy="592331"/>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طلب التقييم الصريح</a:t>
              </a:r>
            </a:p>
          </p:txBody>
        </p:sp>
      </p:grpSp>
      <p:grpSp>
        <p:nvGrpSpPr>
          <p:cNvPr id="35" name="Group 14">
            <a:extLst>
              <a:ext uri="{FF2B5EF4-FFF2-40B4-BE49-F238E27FC236}">
                <a16:creationId xmlns:a16="http://schemas.microsoft.com/office/drawing/2014/main" id="{585BF370-253B-07BD-AF1D-617B68D8AECE}"/>
              </a:ext>
            </a:extLst>
          </p:cNvPr>
          <p:cNvGrpSpPr/>
          <p:nvPr/>
        </p:nvGrpSpPr>
        <p:grpSpPr>
          <a:xfrm>
            <a:off x="6635161" y="3500839"/>
            <a:ext cx="2865833" cy="944919"/>
            <a:chOff x="7146190" y="2279628"/>
            <a:chExt cx="4131410" cy="1362201"/>
          </a:xfrm>
        </p:grpSpPr>
        <p:grpSp>
          <p:nvGrpSpPr>
            <p:cNvPr id="36" name="Group 15">
              <a:extLst>
                <a:ext uri="{FF2B5EF4-FFF2-40B4-BE49-F238E27FC236}">
                  <a16:creationId xmlns:a16="http://schemas.microsoft.com/office/drawing/2014/main" id="{D4FBFE8E-DE52-240C-972B-A9466C39851C}"/>
                </a:ext>
              </a:extLst>
            </p:cNvPr>
            <p:cNvGrpSpPr/>
            <p:nvPr/>
          </p:nvGrpSpPr>
          <p:grpSpPr>
            <a:xfrm flipH="1">
              <a:off x="7146190" y="2279628"/>
              <a:ext cx="4131410" cy="1362201"/>
              <a:chOff x="529378" y="656101"/>
              <a:chExt cx="4131410" cy="1362201"/>
            </a:xfrm>
          </p:grpSpPr>
          <p:sp>
            <p:nvSpPr>
              <p:cNvPr id="39" name="Freeform: Shape 18">
                <a:extLst>
                  <a:ext uri="{FF2B5EF4-FFF2-40B4-BE49-F238E27FC236}">
                    <a16:creationId xmlns:a16="http://schemas.microsoft.com/office/drawing/2014/main" id="{C3F93F9F-140D-89DF-40B1-55A7ADA5131A}"/>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40" name="Freeform: Shape 25">
                <a:extLst>
                  <a:ext uri="{FF2B5EF4-FFF2-40B4-BE49-F238E27FC236}">
                    <a16:creationId xmlns:a16="http://schemas.microsoft.com/office/drawing/2014/main" id="{FDC9D36A-C598-BDA0-9B42-E5EB8004E633}"/>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41" name="Freeform: Shape 26">
                <a:extLst>
                  <a:ext uri="{FF2B5EF4-FFF2-40B4-BE49-F238E27FC236}">
                    <a16:creationId xmlns:a16="http://schemas.microsoft.com/office/drawing/2014/main" id="{885186C3-56DA-1145-4DDD-A89DB203D56A}"/>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37" name="TextBox 31">
              <a:extLst>
                <a:ext uri="{FF2B5EF4-FFF2-40B4-BE49-F238E27FC236}">
                  <a16:creationId xmlns:a16="http://schemas.microsoft.com/office/drawing/2014/main" id="{CFCEF670-F4FA-B961-2300-C750CE465BF3}"/>
                </a:ext>
              </a:extLst>
            </p:cNvPr>
            <p:cNvSpPr txBox="1"/>
            <p:nvPr/>
          </p:nvSpPr>
          <p:spPr>
            <a:xfrm>
              <a:off x="10289642" y="2729895"/>
              <a:ext cx="90194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02</a:t>
              </a:r>
            </a:p>
          </p:txBody>
        </p:sp>
        <p:sp>
          <p:nvSpPr>
            <p:cNvPr id="38" name="TextBox 17">
              <a:extLst>
                <a:ext uri="{FF2B5EF4-FFF2-40B4-BE49-F238E27FC236}">
                  <a16:creationId xmlns:a16="http://schemas.microsoft.com/office/drawing/2014/main" id="{A65B891E-4C3E-DBFD-C691-705936552C9B}"/>
                </a:ext>
              </a:extLst>
            </p:cNvPr>
            <p:cNvSpPr txBox="1"/>
            <p:nvPr/>
          </p:nvSpPr>
          <p:spPr>
            <a:xfrm>
              <a:off x="7271059" y="2648803"/>
              <a:ext cx="2962474"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التركيز على التحسين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2" name="Group 27">
            <a:extLst>
              <a:ext uri="{FF2B5EF4-FFF2-40B4-BE49-F238E27FC236}">
                <a16:creationId xmlns:a16="http://schemas.microsoft.com/office/drawing/2014/main" id="{574D63C9-E9DF-4346-A01B-042C112BD416}"/>
              </a:ext>
            </a:extLst>
          </p:cNvPr>
          <p:cNvGrpSpPr/>
          <p:nvPr/>
        </p:nvGrpSpPr>
        <p:grpSpPr>
          <a:xfrm>
            <a:off x="3055540" y="3792391"/>
            <a:ext cx="2883345" cy="1226651"/>
            <a:chOff x="7046300" y="4108428"/>
            <a:chExt cx="4156656" cy="1768349"/>
          </a:xfrm>
        </p:grpSpPr>
        <p:grpSp>
          <p:nvGrpSpPr>
            <p:cNvPr id="43" name="Group 28">
              <a:extLst>
                <a:ext uri="{FF2B5EF4-FFF2-40B4-BE49-F238E27FC236}">
                  <a16:creationId xmlns:a16="http://schemas.microsoft.com/office/drawing/2014/main" id="{6FD714A2-0ADF-A989-7B9A-AFDD1D34B501}"/>
                </a:ext>
              </a:extLst>
            </p:cNvPr>
            <p:cNvGrpSpPr/>
            <p:nvPr/>
          </p:nvGrpSpPr>
          <p:grpSpPr>
            <a:xfrm flipH="1">
              <a:off x="7071545" y="4108428"/>
              <a:ext cx="4131411" cy="1768349"/>
              <a:chOff x="529378" y="656100"/>
              <a:chExt cx="4131411" cy="1768349"/>
            </a:xfrm>
          </p:grpSpPr>
          <p:sp>
            <p:nvSpPr>
              <p:cNvPr id="46" name="Freeform: Shape 31">
                <a:extLst>
                  <a:ext uri="{FF2B5EF4-FFF2-40B4-BE49-F238E27FC236}">
                    <a16:creationId xmlns:a16="http://schemas.microsoft.com/office/drawing/2014/main" id="{462F8EF6-2268-E765-CD30-86EF4ED9957F}"/>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47" name="Freeform: Shape 32">
                <a:extLst>
                  <a:ext uri="{FF2B5EF4-FFF2-40B4-BE49-F238E27FC236}">
                    <a16:creationId xmlns:a16="http://schemas.microsoft.com/office/drawing/2014/main" id="{B8D3C7B7-D5F0-42E2-D53B-DDF4DE1025DD}"/>
                  </a:ext>
                </a:extLst>
              </p:cNvPr>
              <p:cNvSpPr/>
              <p:nvPr/>
            </p:nvSpPr>
            <p:spPr>
              <a:xfrm>
                <a:off x="1533137" y="656100"/>
                <a:ext cx="3127652" cy="1768349"/>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48" name="Freeform: Shape 33">
                <a:extLst>
                  <a:ext uri="{FF2B5EF4-FFF2-40B4-BE49-F238E27FC236}">
                    <a16:creationId xmlns:a16="http://schemas.microsoft.com/office/drawing/2014/main" id="{D11FC7DD-7141-79F9-7CE2-4EB4A6619D2D}"/>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44" name="TextBox 29">
              <a:extLst>
                <a:ext uri="{FF2B5EF4-FFF2-40B4-BE49-F238E27FC236}">
                  <a16:creationId xmlns:a16="http://schemas.microsoft.com/office/drawing/2014/main" id="{79FA8DC0-BD83-01BB-60C3-7CE69E14A721}"/>
                </a:ext>
              </a:extLst>
            </p:cNvPr>
            <p:cNvSpPr txBox="1"/>
            <p:nvPr/>
          </p:nvSpPr>
          <p:spPr>
            <a:xfrm>
              <a:off x="10199197" y="4688346"/>
              <a:ext cx="95888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03</a:t>
              </a:r>
            </a:p>
          </p:txBody>
        </p:sp>
        <p:sp>
          <p:nvSpPr>
            <p:cNvPr id="45" name="TextBox 30">
              <a:extLst>
                <a:ext uri="{FF2B5EF4-FFF2-40B4-BE49-F238E27FC236}">
                  <a16:creationId xmlns:a16="http://schemas.microsoft.com/office/drawing/2014/main" id="{BF136A41-9854-7095-34E1-62984C4802A7}"/>
                </a:ext>
              </a:extLst>
            </p:cNvPr>
            <p:cNvSpPr txBox="1"/>
            <p:nvPr/>
          </p:nvSpPr>
          <p:spPr>
            <a:xfrm>
              <a:off x="7046300" y="4505227"/>
              <a:ext cx="3100292"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تنفيذ التغييرات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5" name="مربع نص 14">
            <a:extLst>
              <a:ext uri="{FF2B5EF4-FFF2-40B4-BE49-F238E27FC236}">
                <a16:creationId xmlns:a16="http://schemas.microsoft.com/office/drawing/2014/main" id="{DEF1CB65-29CA-0ED8-E5ED-9D6286B402DE}"/>
              </a:ext>
            </a:extLst>
          </p:cNvPr>
          <p:cNvSpPr txBox="1"/>
          <p:nvPr/>
        </p:nvSpPr>
        <p:spPr>
          <a:xfrm>
            <a:off x="2934724" y="4390500"/>
            <a:ext cx="2169557" cy="719043"/>
          </a:xfrm>
          <a:prstGeom prst="rect">
            <a:avLst/>
          </a:prstGeom>
          <a:noFill/>
        </p:spPr>
        <p:txBody>
          <a:bodyPr wrap="square">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إجراء تعديلات فورية بناءً على الملاحظات المستلمة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810308141"/>
      </p:ext>
    </p:extLst>
  </p:cSld>
  <p:clrMapOvr>
    <a:masterClrMapping/>
  </p:clrMapOvr>
  <p:transition spd="slow">
    <p:wip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112B4-8518-F2F0-6117-4900349E047A}"/>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2EA52F16-37CB-761D-6F38-F7E6E1E9C177}"/>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04D8E716-C998-01E8-A02A-F0AC066ECE57}"/>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DD1FAFF9-B676-BD5B-0BED-709C70B3B607}"/>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EC88C73D-2C3E-BC63-EAE6-EF33F5F4FE73}"/>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1D7A0A63-3361-5E3A-5D17-9CB16B03341C}"/>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3D524E21-BF1B-E5C7-B9C4-241FD6EAC6C4}"/>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09880D68-B90E-5C16-4FD4-548D314C5B24}"/>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2FDB8B39-C5BB-E47B-DA7F-FD91F8AA1B9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B34C3F19-A339-5EF7-A2BF-42526C955D64}"/>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1D134161-C887-27C3-7806-82C7D18C655B}"/>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3D9E1A5E-2716-8C67-3B52-309F9765FACF}"/>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1F3BA839-3C54-FA68-8CA2-0C83599144A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62C89750-7488-E064-D621-4CD1E3505A15}"/>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استثمار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8" name="Group 7">
            <a:extLst>
              <a:ext uri="{FF2B5EF4-FFF2-40B4-BE49-F238E27FC236}">
                <a16:creationId xmlns:a16="http://schemas.microsoft.com/office/drawing/2014/main" id="{F1205B63-9F8C-51AD-5581-1E5752525DA8}"/>
              </a:ext>
            </a:extLst>
          </p:cNvPr>
          <p:cNvGrpSpPr/>
          <p:nvPr/>
        </p:nvGrpSpPr>
        <p:grpSpPr>
          <a:xfrm>
            <a:off x="6635161" y="2268499"/>
            <a:ext cx="2865833" cy="944918"/>
            <a:chOff x="7314141" y="525473"/>
            <a:chExt cx="4131410" cy="1362201"/>
          </a:xfrm>
        </p:grpSpPr>
        <p:grpSp>
          <p:nvGrpSpPr>
            <p:cNvPr id="29" name="Group 8">
              <a:extLst>
                <a:ext uri="{FF2B5EF4-FFF2-40B4-BE49-F238E27FC236}">
                  <a16:creationId xmlns:a16="http://schemas.microsoft.com/office/drawing/2014/main" id="{11617D14-7A49-CF75-953A-E39F37B91855}"/>
                </a:ext>
              </a:extLst>
            </p:cNvPr>
            <p:cNvGrpSpPr/>
            <p:nvPr/>
          </p:nvGrpSpPr>
          <p:grpSpPr>
            <a:xfrm flipH="1">
              <a:off x="7314141" y="525473"/>
              <a:ext cx="4131410" cy="1362201"/>
              <a:chOff x="529378" y="656101"/>
              <a:chExt cx="4131410" cy="1362201"/>
            </a:xfrm>
          </p:grpSpPr>
          <p:sp>
            <p:nvSpPr>
              <p:cNvPr id="32" name="Freeform: Shape 11">
                <a:extLst>
                  <a:ext uri="{FF2B5EF4-FFF2-40B4-BE49-F238E27FC236}">
                    <a16:creationId xmlns:a16="http://schemas.microsoft.com/office/drawing/2014/main" id="{6064DADD-3A0D-E305-50BA-45DE5D45AFE7}"/>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33" name="Freeform: Shape 12">
                <a:extLst>
                  <a:ext uri="{FF2B5EF4-FFF2-40B4-BE49-F238E27FC236}">
                    <a16:creationId xmlns:a16="http://schemas.microsoft.com/office/drawing/2014/main" id="{8B2B9F37-A3A2-652A-2789-20FB0F5C48BA}"/>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34" name="Freeform: Shape 13">
                <a:extLst>
                  <a:ext uri="{FF2B5EF4-FFF2-40B4-BE49-F238E27FC236}">
                    <a16:creationId xmlns:a16="http://schemas.microsoft.com/office/drawing/2014/main" id="{117C1C30-75F2-6502-0D12-78BBDBCA6C31}"/>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30" name="TextBox 31">
              <a:extLst>
                <a:ext uri="{FF2B5EF4-FFF2-40B4-BE49-F238E27FC236}">
                  <a16:creationId xmlns:a16="http://schemas.microsoft.com/office/drawing/2014/main" id="{EDF9F32E-F274-7A0E-C163-0C2DEE83AE84}"/>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31" name="TextBox 10">
              <a:extLst>
                <a:ext uri="{FF2B5EF4-FFF2-40B4-BE49-F238E27FC236}">
                  <a16:creationId xmlns:a16="http://schemas.microsoft.com/office/drawing/2014/main" id="{76D8F5BB-A80D-A00A-A0E6-5A7CC2C59C23}"/>
                </a:ext>
              </a:extLst>
            </p:cNvPr>
            <p:cNvSpPr txBox="1"/>
            <p:nvPr/>
          </p:nvSpPr>
          <p:spPr>
            <a:xfrm>
              <a:off x="7663571" y="613018"/>
              <a:ext cx="2593963" cy="592331"/>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طلب التقييم الصريح</a:t>
              </a:r>
            </a:p>
          </p:txBody>
        </p:sp>
      </p:grpSp>
      <p:grpSp>
        <p:nvGrpSpPr>
          <p:cNvPr id="35" name="Group 14">
            <a:extLst>
              <a:ext uri="{FF2B5EF4-FFF2-40B4-BE49-F238E27FC236}">
                <a16:creationId xmlns:a16="http://schemas.microsoft.com/office/drawing/2014/main" id="{E8E06E36-B513-EF6E-6644-CFA8CDBD2820}"/>
              </a:ext>
            </a:extLst>
          </p:cNvPr>
          <p:cNvGrpSpPr/>
          <p:nvPr/>
        </p:nvGrpSpPr>
        <p:grpSpPr>
          <a:xfrm>
            <a:off x="6635161" y="3500839"/>
            <a:ext cx="2865833" cy="944919"/>
            <a:chOff x="7146190" y="2279628"/>
            <a:chExt cx="4131410" cy="1362201"/>
          </a:xfrm>
        </p:grpSpPr>
        <p:grpSp>
          <p:nvGrpSpPr>
            <p:cNvPr id="36" name="Group 15">
              <a:extLst>
                <a:ext uri="{FF2B5EF4-FFF2-40B4-BE49-F238E27FC236}">
                  <a16:creationId xmlns:a16="http://schemas.microsoft.com/office/drawing/2014/main" id="{E50986D8-D173-1500-9CA4-1755BF1701DF}"/>
                </a:ext>
              </a:extLst>
            </p:cNvPr>
            <p:cNvGrpSpPr/>
            <p:nvPr/>
          </p:nvGrpSpPr>
          <p:grpSpPr>
            <a:xfrm flipH="1">
              <a:off x="7146190" y="2279628"/>
              <a:ext cx="4131410" cy="1362201"/>
              <a:chOff x="529378" y="656101"/>
              <a:chExt cx="4131410" cy="1362201"/>
            </a:xfrm>
          </p:grpSpPr>
          <p:sp>
            <p:nvSpPr>
              <p:cNvPr id="39" name="Freeform: Shape 18">
                <a:extLst>
                  <a:ext uri="{FF2B5EF4-FFF2-40B4-BE49-F238E27FC236}">
                    <a16:creationId xmlns:a16="http://schemas.microsoft.com/office/drawing/2014/main" id="{A11FCD47-43B6-1C67-3F27-163BF1BB9B60}"/>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40" name="Freeform: Shape 25">
                <a:extLst>
                  <a:ext uri="{FF2B5EF4-FFF2-40B4-BE49-F238E27FC236}">
                    <a16:creationId xmlns:a16="http://schemas.microsoft.com/office/drawing/2014/main" id="{B974D680-B4A1-E9BB-936B-3EA5DC7E064F}"/>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41" name="Freeform: Shape 26">
                <a:extLst>
                  <a:ext uri="{FF2B5EF4-FFF2-40B4-BE49-F238E27FC236}">
                    <a16:creationId xmlns:a16="http://schemas.microsoft.com/office/drawing/2014/main" id="{F0D6439E-0497-D25D-8721-E98891824B46}"/>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37" name="TextBox 31">
              <a:extLst>
                <a:ext uri="{FF2B5EF4-FFF2-40B4-BE49-F238E27FC236}">
                  <a16:creationId xmlns:a16="http://schemas.microsoft.com/office/drawing/2014/main" id="{2571A16F-4ED3-4D8E-C90C-603BC3D90F18}"/>
                </a:ext>
              </a:extLst>
            </p:cNvPr>
            <p:cNvSpPr txBox="1"/>
            <p:nvPr/>
          </p:nvSpPr>
          <p:spPr>
            <a:xfrm>
              <a:off x="10289642" y="2729895"/>
              <a:ext cx="90194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02</a:t>
              </a:r>
            </a:p>
          </p:txBody>
        </p:sp>
        <p:sp>
          <p:nvSpPr>
            <p:cNvPr id="38" name="TextBox 17">
              <a:extLst>
                <a:ext uri="{FF2B5EF4-FFF2-40B4-BE49-F238E27FC236}">
                  <a16:creationId xmlns:a16="http://schemas.microsoft.com/office/drawing/2014/main" id="{7D8266FF-B05A-EE7E-ACB8-26815EBA992A}"/>
                </a:ext>
              </a:extLst>
            </p:cNvPr>
            <p:cNvSpPr txBox="1"/>
            <p:nvPr/>
          </p:nvSpPr>
          <p:spPr>
            <a:xfrm>
              <a:off x="7271059" y="2648803"/>
              <a:ext cx="2962474"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التركيز على التحسين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2" name="Group 27">
            <a:extLst>
              <a:ext uri="{FF2B5EF4-FFF2-40B4-BE49-F238E27FC236}">
                <a16:creationId xmlns:a16="http://schemas.microsoft.com/office/drawing/2014/main" id="{A7923D35-BE45-0BF0-C325-915CE587582E}"/>
              </a:ext>
            </a:extLst>
          </p:cNvPr>
          <p:cNvGrpSpPr/>
          <p:nvPr/>
        </p:nvGrpSpPr>
        <p:grpSpPr>
          <a:xfrm>
            <a:off x="3055540" y="3792389"/>
            <a:ext cx="2883345" cy="944918"/>
            <a:chOff x="7046300" y="4108429"/>
            <a:chExt cx="4156656" cy="1362201"/>
          </a:xfrm>
        </p:grpSpPr>
        <p:grpSp>
          <p:nvGrpSpPr>
            <p:cNvPr id="43" name="Group 28">
              <a:extLst>
                <a:ext uri="{FF2B5EF4-FFF2-40B4-BE49-F238E27FC236}">
                  <a16:creationId xmlns:a16="http://schemas.microsoft.com/office/drawing/2014/main" id="{D70FF8AD-4F70-965B-1E1B-FFCDD2F14A3F}"/>
                </a:ext>
              </a:extLst>
            </p:cNvPr>
            <p:cNvGrpSpPr/>
            <p:nvPr/>
          </p:nvGrpSpPr>
          <p:grpSpPr>
            <a:xfrm flipH="1">
              <a:off x="7071546" y="4108429"/>
              <a:ext cx="4131410" cy="1362201"/>
              <a:chOff x="529378" y="656101"/>
              <a:chExt cx="4131410" cy="1362201"/>
            </a:xfrm>
          </p:grpSpPr>
          <p:sp>
            <p:nvSpPr>
              <p:cNvPr id="46" name="Freeform: Shape 31">
                <a:extLst>
                  <a:ext uri="{FF2B5EF4-FFF2-40B4-BE49-F238E27FC236}">
                    <a16:creationId xmlns:a16="http://schemas.microsoft.com/office/drawing/2014/main" id="{B611A8C1-889F-9B40-B4BC-7E9ED04C3712}"/>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47" name="Freeform: Shape 32">
                <a:extLst>
                  <a:ext uri="{FF2B5EF4-FFF2-40B4-BE49-F238E27FC236}">
                    <a16:creationId xmlns:a16="http://schemas.microsoft.com/office/drawing/2014/main" id="{9770ED47-8E27-6F8E-135D-DBDD62B878BC}"/>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48" name="Freeform: Shape 33">
                <a:extLst>
                  <a:ext uri="{FF2B5EF4-FFF2-40B4-BE49-F238E27FC236}">
                    <a16:creationId xmlns:a16="http://schemas.microsoft.com/office/drawing/2014/main" id="{AADF59F7-76CD-F650-85B5-B18BFBBF8BE1}"/>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44" name="TextBox 29">
              <a:extLst>
                <a:ext uri="{FF2B5EF4-FFF2-40B4-BE49-F238E27FC236}">
                  <a16:creationId xmlns:a16="http://schemas.microsoft.com/office/drawing/2014/main" id="{2DBD34C1-D01A-1399-4634-00BDAFBB3091}"/>
                </a:ext>
              </a:extLst>
            </p:cNvPr>
            <p:cNvSpPr txBox="1"/>
            <p:nvPr/>
          </p:nvSpPr>
          <p:spPr>
            <a:xfrm>
              <a:off x="10199197" y="4688346"/>
              <a:ext cx="95888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03</a:t>
              </a:r>
            </a:p>
          </p:txBody>
        </p:sp>
        <p:sp>
          <p:nvSpPr>
            <p:cNvPr id="45" name="TextBox 30">
              <a:extLst>
                <a:ext uri="{FF2B5EF4-FFF2-40B4-BE49-F238E27FC236}">
                  <a16:creationId xmlns:a16="http://schemas.microsoft.com/office/drawing/2014/main" id="{45E919F0-94D0-2B06-6273-336506A25295}"/>
                </a:ext>
              </a:extLst>
            </p:cNvPr>
            <p:cNvSpPr txBox="1"/>
            <p:nvPr/>
          </p:nvSpPr>
          <p:spPr>
            <a:xfrm>
              <a:off x="7046300" y="4505227"/>
              <a:ext cx="3100292"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تنفيذ التغييرات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9" name="Group 34">
            <a:extLst>
              <a:ext uri="{FF2B5EF4-FFF2-40B4-BE49-F238E27FC236}">
                <a16:creationId xmlns:a16="http://schemas.microsoft.com/office/drawing/2014/main" id="{0975AF26-6DC9-485C-19C0-F53ABBE72D6D}"/>
              </a:ext>
            </a:extLst>
          </p:cNvPr>
          <p:cNvGrpSpPr/>
          <p:nvPr/>
        </p:nvGrpSpPr>
        <p:grpSpPr>
          <a:xfrm>
            <a:off x="3073052" y="4980780"/>
            <a:ext cx="2865835" cy="944919"/>
            <a:chOff x="6903593" y="5862583"/>
            <a:chExt cx="4131412" cy="1362202"/>
          </a:xfrm>
        </p:grpSpPr>
        <p:grpSp>
          <p:nvGrpSpPr>
            <p:cNvPr id="50" name="Group 35">
              <a:extLst>
                <a:ext uri="{FF2B5EF4-FFF2-40B4-BE49-F238E27FC236}">
                  <a16:creationId xmlns:a16="http://schemas.microsoft.com/office/drawing/2014/main" id="{8DAA1D95-4BCE-8FD1-A136-9945B29DC6B1}"/>
                </a:ext>
              </a:extLst>
            </p:cNvPr>
            <p:cNvGrpSpPr/>
            <p:nvPr/>
          </p:nvGrpSpPr>
          <p:grpSpPr>
            <a:xfrm flipH="1">
              <a:off x="6903593" y="5862583"/>
              <a:ext cx="4131412" cy="1362202"/>
              <a:chOff x="529378" y="656100"/>
              <a:chExt cx="4131412" cy="1362202"/>
            </a:xfrm>
          </p:grpSpPr>
          <p:sp>
            <p:nvSpPr>
              <p:cNvPr id="57" name="Freeform: Shape 38">
                <a:extLst>
                  <a:ext uri="{FF2B5EF4-FFF2-40B4-BE49-F238E27FC236}">
                    <a16:creationId xmlns:a16="http://schemas.microsoft.com/office/drawing/2014/main" id="{93D4D317-B624-621F-F852-038CF4C5FA51}"/>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58" name="Freeform: Shape 39">
                <a:extLst>
                  <a:ext uri="{FF2B5EF4-FFF2-40B4-BE49-F238E27FC236}">
                    <a16:creationId xmlns:a16="http://schemas.microsoft.com/office/drawing/2014/main" id="{E13F8753-FC50-EC11-5331-22F9B1DFDDF7}"/>
                  </a:ext>
                </a:extLst>
              </p:cNvPr>
              <p:cNvSpPr/>
              <p:nvPr/>
            </p:nvSpPr>
            <p:spPr>
              <a:xfrm>
                <a:off x="1533138" y="656100"/>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59" name="Freeform: Shape 40">
                <a:extLst>
                  <a:ext uri="{FF2B5EF4-FFF2-40B4-BE49-F238E27FC236}">
                    <a16:creationId xmlns:a16="http://schemas.microsoft.com/office/drawing/2014/main" id="{A958AC85-BE93-EA9F-9E12-9F3B728FAD87}"/>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51" name="TextBox 31">
              <a:extLst>
                <a:ext uri="{FF2B5EF4-FFF2-40B4-BE49-F238E27FC236}">
                  <a16:creationId xmlns:a16="http://schemas.microsoft.com/office/drawing/2014/main" id="{0CCD51A1-1819-E29F-4A8A-E046DBAAED3F}"/>
                </a:ext>
              </a:extLst>
            </p:cNvPr>
            <p:cNvSpPr txBox="1"/>
            <p:nvPr/>
          </p:nvSpPr>
          <p:spPr>
            <a:xfrm>
              <a:off x="10031246" y="6396335"/>
              <a:ext cx="90994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04</a:t>
              </a:r>
            </a:p>
          </p:txBody>
        </p:sp>
        <p:sp>
          <p:nvSpPr>
            <p:cNvPr id="56" name="TextBox 37">
              <a:extLst>
                <a:ext uri="{FF2B5EF4-FFF2-40B4-BE49-F238E27FC236}">
                  <a16:creationId xmlns:a16="http://schemas.microsoft.com/office/drawing/2014/main" id="{9251D64C-19B4-6778-A3F2-7F1ABD474556}"/>
                </a:ext>
              </a:extLst>
            </p:cNvPr>
            <p:cNvSpPr txBox="1"/>
            <p:nvPr/>
          </p:nvSpPr>
          <p:spPr>
            <a:xfrm>
              <a:off x="7274153" y="6025394"/>
              <a:ext cx="2386533"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متابعة التطور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5525742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4F1ED-EE8D-7D50-8119-C6BB3DC9E5B7}"/>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A14E3A5C-DE68-BAD1-1CAF-CB9C4672D47E}"/>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أحوّل نقاط الضعف لتصبح نقاط قوة؟</a:t>
            </a:r>
          </a:p>
        </p:txBody>
      </p:sp>
      <p:grpSp>
        <p:nvGrpSpPr>
          <p:cNvPr id="3" name="Group 1">
            <a:extLst>
              <a:ext uri="{FF2B5EF4-FFF2-40B4-BE49-F238E27FC236}">
                <a16:creationId xmlns:a16="http://schemas.microsoft.com/office/drawing/2014/main" id="{67A154C7-ECB6-726D-CF3F-C527078D3538}"/>
              </a:ext>
            </a:extLst>
          </p:cNvPr>
          <p:cNvGrpSpPr/>
          <p:nvPr/>
        </p:nvGrpSpPr>
        <p:grpSpPr>
          <a:xfrm>
            <a:off x="6085840" y="652683"/>
            <a:ext cx="6099258" cy="965135"/>
            <a:chOff x="2611561" y="522813"/>
            <a:chExt cx="7653269" cy="965135"/>
          </a:xfrm>
        </p:grpSpPr>
        <p:grpSp>
          <p:nvGrpSpPr>
            <p:cNvPr id="4" name="Group 2">
              <a:extLst>
                <a:ext uri="{FF2B5EF4-FFF2-40B4-BE49-F238E27FC236}">
                  <a16:creationId xmlns:a16="http://schemas.microsoft.com/office/drawing/2014/main" id="{89127474-5589-AC91-BB9F-7B7222D4547C}"/>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C2620CD1-4A73-0BC2-1B88-B06299B96AC4}"/>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77CD93E3-B4B5-7AF8-CAF4-728CB40D50CA}"/>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AEA215F1-5333-DFBB-9393-72BEE594B9FB}"/>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9E0F2174-F56A-E5A6-2064-7A9D7E71433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B14B91E6-4FB1-81D9-0FF3-1C06033D984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04BF1467-C482-6BE1-022A-6867A379F9BB}"/>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5E46ECB7-1CFF-CE5A-2A91-E09424F8DF90}"/>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E9E6030E-1DC3-440A-4538-D3ECE2CC46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71DCB0BE-AEF8-DBFC-D992-03ABC08661A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D8181266-D17C-DBBE-59E2-559D1A42360A}"/>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استثمار التغذية الراجعة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8" name="Group 7">
            <a:extLst>
              <a:ext uri="{FF2B5EF4-FFF2-40B4-BE49-F238E27FC236}">
                <a16:creationId xmlns:a16="http://schemas.microsoft.com/office/drawing/2014/main" id="{63DC1896-19F0-D1DE-F040-04E5A9137550}"/>
              </a:ext>
            </a:extLst>
          </p:cNvPr>
          <p:cNvGrpSpPr/>
          <p:nvPr/>
        </p:nvGrpSpPr>
        <p:grpSpPr>
          <a:xfrm>
            <a:off x="6635161" y="2268499"/>
            <a:ext cx="2865833" cy="944918"/>
            <a:chOff x="7314141" y="525473"/>
            <a:chExt cx="4131410" cy="1362201"/>
          </a:xfrm>
        </p:grpSpPr>
        <p:grpSp>
          <p:nvGrpSpPr>
            <p:cNvPr id="29" name="Group 8">
              <a:extLst>
                <a:ext uri="{FF2B5EF4-FFF2-40B4-BE49-F238E27FC236}">
                  <a16:creationId xmlns:a16="http://schemas.microsoft.com/office/drawing/2014/main" id="{460895CC-7DDF-9C5D-FE2A-D9D5D04A1F9C}"/>
                </a:ext>
              </a:extLst>
            </p:cNvPr>
            <p:cNvGrpSpPr/>
            <p:nvPr/>
          </p:nvGrpSpPr>
          <p:grpSpPr>
            <a:xfrm flipH="1">
              <a:off x="7314141" y="525473"/>
              <a:ext cx="4131410" cy="1362201"/>
              <a:chOff x="529378" y="656101"/>
              <a:chExt cx="4131410" cy="1362201"/>
            </a:xfrm>
          </p:grpSpPr>
          <p:sp>
            <p:nvSpPr>
              <p:cNvPr id="32" name="Freeform: Shape 11">
                <a:extLst>
                  <a:ext uri="{FF2B5EF4-FFF2-40B4-BE49-F238E27FC236}">
                    <a16:creationId xmlns:a16="http://schemas.microsoft.com/office/drawing/2014/main" id="{D2D6FA04-3688-0D9D-2941-8AECB926E184}"/>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33" name="Freeform: Shape 12">
                <a:extLst>
                  <a:ext uri="{FF2B5EF4-FFF2-40B4-BE49-F238E27FC236}">
                    <a16:creationId xmlns:a16="http://schemas.microsoft.com/office/drawing/2014/main" id="{08A1628A-EE2C-5C62-EB31-8C96210008D5}"/>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34" name="Freeform: Shape 13">
                <a:extLst>
                  <a:ext uri="{FF2B5EF4-FFF2-40B4-BE49-F238E27FC236}">
                    <a16:creationId xmlns:a16="http://schemas.microsoft.com/office/drawing/2014/main" id="{5A654129-DB22-BB64-6A67-0438740F9306}"/>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30" name="TextBox 31">
              <a:extLst>
                <a:ext uri="{FF2B5EF4-FFF2-40B4-BE49-F238E27FC236}">
                  <a16:creationId xmlns:a16="http://schemas.microsoft.com/office/drawing/2014/main" id="{45C07938-3D97-D261-7279-941B60600D36}"/>
                </a:ext>
              </a:extLst>
            </p:cNvPr>
            <p:cNvSpPr txBox="1"/>
            <p:nvPr/>
          </p:nvSpPr>
          <p:spPr>
            <a:xfrm>
              <a:off x="10441792" y="1021908"/>
              <a:ext cx="897671" cy="687978"/>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01</a:t>
              </a:r>
            </a:p>
          </p:txBody>
        </p:sp>
        <p:sp>
          <p:nvSpPr>
            <p:cNvPr id="31" name="TextBox 10">
              <a:extLst>
                <a:ext uri="{FF2B5EF4-FFF2-40B4-BE49-F238E27FC236}">
                  <a16:creationId xmlns:a16="http://schemas.microsoft.com/office/drawing/2014/main" id="{AE0C802E-0851-4817-D268-D79375B6E2F0}"/>
                </a:ext>
              </a:extLst>
            </p:cNvPr>
            <p:cNvSpPr txBox="1"/>
            <p:nvPr/>
          </p:nvSpPr>
          <p:spPr>
            <a:xfrm>
              <a:off x="7663571" y="613018"/>
              <a:ext cx="2593963" cy="592331"/>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طلب التقييم الصريح</a:t>
              </a:r>
            </a:p>
          </p:txBody>
        </p:sp>
      </p:grpSp>
      <p:grpSp>
        <p:nvGrpSpPr>
          <p:cNvPr id="35" name="Group 14">
            <a:extLst>
              <a:ext uri="{FF2B5EF4-FFF2-40B4-BE49-F238E27FC236}">
                <a16:creationId xmlns:a16="http://schemas.microsoft.com/office/drawing/2014/main" id="{33123B69-92E1-4676-313A-90EB102AB5F7}"/>
              </a:ext>
            </a:extLst>
          </p:cNvPr>
          <p:cNvGrpSpPr/>
          <p:nvPr/>
        </p:nvGrpSpPr>
        <p:grpSpPr>
          <a:xfrm>
            <a:off x="6635161" y="3500839"/>
            <a:ext cx="2865833" cy="944919"/>
            <a:chOff x="7146190" y="2279628"/>
            <a:chExt cx="4131410" cy="1362201"/>
          </a:xfrm>
        </p:grpSpPr>
        <p:grpSp>
          <p:nvGrpSpPr>
            <p:cNvPr id="36" name="Group 15">
              <a:extLst>
                <a:ext uri="{FF2B5EF4-FFF2-40B4-BE49-F238E27FC236}">
                  <a16:creationId xmlns:a16="http://schemas.microsoft.com/office/drawing/2014/main" id="{E082DD8C-D017-063B-3F75-682962091745}"/>
                </a:ext>
              </a:extLst>
            </p:cNvPr>
            <p:cNvGrpSpPr/>
            <p:nvPr/>
          </p:nvGrpSpPr>
          <p:grpSpPr>
            <a:xfrm flipH="1">
              <a:off x="7146190" y="2279628"/>
              <a:ext cx="4131410" cy="1362201"/>
              <a:chOff x="529378" y="656101"/>
              <a:chExt cx="4131410" cy="1362201"/>
            </a:xfrm>
          </p:grpSpPr>
          <p:sp>
            <p:nvSpPr>
              <p:cNvPr id="39" name="Freeform: Shape 18">
                <a:extLst>
                  <a:ext uri="{FF2B5EF4-FFF2-40B4-BE49-F238E27FC236}">
                    <a16:creationId xmlns:a16="http://schemas.microsoft.com/office/drawing/2014/main" id="{F3709745-52FF-BC96-A663-D565AA4C752C}"/>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40" name="Freeform: Shape 25">
                <a:extLst>
                  <a:ext uri="{FF2B5EF4-FFF2-40B4-BE49-F238E27FC236}">
                    <a16:creationId xmlns:a16="http://schemas.microsoft.com/office/drawing/2014/main" id="{C751EC2D-B923-2CE4-99BB-A7E3F08F36A6}"/>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41" name="Freeform: Shape 26">
                <a:extLst>
                  <a:ext uri="{FF2B5EF4-FFF2-40B4-BE49-F238E27FC236}">
                    <a16:creationId xmlns:a16="http://schemas.microsoft.com/office/drawing/2014/main" id="{0ACC103D-A266-818C-BD90-DAC105A6891D}"/>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37" name="TextBox 31">
              <a:extLst>
                <a:ext uri="{FF2B5EF4-FFF2-40B4-BE49-F238E27FC236}">
                  <a16:creationId xmlns:a16="http://schemas.microsoft.com/office/drawing/2014/main" id="{BD615A41-B6AA-7F62-42E7-E39B1EE5B729}"/>
                </a:ext>
              </a:extLst>
            </p:cNvPr>
            <p:cNvSpPr txBox="1"/>
            <p:nvPr/>
          </p:nvSpPr>
          <p:spPr>
            <a:xfrm>
              <a:off x="10289642" y="2729895"/>
              <a:ext cx="901940"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02</a:t>
              </a:r>
            </a:p>
          </p:txBody>
        </p:sp>
        <p:sp>
          <p:nvSpPr>
            <p:cNvPr id="38" name="TextBox 17">
              <a:extLst>
                <a:ext uri="{FF2B5EF4-FFF2-40B4-BE49-F238E27FC236}">
                  <a16:creationId xmlns:a16="http://schemas.microsoft.com/office/drawing/2014/main" id="{8DAD7A0B-92D4-0651-19A5-5BB306652759}"/>
                </a:ext>
              </a:extLst>
            </p:cNvPr>
            <p:cNvSpPr txBox="1"/>
            <p:nvPr/>
          </p:nvSpPr>
          <p:spPr>
            <a:xfrm>
              <a:off x="7271059" y="2648803"/>
              <a:ext cx="2962474"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التركيز على التحسين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2" name="Group 27">
            <a:extLst>
              <a:ext uri="{FF2B5EF4-FFF2-40B4-BE49-F238E27FC236}">
                <a16:creationId xmlns:a16="http://schemas.microsoft.com/office/drawing/2014/main" id="{BA8897CE-5489-D606-C0E1-B3C30EF3A7AC}"/>
              </a:ext>
            </a:extLst>
          </p:cNvPr>
          <p:cNvGrpSpPr/>
          <p:nvPr/>
        </p:nvGrpSpPr>
        <p:grpSpPr>
          <a:xfrm>
            <a:off x="3055540" y="3792389"/>
            <a:ext cx="2883345" cy="944918"/>
            <a:chOff x="7046300" y="4108429"/>
            <a:chExt cx="4156656" cy="1362201"/>
          </a:xfrm>
        </p:grpSpPr>
        <p:grpSp>
          <p:nvGrpSpPr>
            <p:cNvPr id="43" name="Group 28">
              <a:extLst>
                <a:ext uri="{FF2B5EF4-FFF2-40B4-BE49-F238E27FC236}">
                  <a16:creationId xmlns:a16="http://schemas.microsoft.com/office/drawing/2014/main" id="{EEBE0B58-A4B0-2E93-2F6E-114BABC7E1B8}"/>
                </a:ext>
              </a:extLst>
            </p:cNvPr>
            <p:cNvGrpSpPr/>
            <p:nvPr/>
          </p:nvGrpSpPr>
          <p:grpSpPr>
            <a:xfrm flipH="1">
              <a:off x="7071546" y="4108429"/>
              <a:ext cx="4131410" cy="1362201"/>
              <a:chOff x="529378" y="656101"/>
              <a:chExt cx="4131410" cy="1362201"/>
            </a:xfrm>
          </p:grpSpPr>
          <p:sp>
            <p:nvSpPr>
              <p:cNvPr id="46" name="Freeform: Shape 31">
                <a:extLst>
                  <a:ext uri="{FF2B5EF4-FFF2-40B4-BE49-F238E27FC236}">
                    <a16:creationId xmlns:a16="http://schemas.microsoft.com/office/drawing/2014/main" id="{3EBE48C7-E26F-21F5-1120-567AD236E957}"/>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3D8E92"/>
              </a:solidFill>
              <a:ln w="29045" cap="flat">
                <a:noFill/>
                <a:prstDash val="solid"/>
                <a:miter/>
              </a:ln>
            </p:spPr>
            <p:txBody>
              <a:bodyPr rtlCol="0" anchor="ctr"/>
              <a:lstStyle/>
              <a:p>
                <a:endParaRPr lang="en-US"/>
              </a:p>
            </p:txBody>
          </p:sp>
          <p:sp>
            <p:nvSpPr>
              <p:cNvPr id="47" name="Freeform: Shape 32">
                <a:extLst>
                  <a:ext uri="{FF2B5EF4-FFF2-40B4-BE49-F238E27FC236}">
                    <a16:creationId xmlns:a16="http://schemas.microsoft.com/office/drawing/2014/main" id="{F7916DE8-5859-0237-FA16-703B3EBB6423}"/>
                  </a:ext>
                </a:extLst>
              </p:cNvPr>
              <p:cNvSpPr/>
              <p:nvPr/>
            </p:nvSpPr>
            <p:spPr>
              <a:xfrm>
                <a:off x="1533136" y="656101"/>
                <a:ext cx="3127652" cy="1362201"/>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3D8E92"/>
                </a:solidFill>
                <a:prstDash val="solid"/>
                <a:miter/>
              </a:ln>
            </p:spPr>
            <p:txBody>
              <a:bodyPr rtlCol="0" anchor="ctr"/>
              <a:lstStyle/>
              <a:p>
                <a:endParaRPr lang="en-US"/>
              </a:p>
            </p:txBody>
          </p:sp>
          <p:sp>
            <p:nvSpPr>
              <p:cNvPr id="48" name="Freeform: Shape 33">
                <a:extLst>
                  <a:ext uri="{FF2B5EF4-FFF2-40B4-BE49-F238E27FC236}">
                    <a16:creationId xmlns:a16="http://schemas.microsoft.com/office/drawing/2014/main" id="{D65B390A-DB5E-31EA-3103-DE13C73A69C6}"/>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9ACCCE"/>
              </a:solidFill>
              <a:ln w="29045" cap="flat">
                <a:noFill/>
                <a:prstDash val="solid"/>
                <a:miter/>
              </a:ln>
            </p:spPr>
            <p:txBody>
              <a:bodyPr rtlCol="0" anchor="ctr"/>
              <a:lstStyle/>
              <a:p>
                <a:endParaRPr lang="en-US"/>
              </a:p>
            </p:txBody>
          </p:sp>
        </p:grpSp>
        <p:sp>
          <p:nvSpPr>
            <p:cNvPr id="44" name="TextBox 29">
              <a:extLst>
                <a:ext uri="{FF2B5EF4-FFF2-40B4-BE49-F238E27FC236}">
                  <a16:creationId xmlns:a16="http://schemas.microsoft.com/office/drawing/2014/main" id="{5DB0033E-3D42-65F8-8EDE-CF860C1D6E2C}"/>
                </a:ext>
              </a:extLst>
            </p:cNvPr>
            <p:cNvSpPr txBox="1"/>
            <p:nvPr/>
          </p:nvSpPr>
          <p:spPr>
            <a:xfrm>
              <a:off x="10199197" y="4688346"/>
              <a:ext cx="95888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solidFill>
                    <a:schemeClr val="bg1"/>
                  </a:solidFill>
                  <a:latin typeface="Arial" panose="020B0604020202020204" pitchFamily="34" charset="0"/>
                  <a:cs typeface="Arial" panose="020B0604020202020204" pitchFamily="34" charset="0"/>
                </a:rPr>
                <a:t>03</a:t>
              </a:r>
            </a:p>
          </p:txBody>
        </p:sp>
        <p:sp>
          <p:nvSpPr>
            <p:cNvPr id="45" name="TextBox 30">
              <a:extLst>
                <a:ext uri="{FF2B5EF4-FFF2-40B4-BE49-F238E27FC236}">
                  <a16:creationId xmlns:a16="http://schemas.microsoft.com/office/drawing/2014/main" id="{903E1F55-9EBD-544B-E925-51E9E61EA7A0}"/>
                </a:ext>
              </a:extLst>
            </p:cNvPr>
            <p:cNvSpPr txBox="1"/>
            <p:nvPr/>
          </p:nvSpPr>
          <p:spPr>
            <a:xfrm>
              <a:off x="7046300" y="4505227"/>
              <a:ext cx="3100292"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تنفيذ التغييرات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9" name="Group 34">
            <a:extLst>
              <a:ext uri="{FF2B5EF4-FFF2-40B4-BE49-F238E27FC236}">
                <a16:creationId xmlns:a16="http://schemas.microsoft.com/office/drawing/2014/main" id="{BF4BFD23-2F18-76B4-9F64-0606EE79FF7E}"/>
              </a:ext>
            </a:extLst>
          </p:cNvPr>
          <p:cNvGrpSpPr/>
          <p:nvPr/>
        </p:nvGrpSpPr>
        <p:grpSpPr>
          <a:xfrm>
            <a:off x="3073050" y="4980779"/>
            <a:ext cx="2865834" cy="1176182"/>
            <a:chOff x="6903594" y="5862583"/>
            <a:chExt cx="4131411" cy="1695592"/>
          </a:xfrm>
        </p:grpSpPr>
        <p:grpSp>
          <p:nvGrpSpPr>
            <p:cNvPr id="50" name="Group 35">
              <a:extLst>
                <a:ext uri="{FF2B5EF4-FFF2-40B4-BE49-F238E27FC236}">
                  <a16:creationId xmlns:a16="http://schemas.microsoft.com/office/drawing/2014/main" id="{98B8360B-EB42-8A2A-05A7-790E65ACE665}"/>
                </a:ext>
              </a:extLst>
            </p:cNvPr>
            <p:cNvGrpSpPr/>
            <p:nvPr/>
          </p:nvGrpSpPr>
          <p:grpSpPr>
            <a:xfrm flipH="1">
              <a:off x="6903594" y="5862583"/>
              <a:ext cx="4131411" cy="1695592"/>
              <a:chOff x="529378" y="656100"/>
              <a:chExt cx="4131411" cy="1695592"/>
            </a:xfrm>
          </p:grpSpPr>
          <p:sp>
            <p:nvSpPr>
              <p:cNvPr id="57" name="Freeform: Shape 38">
                <a:extLst>
                  <a:ext uri="{FF2B5EF4-FFF2-40B4-BE49-F238E27FC236}">
                    <a16:creationId xmlns:a16="http://schemas.microsoft.com/office/drawing/2014/main" id="{38C9AAF2-B990-740B-AC2F-9F72A6A342AE}"/>
                  </a:ext>
                </a:extLst>
              </p:cNvPr>
              <p:cNvSpPr/>
              <p:nvPr/>
            </p:nvSpPr>
            <p:spPr>
              <a:xfrm>
                <a:off x="529378" y="656101"/>
                <a:ext cx="1294702" cy="1362201"/>
              </a:xfrm>
              <a:custGeom>
                <a:avLst/>
                <a:gdLst>
                  <a:gd name="connsiteX0" fmla="*/ 1294703 w 1294702"/>
                  <a:gd name="connsiteY0" fmla="*/ 1362202 h 1362201"/>
                  <a:gd name="connsiteX1" fmla="*/ 189114 w 1294702"/>
                  <a:gd name="connsiteY1" fmla="*/ 1362202 h 1362201"/>
                  <a:gd name="connsiteX2" fmla="*/ 0 w 1294702"/>
                  <a:gd name="connsiteY2" fmla="*/ 1173088 h 1362201"/>
                  <a:gd name="connsiteX3" fmla="*/ 0 w 1294702"/>
                  <a:gd name="connsiteY3" fmla="*/ 189114 h 1362201"/>
                  <a:gd name="connsiteX4" fmla="*/ 189114 w 1294702"/>
                  <a:gd name="connsiteY4" fmla="*/ 0 h 1362201"/>
                  <a:gd name="connsiteX5" fmla="*/ 1003758 w 1294702"/>
                  <a:gd name="connsiteY5" fmla="*/ 0 h 1362201"/>
                  <a:gd name="connsiteX6" fmla="*/ 1294703 w 1294702"/>
                  <a:gd name="connsiteY6" fmla="*/ 1362202 h 13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4702" h="1362201">
                    <a:moveTo>
                      <a:pt x="1294703" y="1362202"/>
                    </a:moveTo>
                    <a:lnTo>
                      <a:pt x="189114" y="1362202"/>
                    </a:lnTo>
                    <a:cubicBezTo>
                      <a:pt x="84665" y="1362202"/>
                      <a:pt x="0" y="1277537"/>
                      <a:pt x="0" y="1173088"/>
                    </a:cubicBezTo>
                    <a:lnTo>
                      <a:pt x="0" y="189114"/>
                    </a:lnTo>
                    <a:cubicBezTo>
                      <a:pt x="0" y="84665"/>
                      <a:pt x="84665" y="0"/>
                      <a:pt x="189114" y="0"/>
                    </a:cubicBezTo>
                    <a:lnTo>
                      <a:pt x="1003758" y="0"/>
                    </a:lnTo>
                    <a:lnTo>
                      <a:pt x="1294703" y="1362202"/>
                    </a:lnTo>
                    <a:close/>
                  </a:path>
                </a:pathLst>
              </a:custGeom>
              <a:solidFill>
                <a:srgbClr val="FFCC66"/>
              </a:solidFill>
              <a:ln w="29045" cap="flat">
                <a:noFill/>
                <a:prstDash val="solid"/>
                <a:miter/>
              </a:ln>
            </p:spPr>
            <p:txBody>
              <a:bodyPr rtlCol="0" anchor="ctr"/>
              <a:lstStyle/>
              <a:p>
                <a:endParaRPr lang="en-US"/>
              </a:p>
            </p:txBody>
          </p:sp>
          <p:sp>
            <p:nvSpPr>
              <p:cNvPr id="58" name="Freeform: Shape 39">
                <a:extLst>
                  <a:ext uri="{FF2B5EF4-FFF2-40B4-BE49-F238E27FC236}">
                    <a16:creationId xmlns:a16="http://schemas.microsoft.com/office/drawing/2014/main" id="{5CCFCB2D-0707-44BA-8001-D63BD57F54BF}"/>
                  </a:ext>
                </a:extLst>
              </p:cNvPr>
              <p:cNvSpPr/>
              <p:nvPr/>
            </p:nvSpPr>
            <p:spPr>
              <a:xfrm>
                <a:off x="1533137" y="656100"/>
                <a:ext cx="3127652" cy="1695592"/>
              </a:xfrm>
              <a:custGeom>
                <a:avLst/>
                <a:gdLst>
                  <a:gd name="connsiteX0" fmla="*/ 3127653 w 3127652"/>
                  <a:gd name="connsiteY0" fmla="*/ 1362202 h 1362201"/>
                  <a:gd name="connsiteX1" fmla="*/ 290944 w 3127652"/>
                  <a:gd name="connsiteY1" fmla="*/ 1362202 h 1362201"/>
                  <a:gd name="connsiteX2" fmla="*/ 0 w 3127652"/>
                  <a:gd name="connsiteY2" fmla="*/ 0 h 1362201"/>
                  <a:gd name="connsiteX3" fmla="*/ 2836708 w 3127652"/>
                  <a:gd name="connsiteY3" fmla="*/ 0 h 1362201"/>
                  <a:gd name="connsiteX4" fmla="*/ 3127653 w 3127652"/>
                  <a:gd name="connsiteY4" fmla="*/ 1362202 h 1362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7652" h="1362201">
                    <a:moveTo>
                      <a:pt x="3127653" y="1362202"/>
                    </a:moveTo>
                    <a:lnTo>
                      <a:pt x="290944" y="1362202"/>
                    </a:lnTo>
                    <a:lnTo>
                      <a:pt x="0" y="0"/>
                    </a:lnTo>
                    <a:lnTo>
                      <a:pt x="2836708" y="0"/>
                    </a:lnTo>
                    <a:lnTo>
                      <a:pt x="3127653" y="1362202"/>
                    </a:lnTo>
                    <a:close/>
                  </a:path>
                </a:pathLst>
              </a:custGeom>
              <a:solidFill>
                <a:srgbClr val="FFFFFF"/>
              </a:solidFill>
              <a:ln w="29045" cap="flat">
                <a:solidFill>
                  <a:srgbClr val="FFCC66"/>
                </a:solidFill>
                <a:prstDash val="solid"/>
                <a:miter/>
              </a:ln>
            </p:spPr>
            <p:txBody>
              <a:bodyPr rtlCol="0" anchor="ctr"/>
              <a:lstStyle/>
              <a:p>
                <a:endParaRPr lang="en-US"/>
              </a:p>
            </p:txBody>
          </p:sp>
          <p:sp>
            <p:nvSpPr>
              <p:cNvPr id="59" name="Freeform: Shape 40">
                <a:extLst>
                  <a:ext uri="{FF2B5EF4-FFF2-40B4-BE49-F238E27FC236}">
                    <a16:creationId xmlns:a16="http://schemas.microsoft.com/office/drawing/2014/main" id="{51983800-F3B7-FB43-45DF-5C2AB57FA8DA}"/>
                  </a:ext>
                </a:extLst>
              </p:cNvPr>
              <p:cNvSpPr/>
              <p:nvPr/>
            </p:nvSpPr>
            <p:spPr>
              <a:xfrm>
                <a:off x="1533136" y="656101"/>
                <a:ext cx="523699" cy="1362201"/>
              </a:xfrm>
              <a:custGeom>
                <a:avLst/>
                <a:gdLst>
                  <a:gd name="connsiteX0" fmla="*/ 0 w 523699"/>
                  <a:gd name="connsiteY0" fmla="*/ 0 h 1362201"/>
                  <a:gd name="connsiteX1" fmla="*/ 523700 w 523699"/>
                  <a:gd name="connsiteY1" fmla="*/ 1362202 h 1362201"/>
                  <a:gd name="connsiteX2" fmla="*/ 290944 w 523699"/>
                  <a:gd name="connsiteY2" fmla="*/ 1362202 h 1362201"/>
                  <a:gd name="connsiteX3" fmla="*/ 0 w 523699"/>
                  <a:gd name="connsiteY3" fmla="*/ 0 h 1362201"/>
                </a:gdLst>
                <a:ahLst/>
                <a:cxnLst>
                  <a:cxn ang="0">
                    <a:pos x="connsiteX0" y="connsiteY0"/>
                  </a:cxn>
                  <a:cxn ang="0">
                    <a:pos x="connsiteX1" y="connsiteY1"/>
                  </a:cxn>
                  <a:cxn ang="0">
                    <a:pos x="connsiteX2" y="connsiteY2"/>
                  </a:cxn>
                  <a:cxn ang="0">
                    <a:pos x="connsiteX3" y="connsiteY3"/>
                  </a:cxn>
                </a:cxnLst>
                <a:rect l="l" t="t" r="r" b="b"/>
                <a:pathLst>
                  <a:path w="523699" h="1362201">
                    <a:moveTo>
                      <a:pt x="0" y="0"/>
                    </a:moveTo>
                    <a:lnTo>
                      <a:pt x="523700" y="1362202"/>
                    </a:lnTo>
                    <a:lnTo>
                      <a:pt x="290944" y="1362202"/>
                    </a:lnTo>
                    <a:lnTo>
                      <a:pt x="0" y="0"/>
                    </a:lnTo>
                    <a:close/>
                  </a:path>
                </a:pathLst>
              </a:custGeom>
              <a:solidFill>
                <a:srgbClr val="FFBA2F"/>
              </a:solidFill>
              <a:ln w="29045" cap="flat">
                <a:noFill/>
                <a:prstDash val="solid"/>
                <a:miter/>
              </a:ln>
            </p:spPr>
            <p:txBody>
              <a:bodyPr rtlCol="0" anchor="ctr"/>
              <a:lstStyle/>
              <a:p>
                <a:endParaRPr lang="en-US"/>
              </a:p>
            </p:txBody>
          </p:sp>
        </p:grpSp>
        <p:sp>
          <p:nvSpPr>
            <p:cNvPr id="51" name="TextBox 31">
              <a:extLst>
                <a:ext uri="{FF2B5EF4-FFF2-40B4-BE49-F238E27FC236}">
                  <a16:creationId xmlns:a16="http://schemas.microsoft.com/office/drawing/2014/main" id="{2CDF925A-047B-D729-CE9A-631803564E22}"/>
                </a:ext>
              </a:extLst>
            </p:cNvPr>
            <p:cNvSpPr txBox="1"/>
            <p:nvPr/>
          </p:nvSpPr>
          <p:spPr>
            <a:xfrm>
              <a:off x="10031246" y="6396335"/>
              <a:ext cx="909945" cy="665540"/>
            </a:xfrm>
            <a:prstGeom prst="rect">
              <a:avLst/>
            </a:prstGeom>
            <a:noFill/>
          </p:spPr>
          <p:txBody>
            <a:bodyPr wrap="square" rtlCol="0">
              <a:spAutoFit/>
            </a:bodyPr>
            <a:lstStyle>
              <a:defPPr>
                <a:defRPr lang="en-US"/>
              </a:defPPr>
              <a:lvl1pPr algn="ctr">
                <a:defRPr sz="2000" b="1"/>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04</a:t>
              </a:r>
            </a:p>
          </p:txBody>
        </p:sp>
        <p:sp>
          <p:nvSpPr>
            <p:cNvPr id="56" name="TextBox 37">
              <a:extLst>
                <a:ext uri="{FF2B5EF4-FFF2-40B4-BE49-F238E27FC236}">
                  <a16:creationId xmlns:a16="http://schemas.microsoft.com/office/drawing/2014/main" id="{B8D3AECE-CFA7-D7FA-D8AA-390C261BAFBF}"/>
                </a:ext>
              </a:extLst>
            </p:cNvPr>
            <p:cNvSpPr txBox="1"/>
            <p:nvPr/>
          </p:nvSpPr>
          <p:spPr>
            <a:xfrm>
              <a:off x="7274153" y="6025394"/>
              <a:ext cx="2386533" cy="577355"/>
            </a:xfrm>
            <a:prstGeom prst="rect">
              <a:avLst/>
            </a:prstGeom>
            <a:noFill/>
            <a:ln>
              <a:noFill/>
            </a:ln>
          </p:spPr>
          <p:txBody>
            <a:bodyPr wrap="square" rtlCol="0">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متابعة التطور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6" name="مربع نص 15">
            <a:extLst>
              <a:ext uri="{FF2B5EF4-FFF2-40B4-BE49-F238E27FC236}">
                <a16:creationId xmlns:a16="http://schemas.microsoft.com/office/drawing/2014/main" id="{922B44EF-2AAD-256A-43D7-04855BAC294F}"/>
              </a:ext>
            </a:extLst>
          </p:cNvPr>
          <p:cNvSpPr txBox="1"/>
          <p:nvPr/>
        </p:nvSpPr>
        <p:spPr>
          <a:xfrm>
            <a:off x="3055540" y="5455890"/>
            <a:ext cx="1968773" cy="719043"/>
          </a:xfrm>
          <a:prstGeom prst="rect">
            <a:avLst/>
          </a:prstGeom>
          <a:noFill/>
        </p:spPr>
        <p:txBody>
          <a:bodyPr wrap="square">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قياس التقدم في المهارات مع مرور الوقت</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5595282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EB57B-BCE4-5EAD-D798-C29BF9A6F08B}"/>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D1DF8585-BA88-3754-5E5C-13D3D6EBBF0F}"/>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خاتمة الجلسة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13368462-22C7-5155-1570-447E108C9781}"/>
              </a:ext>
            </a:extLst>
          </p:cNvPr>
          <p:cNvSpPr txBox="1"/>
          <p:nvPr/>
        </p:nvSpPr>
        <p:spPr>
          <a:xfrm>
            <a:off x="1312545" y="1783894"/>
            <a:ext cx="9729470" cy="3539430"/>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فن العرض التقديمي ليس مجرد مهارة تقنية، بل هو فن التواصل الإنساني بأبهى صوره. المدرب المحترف لا يُقدّم المعلومات فحسب، بل يقدم تجربة تعليمية متكاملة تترك أثراً في نفوس المتدربين. كما قال المفكر الأمريكي ديل كارنيجي: "لا يهم ما تقوله، بل كيف تقوله".</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لنتذكر دائماً أن العرض التقديمي الناجح يعتمد على المرونة والحضور الذهني والقدرة على تحويل التحديات إلى فرص. فالمدرب المحترف هو من يتقن فن التكيف مع الظروف المتغيرة، ويحول المواقف غير المتوقعة إلى دروس قيمة، ويقتنص الفرص غير المرئية ليحقق أقصى استفادة لمتدربيه.</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لنكون دائماً في رحلة تعلّم مستمرة، نسعى للتطوير والتحسين، ونقدم لمتدربينا تجربة تعليمية ثرية تساهم في نموهم المهني والشخصي.</a:t>
            </a:r>
          </a:p>
        </p:txBody>
      </p:sp>
    </p:spTree>
    <p:extLst>
      <p:ext uri="{BB962C8B-B14F-4D97-AF65-F5344CB8AC3E}">
        <p14:creationId xmlns:p14="http://schemas.microsoft.com/office/powerpoint/2010/main" val="535819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9B31C-9E1A-FF98-A093-04DA04C5B313}"/>
            </a:ext>
          </a:extLst>
        </p:cNvPr>
        <p:cNvGrpSpPr/>
        <p:nvPr/>
      </p:nvGrpSpPr>
      <p:grpSpPr>
        <a:xfrm>
          <a:off x="0" y="0"/>
          <a:ext cx="0" cy="0"/>
          <a:chOff x="0" y="0"/>
          <a:chExt cx="0" cy="0"/>
        </a:xfrm>
      </p:grpSpPr>
      <p:grpSp>
        <p:nvGrpSpPr>
          <p:cNvPr id="17" name="مجموعة 16">
            <a:extLst>
              <a:ext uri="{FF2B5EF4-FFF2-40B4-BE49-F238E27FC236}">
                <a16:creationId xmlns:a16="http://schemas.microsoft.com/office/drawing/2014/main" id="{2A25C139-4542-263B-7F02-CD7F53959B10}"/>
              </a:ext>
            </a:extLst>
          </p:cNvPr>
          <p:cNvGrpSpPr/>
          <p:nvPr/>
        </p:nvGrpSpPr>
        <p:grpSpPr>
          <a:xfrm>
            <a:off x="5149904" y="2329905"/>
            <a:ext cx="6530032" cy="1062021"/>
            <a:chOff x="5149904" y="2436930"/>
            <a:chExt cx="6530032" cy="1062021"/>
          </a:xfrm>
        </p:grpSpPr>
        <p:sp>
          <p:nvSpPr>
            <p:cNvPr id="19" name="Title 1">
              <a:extLst>
                <a:ext uri="{FF2B5EF4-FFF2-40B4-BE49-F238E27FC236}">
                  <a16:creationId xmlns:a16="http://schemas.microsoft.com/office/drawing/2014/main" id="{1AEC2827-BA7A-A534-A350-D9FEC88B324E}"/>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a:defRPr/>
              </a:pPr>
              <a:r>
                <a:rPr lang="ar-SA" sz="2500" dirty="0">
                  <a:solidFill>
                    <a:srgbClr val="8EE1DE"/>
                  </a:solidFill>
                  <a:latin typeface="SST Arabic Medium" panose="020B0604030504020204" pitchFamily="34" charset="-78"/>
                  <a:cs typeface="SST Arabic Medium" panose="020B0604030504020204" pitchFamily="34" charset="-78"/>
                </a:rPr>
                <a:t>عنوان اليوم التدريبي الثالث </a:t>
              </a:r>
            </a:p>
          </p:txBody>
        </p:sp>
        <p:grpSp>
          <p:nvGrpSpPr>
            <p:cNvPr id="20" name="Group 3">
              <a:extLst>
                <a:ext uri="{FF2B5EF4-FFF2-40B4-BE49-F238E27FC236}">
                  <a16:creationId xmlns:a16="http://schemas.microsoft.com/office/drawing/2014/main" id="{9C217DC9-CA74-2D39-2A37-36384BB2487B}"/>
                </a:ext>
              </a:extLst>
            </p:cNvPr>
            <p:cNvGrpSpPr/>
            <p:nvPr/>
          </p:nvGrpSpPr>
          <p:grpSpPr>
            <a:xfrm>
              <a:off x="5149904" y="2436930"/>
              <a:ext cx="6406631" cy="1062021"/>
              <a:chOff x="-59571" y="-104775"/>
              <a:chExt cx="2531015" cy="419564"/>
            </a:xfrm>
          </p:grpSpPr>
          <p:sp>
            <p:nvSpPr>
              <p:cNvPr id="30" name="Freeform 4">
                <a:extLst>
                  <a:ext uri="{FF2B5EF4-FFF2-40B4-BE49-F238E27FC236}">
                    <a16:creationId xmlns:a16="http://schemas.microsoft.com/office/drawing/2014/main" id="{CF28BFC0-801A-AE4E-3F1B-394BD38ECBE9}"/>
                  </a:ext>
                </a:extLst>
              </p:cNvPr>
              <p:cNvSpPr/>
              <p:nvPr/>
            </p:nvSpPr>
            <p:spPr>
              <a:xfrm>
                <a:off x="-59571" y="-1272"/>
                <a:ext cx="2531015"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pPr algn="r" rtl="1">
                  <a:defRPr/>
                </a:pPr>
                <a:endParaRPr lang="fr-FR">
                  <a:solidFill>
                    <a:prstClr val="black"/>
                  </a:solidFill>
                  <a:latin typeface="Calibri" panose="020F0502020204030204"/>
                </a:endParaRPr>
              </a:p>
            </p:txBody>
          </p:sp>
          <p:sp>
            <p:nvSpPr>
              <p:cNvPr id="31" name="TextBox 5">
                <a:extLst>
                  <a:ext uri="{FF2B5EF4-FFF2-40B4-BE49-F238E27FC236}">
                    <a16:creationId xmlns:a16="http://schemas.microsoft.com/office/drawing/2014/main" id="{ABFF0557-262A-F851-D33D-187343561B45}"/>
                  </a:ext>
                </a:extLst>
              </p:cNvPr>
              <p:cNvSpPr txBox="1"/>
              <p:nvPr/>
            </p:nvSpPr>
            <p:spPr>
              <a:xfrm>
                <a:off x="0" y="-104775"/>
                <a:ext cx="2471444"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nvGrpSpPr>
            <p:cNvPr id="24" name="Group 6">
              <a:extLst>
                <a:ext uri="{FF2B5EF4-FFF2-40B4-BE49-F238E27FC236}">
                  <a16:creationId xmlns:a16="http://schemas.microsoft.com/office/drawing/2014/main" id="{F3686ED3-E060-3007-F67C-76303AF68039}"/>
                </a:ext>
              </a:extLst>
            </p:cNvPr>
            <p:cNvGrpSpPr/>
            <p:nvPr/>
          </p:nvGrpSpPr>
          <p:grpSpPr>
            <a:xfrm>
              <a:off x="11556535" y="2702142"/>
              <a:ext cx="123401" cy="796809"/>
              <a:chOff x="0" y="0"/>
              <a:chExt cx="48751" cy="314789"/>
            </a:xfrm>
          </p:grpSpPr>
          <p:sp>
            <p:nvSpPr>
              <p:cNvPr id="28" name="Freeform 7">
                <a:extLst>
                  <a:ext uri="{FF2B5EF4-FFF2-40B4-BE49-F238E27FC236}">
                    <a16:creationId xmlns:a16="http://schemas.microsoft.com/office/drawing/2014/main" id="{97F3A32C-5636-CECC-1A0B-B1EF3FE84012}"/>
                  </a:ext>
                </a:extLst>
              </p:cNvPr>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29" name="TextBox 8">
                <a:extLst>
                  <a:ext uri="{FF2B5EF4-FFF2-40B4-BE49-F238E27FC236}">
                    <a16:creationId xmlns:a16="http://schemas.microsoft.com/office/drawing/2014/main" id="{B27930C7-B8E2-3512-094D-316272E6AE3D}"/>
                  </a:ext>
                </a:extLst>
              </p:cNvPr>
              <p:cNvSpPr txBox="1"/>
              <p:nvPr/>
            </p:nvSpPr>
            <p:spPr>
              <a:xfrm>
                <a:off x="0" y="-104775"/>
                <a:ext cx="48751"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grpSp>
        <p:nvGrpSpPr>
          <p:cNvPr id="18" name="مجموعة 17">
            <a:extLst>
              <a:ext uri="{FF2B5EF4-FFF2-40B4-BE49-F238E27FC236}">
                <a16:creationId xmlns:a16="http://schemas.microsoft.com/office/drawing/2014/main" id="{E2347688-66D4-9079-0B3E-50038BF8A39E}"/>
              </a:ext>
            </a:extLst>
          </p:cNvPr>
          <p:cNvGrpSpPr/>
          <p:nvPr/>
        </p:nvGrpSpPr>
        <p:grpSpPr>
          <a:xfrm>
            <a:off x="8413944" y="1717422"/>
            <a:ext cx="3265992" cy="834074"/>
            <a:chOff x="8431767" y="2665270"/>
            <a:chExt cx="3265992" cy="834074"/>
          </a:xfrm>
        </p:grpSpPr>
        <p:grpSp>
          <p:nvGrpSpPr>
            <p:cNvPr id="27" name="مجموعة 26">
              <a:extLst>
                <a:ext uri="{FF2B5EF4-FFF2-40B4-BE49-F238E27FC236}">
                  <a16:creationId xmlns:a16="http://schemas.microsoft.com/office/drawing/2014/main" id="{27F287DD-A83E-0F48-08AE-1D5673E649C9}"/>
                </a:ext>
              </a:extLst>
            </p:cNvPr>
            <p:cNvGrpSpPr/>
            <p:nvPr/>
          </p:nvGrpSpPr>
          <p:grpSpPr>
            <a:xfrm>
              <a:off x="8431767" y="2665270"/>
              <a:ext cx="2800758" cy="834074"/>
              <a:chOff x="8499670" y="2038872"/>
              <a:chExt cx="2800758" cy="834074"/>
            </a:xfrm>
          </p:grpSpPr>
          <p:grpSp>
            <p:nvGrpSpPr>
              <p:cNvPr id="33" name="Group 10">
                <a:extLst>
                  <a:ext uri="{FF2B5EF4-FFF2-40B4-BE49-F238E27FC236}">
                    <a16:creationId xmlns:a16="http://schemas.microsoft.com/office/drawing/2014/main" id="{6EBFF88F-68B3-6B03-9C49-358D10BC106F}"/>
                  </a:ext>
                </a:extLst>
              </p:cNvPr>
              <p:cNvGrpSpPr/>
              <p:nvPr/>
            </p:nvGrpSpPr>
            <p:grpSpPr>
              <a:xfrm>
                <a:off x="11263987" y="2063879"/>
                <a:ext cx="36441" cy="398405"/>
                <a:chOff x="0" y="0"/>
                <a:chExt cx="14396" cy="157394"/>
              </a:xfrm>
            </p:grpSpPr>
            <p:sp>
              <p:nvSpPr>
                <p:cNvPr id="35" name="Freeform 11">
                  <a:extLst>
                    <a:ext uri="{FF2B5EF4-FFF2-40B4-BE49-F238E27FC236}">
                      <a16:creationId xmlns:a16="http://schemas.microsoft.com/office/drawing/2014/main" id="{D3307C1A-F916-2187-7AC2-E4CB219D854D}"/>
                    </a:ext>
                  </a:extLst>
                </p:cNvPr>
                <p:cNvSpPr/>
                <p:nvPr/>
              </p:nvSpPr>
              <p:spPr>
                <a:xfrm>
                  <a:off x="0"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36" name="TextBox 12">
                  <a:extLst>
                    <a:ext uri="{FF2B5EF4-FFF2-40B4-BE49-F238E27FC236}">
                      <a16:creationId xmlns:a16="http://schemas.microsoft.com/office/drawing/2014/main" id="{7079DD53-5F96-A14B-1948-F42BFD62382B}"/>
                    </a:ext>
                  </a:extLst>
                </p:cNvPr>
                <p:cNvSpPr txBox="1"/>
                <p:nvPr/>
              </p:nvSpPr>
              <p:spPr>
                <a:xfrm>
                  <a:off x="0" y="-104775"/>
                  <a:ext cx="14396" cy="262169"/>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sp>
            <p:nvSpPr>
              <p:cNvPr id="34" name="TextBox 14">
                <a:extLst>
                  <a:ext uri="{FF2B5EF4-FFF2-40B4-BE49-F238E27FC236}">
                    <a16:creationId xmlns:a16="http://schemas.microsoft.com/office/drawing/2014/main" id="{7DA9EF4F-7937-4E8B-F8B2-1B74C5ACFD3D}"/>
                  </a:ext>
                </a:extLst>
              </p:cNvPr>
              <p:cNvSpPr txBox="1"/>
              <p:nvPr/>
            </p:nvSpPr>
            <p:spPr>
              <a:xfrm>
                <a:off x="8499670" y="2038872"/>
                <a:ext cx="2640916" cy="834074"/>
              </a:xfrm>
              <a:prstGeom prst="rect">
                <a:avLst/>
              </a:prstGeom>
            </p:spPr>
            <p:txBody>
              <a:bodyPr wrap="square" lIns="0" tIns="0" rIns="0" bIns="0" rtlCol="0" anchor="t">
                <a:spAutoFit/>
              </a:bodyPr>
              <a:lstStyle/>
              <a:p>
                <a:pPr algn="r" rtl="1">
                  <a:lnSpc>
                    <a:spcPts val="3425"/>
                  </a:lnSpc>
                  <a:spcBef>
                    <a:spcPct val="0"/>
                  </a:spcBef>
                  <a:defRPr/>
                </a:pPr>
                <a:r>
                  <a:rPr lang="ar-EG" sz="2446" dirty="0">
                    <a:solidFill>
                      <a:srgbClr val="BEE6DC"/>
                    </a:solidFill>
                    <a:latin typeface="Segoe UI"/>
                    <a:ea typeface="Segoe UI"/>
                    <a:cs typeface="Segoe UI"/>
                    <a:sym typeface="Segoe UI"/>
                    <a:rtl/>
                  </a:rPr>
                  <a:t>اليوم التدريبي الثالث</a:t>
                </a:r>
                <a:endParaRPr lang="en-US" sz="2446" dirty="0">
                  <a:solidFill>
                    <a:srgbClr val="BEE6DC"/>
                  </a:solidFill>
                  <a:latin typeface="Segoe UI"/>
                  <a:ea typeface="Segoe UI"/>
                  <a:cs typeface="Segoe UI"/>
                  <a:sym typeface="Segoe UI"/>
                  <a:rtl/>
                </a:endParaRPr>
              </a:p>
              <a:p>
                <a:pPr algn="r" rtl="1">
                  <a:lnSpc>
                    <a:spcPts val="3425"/>
                  </a:lnSpc>
                  <a:spcBef>
                    <a:spcPct val="0"/>
                  </a:spcBef>
                  <a:defRPr/>
                </a:pPr>
                <a:r>
                  <a:rPr lang="ar-AE" sz="2446" dirty="0">
                    <a:solidFill>
                      <a:srgbClr val="BEE6DC"/>
                    </a:solidFill>
                    <a:latin typeface="Segoe UI"/>
                    <a:ea typeface="Segoe UI"/>
                    <a:cs typeface="Segoe UI"/>
                    <a:sym typeface="Segoe UI"/>
                    <a:rtl/>
                  </a:rPr>
                  <a:t>الجلسة الثانية</a:t>
                </a:r>
                <a:endParaRPr lang="ar-EG" sz="2446" dirty="0">
                  <a:solidFill>
                    <a:srgbClr val="BEE6DC"/>
                  </a:solidFill>
                  <a:latin typeface="Segoe UI"/>
                  <a:ea typeface="Segoe UI"/>
                  <a:cs typeface="Segoe UI"/>
                  <a:sym typeface="Segoe UI"/>
                  <a:rtl/>
                </a:endParaRPr>
              </a:p>
            </p:txBody>
          </p:sp>
        </p:grpSp>
        <p:pic>
          <p:nvPicPr>
            <p:cNvPr id="32" name="صورة 31">
              <a:extLst>
                <a:ext uri="{FF2B5EF4-FFF2-40B4-BE49-F238E27FC236}">
                  <a16:creationId xmlns:a16="http://schemas.microsoft.com/office/drawing/2014/main" id="{67934B0F-794A-2F9F-4C2F-1E900CA94E4D}"/>
                </a:ext>
              </a:extLst>
            </p:cNvPr>
            <p:cNvPicPr>
              <a:picLocks noChangeAspect="1"/>
            </p:cNvPicPr>
            <p:nvPr/>
          </p:nvPicPr>
          <p:blipFill rotWithShape="1">
            <a:blip r:embed="rId2">
              <a:extLst>
                <a:ext uri="{28A0092B-C50C-407E-A947-70E740481C1C}">
                  <a14:useLocalDpi xmlns:a14="http://schemas.microsoft.com/office/drawing/2010/main" val="0"/>
                </a:ext>
              </a:extLst>
            </a:blip>
            <a:srcRect l="61395" b="5884"/>
            <a:stretch/>
          </p:blipFill>
          <p:spPr>
            <a:xfrm>
              <a:off x="11252977" y="2686842"/>
              <a:ext cx="444782" cy="401840"/>
            </a:xfrm>
            <a:prstGeom prst="rect">
              <a:avLst/>
            </a:prstGeom>
          </p:spPr>
        </p:pic>
      </p:grpSp>
    </p:spTree>
    <p:extLst>
      <p:ext uri="{BB962C8B-B14F-4D97-AF65-F5344CB8AC3E}">
        <p14:creationId xmlns:p14="http://schemas.microsoft.com/office/powerpoint/2010/main" val="206674678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6DAE2-B677-B22E-2EB9-616BA2FA940C}"/>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D96017F0-6D5A-96A0-7064-20DA484C23A0}"/>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72247A43-DBF9-2CDA-581F-886D038C4669}"/>
              </a:ext>
            </a:extLst>
          </p:cNvPr>
          <p:cNvSpPr txBox="1"/>
          <p:nvPr/>
        </p:nvSpPr>
        <p:spPr>
          <a:xfrm>
            <a:off x="5184140" y="2277219"/>
            <a:ext cx="6101080" cy="2677656"/>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أهلاً بكم في الجلسة الثانية من اليوم الثالث لدورتنا التدريبية. بعد أن تناولنا في الجلسة السابقة "فن العرض التقديمي"، سننتقل الآن لموضوع لا يقل أهمية وهو التعامل مع أنماط المتدربين المختلفة وتحويل المواقف الصعبة إلى فرص للتأثير الإيجابي. </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وعليه فإن فهم طبيعة المتدربين وأنماطهم يساعدنا على التعامل معهم بشكل أفضل وتحويل تحدياتهم إلى فرص.</a:t>
            </a:r>
          </a:p>
        </p:txBody>
      </p:sp>
      <p:pic>
        <p:nvPicPr>
          <p:cNvPr id="2" name="صورة 1" descr="صورة تحتوي على تلبيس, شخص, الوجه الإنساني, داخلي&#10;&#10;قد يكون المحتوى الذي تم إنشاؤه بواسطة الذكاء الاصطناعي غير صحيح.">
            <a:extLst>
              <a:ext uri="{FF2B5EF4-FFF2-40B4-BE49-F238E27FC236}">
                <a16:creationId xmlns:a16="http://schemas.microsoft.com/office/drawing/2014/main" id="{6568EA24-F29E-1C6A-0DF1-84FA4D79D1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3787" y="2543810"/>
            <a:ext cx="2933065" cy="195326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24541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6135205" y="684090"/>
            <a:ext cx="6087662" cy="978437"/>
            <a:chOff x="2314657" y="509511"/>
            <a:chExt cx="7562685" cy="978437"/>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314657" y="509511"/>
              <a:ext cx="7562685" cy="800219"/>
            </a:xfrm>
            <a:prstGeom prst="rect">
              <a:avLst/>
            </a:prstGeom>
            <a:noFill/>
          </p:spPr>
          <p:txBody>
            <a:bodyPr wrap="square">
              <a:spAutoFit/>
            </a:bodyPr>
            <a:lstStyle/>
            <a:p>
              <a:pPr algn="ctr" rtl="1">
                <a:lnSpc>
                  <a:spcPct val="115000"/>
                </a:lnSpc>
                <a:spcAft>
                  <a:spcPts val="1200"/>
                </a:spcAft>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مبادئ أساسية في رسم خارطة الطريق</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9" name="Group 8">
            <a:extLst>
              <a:ext uri="{FF2B5EF4-FFF2-40B4-BE49-F238E27FC236}">
                <a16:creationId xmlns:a16="http://schemas.microsoft.com/office/drawing/2014/main" id="{29A5416A-A9DD-61A3-BF9B-64916692F0BF}"/>
              </a:ext>
            </a:extLst>
          </p:cNvPr>
          <p:cNvGrpSpPr/>
          <p:nvPr/>
        </p:nvGrpSpPr>
        <p:grpSpPr>
          <a:xfrm>
            <a:off x="5647121" y="1981085"/>
            <a:ext cx="3673670" cy="1158577"/>
            <a:chOff x="5468973" y="1971499"/>
            <a:chExt cx="3673670" cy="1158577"/>
          </a:xfrm>
        </p:grpSpPr>
        <p:sp>
          <p:nvSpPr>
            <p:cNvPr id="10" name="Rectangle 15">
              <a:extLst>
                <a:ext uri="{FF2B5EF4-FFF2-40B4-BE49-F238E27FC236}">
                  <a16:creationId xmlns:a16="http://schemas.microsoft.com/office/drawing/2014/main" id="{4073D822-0C7C-8081-0DEF-D007E1D1E15D}"/>
                </a:ext>
              </a:extLst>
            </p:cNvPr>
            <p:cNvSpPr/>
            <p:nvPr/>
          </p:nvSpPr>
          <p:spPr>
            <a:xfrm rot="5400000">
              <a:off x="5952156" y="2366915"/>
              <a:ext cx="1156190" cy="370132"/>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0968 w 1258787"/>
                <a:gd name="connsiteY0" fmla="*/ 9340 h 380703"/>
                <a:gd name="connsiteX1" fmla="*/ 1258787 w 1258787"/>
                <a:gd name="connsiteY1" fmla="*/ 0 h 380703"/>
                <a:gd name="connsiteX2" fmla="*/ 894085 w 1258787"/>
                <a:gd name="connsiteY2" fmla="*/ 380703 h 380703"/>
                <a:gd name="connsiteX3" fmla="*/ 0 w 1258787"/>
                <a:gd name="connsiteY3" fmla="*/ 370132 h 380703"/>
                <a:gd name="connsiteX4" fmla="*/ 560968 w 1258787"/>
                <a:gd name="connsiteY4" fmla="*/ 9340 h 380703"/>
                <a:gd name="connsiteX0" fmla="*/ 560968 w 1258787"/>
                <a:gd name="connsiteY0" fmla="*/ 9340 h 370132"/>
                <a:gd name="connsiteX1" fmla="*/ 1258787 w 1258787"/>
                <a:gd name="connsiteY1" fmla="*/ 0 h 370132"/>
                <a:gd name="connsiteX2" fmla="*/ 924074 w 1258787"/>
                <a:gd name="connsiteY2" fmla="*/ 369686 h 370132"/>
                <a:gd name="connsiteX3" fmla="*/ 0 w 1258787"/>
                <a:gd name="connsiteY3" fmla="*/ 370132 h 370132"/>
                <a:gd name="connsiteX4" fmla="*/ 560968 w 1258787"/>
                <a:gd name="connsiteY4" fmla="*/ 9340 h 370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787" h="370132">
                  <a:moveTo>
                    <a:pt x="560968" y="9340"/>
                  </a:moveTo>
                  <a:lnTo>
                    <a:pt x="1258787" y="0"/>
                  </a:lnTo>
                  <a:lnTo>
                    <a:pt x="924074" y="369686"/>
                  </a:lnTo>
                  <a:lnTo>
                    <a:pt x="0" y="370132"/>
                  </a:lnTo>
                  <a:lnTo>
                    <a:pt x="560968" y="9340"/>
                  </a:lnTo>
                  <a:close/>
                </a:path>
              </a:pathLst>
            </a:custGeom>
            <a:solidFill>
              <a:srgbClr val="FFCC66"/>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11" name="Rectangle 15">
              <a:extLst>
                <a:ext uri="{FF2B5EF4-FFF2-40B4-BE49-F238E27FC236}">
                  <a16:creationId xmlns:a16="http://schemas.microsoft.com/office/drawing/2014/main" id="{C38DAB5D-A65A-13A2-99FA-4619779F18A4}"/>
                </a:ext>
              </a:extLst>
            </p:cNvPr>
            <p:cNvSpPr/>
            <p:nvPr/>
          </p:nvSpPr>
          <p:spPr>
            <a:xfrm rot="16200000" flipH="1">
              <a:off x="5084371" y="2358210"/>
              <a:ext cx="1150803" cy="381599"/>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4115"/>
                <a:gd name="connsiteX1" fmla="*/ 1267786 w 1267786"/>
                <a:gd name="connsiteY1" fmla="*/ 0 h 384115"/>
                <a:gd name="connsiteX2" fmla="*/ 929089 w 1267786"/>
                <a:gd name="connsiteY2" fmla="*/ 384115 h 384115"/>
                <a:gd name="connsiteX3" fmla="*/ 0 w 1267786"/>
                <a:gd name="connsiteY3" fmla="*/ 370132 h 384115"/>
                <a:gd name="connsiteX4" fmla="*/ 569967 w 1267786"/>
                <a:gd name="connsiteY4" fmla="*/ 9340 h 384115"/>
                <a:gd name="connsiteX0" fmla="*/ 555105 w 1252924"/>
                <a:gd name="connsiteY0" fmla="*/ 9340 h 384115"/>
                <a:gd name="connsiteX1" fmla="*/ 1252924 w 1252924"/>
                <a:gd name="connsiteY1" fmla="*/ 0 h 384115"/>
                <a:gd name="connsiteX2" fmla="*/ 914227 w 1252924"/>
                <a:gd name="connsiteY2" fmla="*/ 384115 h 384115"/>
                <a:gd name="connsiteX3" fmla="*/ 0 w 1252924"/>
                <a:gd name="connsiteY3" fmla="*/ 380370 h 384115"/>
                <a:gd name="connsiteX4" fmla="*/ 555105 w 1252924"/>
                <a:gd name="connsiteY4" fmla="*/ 9340 h 384115"/>
                <a:gd name="connsiteX0" fmla="*/ 555105 w 1252924"/>
                <a:gd name="connsiteY0" fmla="*/ 2516 h 384115"/>
                <a:gd name="connsiteX1" fmla="*/ 1252924 w 1252924"/>
                <a:gd name="connsiteY1" fmla="*/ 0 h 384115"/>
                <a:gd name="connsiteX2" fmla="*/ 914227 w 1252924"/>
                <a:gd name="connsiteY2" fmla="*/ 384115 h 384115"/>
                <a:gd name="connsiteX3" fmla="*/ 0 w 1252924"/>
                <a:gd name="connsiteY3" fmla="*/ 380370 h 384115"/>
                <a:gd name="connsiteX4" fmla="*/ 555105 w 1252924"/>
                <a:gd name="connsiteY4" fmla="*/ 2516 h 384115"/>
                <a:gd name="connsiteX0" fmla="*/ 555105 w 1249926"/>
                <a:gd name="connsiteY0" fmla="*/ 0 h 381599"/>
                <a:gd name="connsiteX1" fmla="*/ 1249926 w 1249926"/>
                <a:gd name="connsiteY1" fmla="*/ 2993 h 381599"/>
                <a:gd name="connsiteX2" fmla="*/ 914227 w 1249926"/>
                <a:gd name="connsiteY2" fmla="*/ 381599 h 381599"/>
                <a:gd name="connsiteX3" fmla="*/ 0 w 1249926"/>
                <a:gd name="connsiteY3" fmla="*/ 377854 h 381599"/>
                <a:gd name="connsiteX4" fmla="*/ 555105 w 1249926"/>
                <a:gd name="connsiteY4" fmla="*/ 0 h 381599"/>
                <a:gd name="connsiteX0" fmla="*/ 546109 w 1240930"/>
                <a:gd name="connsiteY0" fmla="*/ 0 h 381599"/>
                <a:gd name="connsiteX1" fmla="*/ 1240930 w 1240930"/>
                <a:gd name="connsiteY1" fmla="*/ 2993 h 381599"/>
                <a:gd name="connsiteX2" fmla="*/ 905231 w 1240930"/>
                <a:gd name="connsiteY2" fmla="*/ 381599 h 381599"/>
                <a:gd name="connsiteX3" fmla="*/ 0 w 1240930"/>
                <a:gd name="connsiteY3" fmla="*/ 369592 h 381599"/>
                <a:gd name="connsiteX4" fmla="*/ 546109 w 1240930"/>
                <a:gd name="connsiteY4" fmla="*/ 0 h 381599"/>
                <a:gd name="connsiteX0" fmla="*/ 558101 w 1252922"/>
                <a:gd name="connsiteY0" fmla="*/ 0 h 381599"/>
                <a:gd name="connsiteX1" fmla="*/ 1252922 w 1252922"/>
                <a:gd name="connsiteY1" fmla="*/ 2993 h 381599"/>
                <a:gd name="connsiteX2" fmla="*/ 917223 w 1252922"/>
                <a:gd name="connsiteY2" fmla="*/ 381599 h 381599"/>
                <a:gd name="connsiteX3" fmla="*/ 0 w 1252922"/>
                <a:gd name="connsiteY3" fmla="*/ 375103 h 381599"/>
                <a:gd name="connsiteX4" fmla="*/ 558101 w 1252922"/>
                <a:gd name="connsiteY4" fmla="*/ 0 h 381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922" h="381599">
                  <a:moveTo>
                    <a:pt x="558101" y="0"/>
                  </a:moveTo>
                  <a:lnTo>
                    <a:pt x="1252922" y="2993"/>
                  </a:lnTo>
                  <a:lnTo>
                    <a:pt x="917223" y="381599"/>
                  </a:lnTo>
                  <a:lnTo>
                    <a:pt x="0" y="375103"/>
                  </a:lnTo>
                  <a:lnTo>
                    <a:pt x="558101" y="0"/>
                  </a:lnTo>
                  <a:close/>
                </a:path>
              </a:pathLst>
            </a:custGeom>
            <a:solidFill>
              <a:srgbClr val="FFCC66"/>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12" name="Rectangle 11">
              <a:extLst>
                <a:ext uri="{FF2B5EF4-FFF2-40B4-BE49-F238E27FC236}">
                  <a16:creationId xmlns:a16="http://schemas.microsoft.com/office/drawing/2014/main" id="{C6D2A6E6-147D-89D9-6C89-65E0F203EBB0}"/>
                </a:ext>
              </a:extLst>
            </p:cNvPr>
            <p:cNvSpPr/>
            <p:nvPr/>
          </p:nvSpPr>
          <p:spPr>
            <a:xfrm rot="5400000">
              <a:off x="7535914" y="1654608"/>
              <a:ext cx="634879" cy="2295068"/>
            </a:xfrm>
            <a:prstGeom prst="rect">
              <a:avLst/>
            </a:prstGeom>
            <a:solidFill>
              <a:srgbClr val="FFCC66"/>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13" name="Rectangle 12">
              <a:extLst>
                <a:ext uri="{FF2B5EF4-FFF2-40B4-BE49-F238E27FC236}">
                  <a16:creationId xmlns:a16="http://schemas.microsoft.com/office/drawing/2014/main" id="{FC795F05-74E9-D982-9202-3D93DA00C2A2}"/>
                </a:ext>
              </a:extLst>
            </p:cNvPr>
            <p:cNvSpPr/>
            <p:nvPr/>
          </p:nvSpPr>
          <p:spPr>
            <a:xfrm rot="5400000">
              <a:off x="5672301" y="2143170"/>
              <a:ext cx="847397" cy="504056"/>
            </a:xfrm>
            <a:prstGeom prst="rect">
              <a:avLst/>
            </a:prstGeom>
            <a:solidFill>
              <a:srgbClr val="FFCC66"/>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14" name="TextBox 13">
              <a:extLst>
                <a:ext uri="{FF2B5EF4-FFF2-40B4-BE49-F238E27FC236}">
                  <a16:creationId xmlns:a16="http://schemas.microsoft.com/office/drawing/2014/main" id="{B937C84B-A6DE-242E-370D-BAED173C5368}"/>
                </a:ext>
              </a:extLst>
            </p:cNvPr>
            <p:cNvSpPr txBox="1"/>
            <p:nvPr/>
          </p:nvSpPr>
          <p:spPr>
            <a:xfrm>
              <a:off x="6542775" y="2575312"/>
              <a:ext cx="2599868"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الوضوح في تحديد الأهداف</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5" name="TextBox 14">
              <a:extLst>
                <a:ext uri="{FF2B5EF4-FFF2-40B4-BE49-F238E27FC236}">
                  <a16:creationId xmlns:a16="http://schemas.microsoft.com/office/drawing/2014/main" id="{3D911AF5-9B1C-63B5-1F60-F4545573BA35}"/>
                </a:ext>
              </a:extLst>
            </p:cNvPr>
            <p:cNvSpPr txBox="1"/>
            <p:nvPr/>
          </p:nvSpPr>
          <p:spPr>
            <a:xfrm>
              <a:off x="5687596" y="2297535"/>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01</a:t>
              </a:r>
            </a:p>
          </p:txBody>
        </p:sp>
      </p:grpSp>
      <p:grpSp>
        <p:nvGrpSpPr>
          <p:cNvPr id="16" name="Group 15">
            <a:extLst>
              <a:ext uri="{FF2B5EF4-FFF2-40B4-BE49-F238E27FC236}">
                <a16:creationId xmlns:a16="http://schemas.microsoft.com/office/drawing/2014/main" id="{4AF6D960-B844-0B11-1EDB-1066836F0CD5}"/>
              </a:ext>
            </a:extLst>
          </p:cNvPr>
          <p:cNvGrpSpPr/>
          <p:nvPr/>
        </p:nvGrpSpPr>
        <p:grpSpPr>
          <a:xfrm>
            <a:off x="3232244" y="2822930"/>
            <a:ext cx="3660477" cy="950386"/>
            <a:chOff x="3054094" y="2813346"/>
            <a:chExt cx="3660477" cy="950386"/>
          </a:xfrm>
        </p:grpSpPr>
        <p:sp>
          <p:nvSpPr>
            <p:cNvPr id="17" name="Rectangle 16">
              <a:extLst>
                <a:ext uri="{FF2B5EF4-FFF2-40B4-BE49-F238E27FC236}">
                  <a16:creationId xmlns:a16="http://schemas.microsoft.com/office/drawing/2014/main" id="{05080120-3D3C-8C85-F8C2-85C551D807AD}"/>
                </a:ext>
              </a:extLst>
            </p:cNvPr>
            <p:cNvSpPr/>
            <p:nvPr/>
          </p:nvSpPr>
          <p:spPr>
            <a:xfrm rot="16200000" flipH="1">
              <a:off x="3947004" y="2225711"/>
              <a:ext cx="634878" cy="2420697"/>
            </a:xfrm>
            <a:prstGeom prst="rect">
              <a:avLst/>
            </a:prstGeom>
            <a:solidFill>
              <a:schemeClr val="bg1">
                <a:lumMod val="65000"/>
              </a:schemeClr>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18" name="Rectangle 15">
              <a:extLst>
                <a:ext uri="{FF2B5EF4-FFF2-40B4-BE49-F238E27FC236}">
                  <a16:creationId xmlns:a16="http://schemas.microsoft.com/office/drawing/2014/main" id="{60CF402D-5F21-B62B-4E47-EEA2C3C4B3D4}"/>
                </a:ext>
              </a:extLst>
            </p:cNvPr>
            <p:cNvSpPr/>
            <p:nvPr/>
          </p:nvSpPr>
          <p:spPr>
            <a:xfrm rot="5400000">
              <a:off x="6062246" y="3104592"/>
              <a:ext cx="935168" cy="369483"/>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42154"/>
                <a:gd name="connsiteY0" fmla="*/ 3403 h 364194"/>
                <a:gd name="connsiteX1" fmla="*/ 1042154 w 1042154"/>
                <a:gd name="connsiteY1" fmla="*/ 0 h 364194"/>
                <a:gd name="connsiteX2" fmla="*/ 944648 w 1042154"/>
                <a:gd name="connsiteY2" fmla="*/ 356952 h 364194"/>
                <a:gd name="connsiteX3" fmla="*/ 0 w 1042154"/>
                <a:gd name="connsiteY3" fmla="*/ 364194 h 364194"/>
                <a:gd name="connsiteX4" fmla="*/ 344336 w 1042154"/>
                <a:gd name="connsiteY4" fmla="*/ 3403 h 364194"/>
                <a:gd name="connsiteX0" fmla="*/ 350274 w 1042154"/>
                <a:gd name="connsiteY0" fmla="*/ 0 h 366729"/>
                <a:gd name="connsiteX1" fmla="*/ 1042154 w 1042154"/>
                <a:gd name="connsiteY1" fmla="*/ 2535 h 366729"/>
                <a:gd name="connsiteX2" fmla="*/ 944648 w 1042154"/>
                <a:gd name="connsiteY2" fmla="*/ 359487 h 366729"/>
                <a:gd name="connsiteX3" fmla="*/ 0 w 1042154"/>
                <a:gd name="connsiteY3" fmla="*/ 366729 h 366729"/>
                <a:gd name="connsiteX4" fmla="*/ 350274 w 1042154"/>
                <a:gd name="connsiteY4" fmla="*/ 0 h 366729"/>
                <a:gd name="connsiteX0" fmla="*/ 350274 w 1054029"/>
                <a:gd name="connsiteY0" fmla="*/ 9340 h 376069"/>
                <a:gd name="connsiteX1" fmla="*/ 1054029 w 1054029"/>
                <a:gd name="connsiteY1" fmla="*/ 0 h 376069"/>
                <a:gd name="connsiteX2" fmla="*/ 944648 w 1054029"/>
                <a:gd name="connsiteY2" fmla="*/ 368827 h 376069"/>
                <a:gd name="connsiteX3" fmla="*/ 0 w 1054029"/>
                <a:gd name="connsiteY3" fmla="*/ 376069 h 376069"/>
                <a:gd name="connsiteX4" fmla="*/ 350274 w 1054029"/>
                <a:gd name="connsiteY4" fmla="*/ 9340 h 376069"/>
                <a:gd name="connsiteX0" fmla="*/ 350274 w 944648"/>
                <a:gd name="connsiteY0" fmla="*/ 0 h 366729"/>
                <a:gd name="connsiteX1" fmla="*/ 875899 w 944648"/>
                <a:gd name="connsiteY1" fmla="*/ 79725 h 366729"/>
                <a:gd name="connsiteX2" fmla="*/ 944648 w 944648"/>
                <a:gd name="connsiteY2" fmla="*/ 359487 h 366729"/>
                <a:gd name="connsiteX3" fmla="*/ 0 w 944648"/>
                <a:gd name="connsiteY3" fmla="*/ 366729 h 366729"/>
                <a:gd name="connsiteX4" fmla="*/ 350274 w 944648"/>
                <a:gd name="connsiteY4" fmla="*/ 0 h 366729"/>
                <a:gd name="connsiteX0" fmla="*/ 350274 w 1042153"/>
                <a:gd name="connsiteY0" fmla="*/ 0 h 366729"/>
                <a:gd name="connsiteX1" fmla="*/ 1042153 w 1042153"/>
                <a:gd name="connsiteY1" fmla="*/ 2535 h 366729"/>
                <a:gd name="connsiteX2" fmla="*/ 944648 w 1042153"/>
                <a:gd name="connsiteY2" fmla="*/ 359487 h 366729"/>
                <a:gd name="connsiteX3" fmla="*/ 0 w 1042153"/>
                <a:gd name="connsiteY3" fmla="*/ 366729 h 366729"/>
                <a:gd name="connsiteX4" fmla="*/ 350274 w 1042153"/>
                <a:gd name="connsiteY4" fmla="*/ 0 h 366729"/>
                <a:gd name="connsiteX0" fmla="*/ 350274 w 1042153"/>
                <a:gd name="connsiteY0" fmla="*/ 0 h 373135"/>
                <a:gd name="connsiteX1" fmla="*/ 1042153 w 1042153"/>
                <a:gd name="connsiteY1" fmla="*/ 2535 h 373135"/>
                <a:gd name="connsiteX2" fmla="*/ 937824 w 1042153"/>
                <a:gd name="connsiteY2" fmla="*/ 373135 h 373135"/>
                <a:gd name="connsiteX3" fmla="*/ 0 w 1042153"/>
                <a:gd name="connsiteY3" fmla="*/ 366729 h 373135"/>
                <a:gd name="connsiteX4" fmla="*/ 350274 w 1042153"/>
                <a:gd name="connsiteY4" fmla="*/ 0 h 373135"/>
                <a:gd name="connsiteX0" fmla="*/ 350274 w 1042153"/>
                <a:gd name="connsiteY0" fmla="*/ 0 h 379959"/>
                <a:gd name="connsiteX1" fmla="*/ 1042153 w 1042153"/>
                <a:gd name="connsiteY1" fmla="*/ 2535 h 379959"/>
                <a:gd name="connsiteX2" fmla="*/ 931000 w 1042153"/>
                <a:gd name="connsiteY2" fmla="*/ 379959 h 379959"/>
                <a:gd name="connsiteX3" fmla="*/ 0 w 1042153"/>
                <a:gd name="connsiteY3" fmla="*/ 366729 h 379959"/>
                <a:gd name="connsiteX4" fmla="*/ 350274 w 1042153"/>
                <a:gd name="connsiteY4" fmla="*/ 0 h 379959"/>
                <a:gd name="connsiteX0" fmla="*/ 329281 w 1021160"/>
                <a:gd name="connsiteY0" fmla="*/ 0 h 379959"/>
                <a:gd name="connsiteX1" fmla="*/ 1021160 w 1021160"/>
                <a:gd name="connsiteY1" fmla="*/ 2535 h 379959"/>
                <a:gd name="connsiteX2" fmla="*/ 910007 w 1021160"/>
                <a:gd name="connsiteY2" fmla="*/ 379959 h 379959"/>
                <a:gd name="connsiteX3" fmla="*/ 0 w 1021160"/>
                <a:gd name="connsiteY3" fmla="*/ 363975 h 379959"/>
                <a:gd name="connsiteX4" fmla="*/ 329281 w 1021160"/>
                <a:gd name="connsiteY4" fmla="*/ 0 h 379959"/>
                <a:gd name="connsiteX0" fmla="*/ 329278 w 1021157"/>
                <a:gd name="connsiteY0" fmla="*/ 0 h 379959"/>
                <a:gd name="connsiteX1" fmla="*/ 1021157 w 1021157"/>
                <a:gd name="connsiteY1" fmla="*/ 2535 h 379959"/>
                <a:gd name="connsiteX2" fmla="*/ 910004 w 1021157"/>
                <a:gd name="connsiteY2" fmla="*/ 379959 h 379959"/>
                <a:gd name="connsiteX3" fmla="*/ 0 w 1021157"/>
                <a:gd name="connsiteY3" fmla="*/ 363975 h 379959"/>
                <a:gd name="connsiteX4" fmla="*/ 329278 w 1021157"/>
                <a:gd name="connsiteY4" fmla="*/ 0 h 379959"/>
                <a:gd name="connsiteX0" fmla="*/ 329278 w 1021157"/>
                <a:gd name="connsiteY0" fmla="*/ 0 h 363975"/>
                <a:gd name="connsiteX1" fmla="*/ 1021157 w 1021157"/>
                <a:gd name="connsiteY1" fmla="*/ 2535 h 363975"/>
                <a:gd name="connsiteX2" fmla="*/ 921999 w 1021157"/>
                <a:gd name="connsiteY2" fmla="*/ 349662 h 363975"/>
                <a:gd name="connsiteX3" fmla="*/ 0 w 1021157"/>
                <a:gd name="connsiteY3" fmla="*/ 363975 h 363975"/>
                <a:gd name="connsiteX4" fmla="*/ 329278 w 1021157"/>
                <a:gd name="connsiteY4" fmla="*/ 0 h 363975"/>
                <a:gd name="connsiteX0" fmla="*/ 329278 w 1021157"/>
                <a:gd name="connsiteY0" fmla="*/ 0 h 366188"/>
                <a:gd name="connsiteX1" fmla="*/ 1021157 w 1021157"/>
                <a:gd name="connsiteY1" fmla="*/ 2535 h 366188"/>
                <a:gd name="connsiteX2" fmla="*/ 916002 w 1021157"/>
                <a:gd name="connsiteY2" fmla="*/ 366188 h 366188"/>
                <a:gd name="connsiteX3" fmla="*/ 0 w 1021157"/>
                <a:gd name="connsiteY3" fmla="*/ 363975 h 366188"/>
                <a:gd name="connsiteX4" fmla="*/ 329278 w 1021157"/>
                <a:gd name="connsiteY4" fmla="*/ 0 h 366188"/>
                <a:gd name="connsiteX0" fmla="*/ 311284 w 1003163"/>
                <a:gd name="connsiteY0" fmla="*/ 0 h 369483"/>
                <a:gd name="connsiteX1" fmla="*/ 1003163 w 1003163"/>
                <a:gd name="connsiteY1" fmla="*/ 2535 h 369483"/>
                <a:gd name="connsiteX2" fmla="*/ 898008 w 1003163"/>
                <a:gd name="connsiteY2" fmla="*/ 366188 h 369483"/>
                <a:gd name="connsiteX3" fmla="*/ 0 w 1003163"/>
                <a:gd name="connsiteY3" fmla="*/ 369483 h 369483"/>
                <a:gd name="connsiteX4" fmla="*/ 311284 w 1003163"/>
                <a:gd name="connsiteY4" fmla="*/ 0 h 369483"/>
                <a:gd name="connsiteX0" fmla="*/ 326274 w 1018153"/>
                <a:gd name="connsiteY0" fmla="*/ 0 h 369483"/>
                <a:gd name="connsiteX1" fmla="*/ 1018153 w 1018153"/>
                <a:gd name="connsiteY1" fmla="*/ 2535 h 369483"/>
                <a:gd name="connsiteX2" fmla="*/ 912998 w 1018153"/>
                <a:gd name="connsiteY2" fmla="*/ 366188 h 369483"/>
                <a:gd name="connsiteX3" fmla="*/ 0 w 1018153"/>
                <a:gd name="connsiteY3" fmla="*/ 369483 h 369483"/>
                <a:gd name="connsiteX4" fmla="*/ 326274 w 1018153"/>
                <a:gd name="connsiteY4" fmla="*/ 0 h 36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153" h="369483">
                  <a:moveTo>
                    <a:pt x="326274" y="0"/>
                  </a:moveTo>
                  <a:lnTo>
                    <a:pt x="1018153" y="2535"/>
                  </a:lnTo>
                  <a:lnTo>
                    <a:pt x="912998" y="366188"/>
                  </a:lnTo>
                  <a:lnTo>
                    <a:pt x="0" y="369483"/>
                  </a:lnTo>
                  <a:lnTo>
                    <a:pt x="326274" y="0"/>
                  </a:lnTo>
                  <a:close/>
                </a:path>
              </a:pathLst>
            </a:custGeom>
            <a:solidFill>
              <a:schemeClr val="bg1">
                <a:lumMod val="65000"/>
              </a:schemeClr>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19" name="Rectangle 15">
              <a:extLst>
                <a:ext uri="{FF2B5EF4-FFF2-40B4-BE49-F238E27FC236}">
                  <a16:creationId xmlns:a16="http://schemas.microsoft.com/office/drawing/2014/main" id="{F74D2686-C28C-E3CE-D355-C042A683B9C9}"/>
                </a:ext>
              </a:extLst>
            </p:cNvPr>
            <p:cNvSpPr/>
            <p:nvPr/>
          </p:nvSpPr>
          <p:spPr>
            <a:xfrm rot="16200000" flipH="1">
              <a:off x="5182198" y="3098349"/>
              <a:ext cx="950386" cy="380380"/>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42154"/>
                <a:gd name="connsiteY0" fmla="*/ 3403 h 364194"/>
                <a:gd name="connsiteX1" fmla="*/ 1042154 w 1042154"/>
                <a:gd name="connsiteY1" fmla="*/ 0 h 364194"/>
                <a:gd name="connsiteX2" fmla="*/ 944648 w 1042154"/>
                <a:gd name="connsiteY2" fmla="*/ 356952 h 364194"/>
                <a:gd name="connsiteX3" fmla="*/ 0 w 1042154"/>
                <a:gd name="connsiteY3" fmla="*/ 364194 h 364194"/>
                <a:gd name="connsiteX4" fmla="*/ 344336 w 1042154"/>
                <a:gd name="connsiteY4" fmla="*/ 3403 h 364194"/>
                <a:gd name="connsiteX0" fmla="*/ 350274 w 1042154"/>
                <a:gd name="connsiteY0" fmla="*/ 0 h 366729"/>
                <a:gd name="connsiteX1" fmla="*/ 1042154 w 1042154"/>
                <a:gd name="connsiteY1" fmla="*/ 2535 h 366729"/>
                <a:gd name="connsiteX2" fmla="*/ 944648 w 1042154"/>
                <a:gd name="connsiteY2" fmla="*/ 359487 h 366729"/>
                <a:gd name="connsiteX3" fmla="*/ 0 w 1042154"/>
                <a:gd name="connsiteY3" fmla="*/ 366729 h 366729"/>
                <a:gd name="connsiteX4" fmla="*/ 350274 w 1042154"/>
                <a:gd name="connsiteY4" fmla="*/ 0 h 366729"/>
                <a:gd name="connsiteX0" fmla="*/ 350274 w 1054029"/>
                <a:gd name="connsiteY0" fmla="*/ 9340 h 376069"/>
                <a:gd name="connsiteX1" fmla="*/ 1054029 w 1054029"/>
                <a:gd name="connsiteY1" fmla="*/ 0 h 376069"/>
                <a:gd name="connsiteX2" fmla="*/ 944648 w 1054029"/>
                <a:gd name="connsiteY2" fmla="*/ 368827 h 376069"/>
                <a:gd name="connsiteX3" fmla="*/ 0 w 1054029"/>
                <a:gd name="connsiteY3" fmla="*/ 376069 h 376069"/>
                <a:gd name="connsiteX4" fmla="*/ 350274 w 1054029"/>
                <a:gd name="connsiteY4" fmla="*/ 9340 h 376069"/>
                <a:gd name="connsiteX0" fmla="*/ 350274 w 944648"/>
                <a:gd name="connsiteY0" fmla="*/ 0 h 366729"/>
                <a:gd name="connsiteX1" fmla="*/ 875899 w 944648"/>
                <a:gd name="connsiteY1" fmla="*/ 79725 h 366729"/>
                <a:gd name="connsiteX2" fmla="*/ 944648 w 944648"/>
                <a:gd name="connsiteY2" fmla="*/ 359487 h 366729"/>
                <a:gd name="connsiteX3" fmla="*/ 0 w 944648"/>
                <a:gd name="connsiteY3" fmla="*/ 366729 h 366729"/>
                <a:gd name="connsiteX4" fmla="*/ 350274 w 944648"/>
                <a:gd name="connsiteY4" fmla="*/ 0 h 366729"/>
                <a:gd name="connsiteX0" fmla="*/ 350274 w 1042153"/>
                <a:gd name="connsiteY0" fmla="*/ 0 h 366729"/>
                <a:gd name="connsiteX1" fmla="*/ 1042153 w 1042153"/>
                <a:gd name="connsiteY1" fmla="*/ 2535 h 366729"/>
                <a:gd name="connsiteX2" fmla="*/ 944648 w 1042153"/>
                <a:gd name="connsiteY2" fmla="*/ 359487 h 366729"/>
                <a:gd name="connsiteX3" fmla="*/ 0 w 1042153"/>
                <a:gd name="connsiteY3" fmla="*/ 366729 h 366729"/>
                <a:gd name="connsiteX4" fmla="*/ 350274 w 1042153"/>
                <a:gd name="connsiteY4" fmla="*/ 0 h 366729"/>
                <a:gd name="connsiteX0" fmla="*/ 350274 w 1042153"/>
                <a:gd name="connsiteY0" fmla="*/ 0 h 373135"/>
                <a:gd name="connsiteX1" fmla="*/ 1042153 w 1042153"/>
                <a:gd name="connsiteY1" fmla="*/ 2535 h 373135"/>
                <a:gd name="connsiteX2" fmla="*/ 937824 w 1042153"/>
                <a:gd name="connsiteY2" fmla="*/ 373135 h 373135"/>
                <a:gd name="connsiteX3" fmla="*/ 0 w 1042153"/>
                <a:gd name="connsiteY3" fmla="*/ 366729 h 373135"/>
                <a:gd name="connsiteX4" fmla="*/ 350274 w 1042153"/>
                <a:gd name="connsiteY4" fmla="*/ 0 h 373135"/>
                <a:gd name="connsiteX0" fmla="*/ 350274 w 1042153"/>
                <a:gd name="connsiteY0" fmla="*/ 0 h 379959"/>
                <a:gd name="connsiteX1" fmla="*/ 1042153 w 1042153"/>
                <a:gd name="connsiteY1" fmla="*/ 2535 h 379959"/>
                <a:gd name="connsiteX2" fmla="*/ 931000 w 1042153"/>
                <a:gd name="connsiteY2" fmla="*/ 379959 h 379959"/>
                <a:gd name="connsiteX3" fmla="*/ 0 w 1042153"/>
                <a:gd name="connsiteY3" fmla="*/ 366729 h 379959"/>
                <a:gd name="connsiteX4" fmla="*/ 350274 w 1042153"/>
                <a:gd name="connsiteY4" fmla="*/ 0 h 379959"/>
                <a:gd name="connsiteX0" fmla="*/ 342842 w 1034721"/>
                <a:gd name="connsiteY0" fmla="*/ 0 h 380380"/>
                <a:gd name="connsiteX1" fmla="*/ 1034721 w 1034721"/>
                <a:gd name="connsiteY1" fmla="*/ 2535 h 380380"/>
                <a:gd name="connsiteX2" fmla="*/ 923568 w 1034721"/>
                <a:gd name="connsiteY2" fmla="*/ 379959 h 380380"/>
                <a:gd name="connsiteX3" fmla="*/ 0 w 1034721"/>
                <a:gd name="connsiteY3" fmla="*/ 380380 h 380380"/>
                <a:gd name="connsiteX4" fmla="*/ 342842 w 1034721"/>
                <a:gd name="connsiteY4" fmla="*/ 0 h 380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4721" h="380380">
                  <a:moveTo>
                    <a:pt x="342842" y="0"/>
                  </a:moveTo>
                  <a:lnTo>
                    <a:pt x="1034721" y="2535"/>
                  </a:lnTo>
                  <a:lnTo>
                    <a:pt x="923568" y="379959"/>
                  </a:lnTo>
                  <a:lnTo>
                    <a:pt x="0" y="380380"/>
                  </a:lnTo>
                  <a:lnTo>
                    <a:pt x="342842" y="0"/>
                  </a:lnTo>
                  <a:close/>
                </a:path>
              </a:pathLst>
            </a:custGeom>
            <a:gradFill flip="none" rotWithShape="1">
              <a:gsLst>
                <a:gs pos="0">
                  <a:srgbClr val="A5A5A5">
                    <a:lumMod val="80000"/>
                    <a:lumOff val="20000"/>
                  </a:srgbClr>
                </a:gs>
                <a:gs pos="68000">
                  <a:srgbClr val="A5A5A5">
                    <a:lumMod val="80000"/>
                  </a:srgbClr>
                </a:gs>
              </a:gsLst>
              <a:lin ang="16200000" scaled="1"/>
              <a:tileRect/>
            </a:gra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26" name="Rectangle 25">
              <a:extLst>
                <a:ext uri="{FF2B5EF4-FFF2-40B4-BE49-F238E27FC236}">
                  <a16:creationId xmlns:a16="http://schemas.microsoft.com/office/drawing/2014/main" id="{08E2A87C-03F3-13E0-5ECA-910058CFA1BA}"/>
                </a:ext>
              </a:extLst>
            </p:cNvPr>
            <p:cNvSpPr/>
            <p:nvPr/>
          </p:nvSpPr>
          <p:spPr>
            <a:xfrm rot="16200000" flipH="1">
              <a:off x="5672301" y="2989137"/>
              <a:ext cx="847396" cy="504056"/>
            </a:xfrm>
            <a:prstGeom prst="rect">
              <a:avLst/>
            </a:prstGeom>
            <a:solidFill>
              <a:schemeClr val="bg1">
                <a:lumMod val="65000"/>
              </a:schemeClr>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27" name="TextBox 26">
              <a:extLst>
                <a:ext uri="{FF2B5EF4-FFF2-40B4-BE49-F238E27FC236}">
                  <a16:creationId xmlns:a16="http://schemas.microsoft.com/office/drawing/2014/main" id="{82890CA9-0778-9386-9370-47DF953E4413}"/>
                </a:ext>
              </a:extLst>
            </p:cNvPr>
            <p:cNvSpPr txBox="1"/>
            <p:nvPr/>
          </p:nvSpPr>
          <p:spPr>
            <a:xfrm>
              <a:off x="3174520" y="3196315"/>
              <a:ext cx="2420697"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التدرج والمراحل</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8" name="TextBox 27">
              <a:extLst>
                <a:ext uri="{FF2B5EF4-FFF2-40B4-BE49-F238E27FC236}">
                  <a16:creationId xmlns:a16="http://schemas.microsoft.com/office/drawing/2014/main" id="{C2709C92-6185-70E6-BB3D-C866B8BC7839}"/>
                </a:ext>
              </a:extLst>
            </p:cNvPr>
            <p:cNvSpPr txBox="1"/>
            <p:nvPr/>
          </p:nvSpPr>
          <p:spPr>
            <a:xfrm>
              <a:off x="5687596" y="3112228"/>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02</a:t>
              </a:r>
            </a:p>
          </p:txBody>
        </p:sp>
      </p:grpSp>
      <p:grpSp>
        <p:nvGrpSpPr>
          <p:cNvPr id="29" name="Group 28">
            <a:extLst>
              <a:ext uri="{FF2B5EF4-FFF2-40B4-BE49-F238E27FC236}">
                <a16:creationId xmlns:a16="http://schemas.microsoft.com/office/drawing/2014/main" id="{FA443C86-96DF-766C-5F97-457C1E9071CC}"/>
              </a:ext>
            </a:extLst>
          </p:cNvPr>
          <p:cNvGrpSpPr/>
          <p:nvPr/>
        </p:nvGrpSpPr>
        <p:grpSpPr>
          <a:xfrm>
            <a:off x="5644182" y="3660515"/>
            <a:ext cx="3839655" cy="851927"/>
            <a:chOff x="5466032" y="3650929"/>
            <a:chExt cx="3839655" cy="851927"/>
          </a:xfrm>
        </p:grpSpPr>
        <p:sp>
          <p:nvSpPr>
            <p:cNvPr id="30" name="Rectangle 29">
              <a:extLst>
                <a:ext uri="{FF2B5EF4-FFF2-40B4-BE49-F238E27FC236}">
                  <a16:creationId xmlns:a16="http://schemas.microsoft.com/office/drawing/2014/main" id="{47489616-4624-C96B-D749-52785A6CA0F8}"/>
                </a:ext>
              </a:extLst>
            </p:cNvPr>
            <p:cNvSpPr/>
            <p:nvPr/>
          </p:nvSpPr>
          <p:spPr>
            <a:xfrm rot="5400000">
              <a:off x="7688315" y="2774203"/>
              <a:ext cx="634878" cy="2599867"/>
            </a:xfrm>
            <a:prstGeom prst="rect">
              <a:avLst/>
            </a:prstGeom>
            <a:solidFill>
              <a:srgbClr val="6CB4B8"/>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31" name="Rectangle 15">
              <a:extLst>
                <a:ext uri="{FF2B5EF4-FFF2-40B4-BE49-F238E27FC236}">
                  <a16:creationId xmlns:a16="http://schemas.microsoft.com/office/drawing/2014/main" id="{6BAC0F18-6DC2-FE05-CE84-28961A170438}"/>
                </a:ext>
              </a:extLst>
            </p:cNvPr>
            <p:cNvSpPr/>
            <p:nvPr/>
          </p:nvSpPr>
          <p:spPr>
            <a:xfrm rot="5400000">
              <a:off x="6100784" y="3892000"/>
              <a:ext cx="848646" cy="366503"/>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920896"/>
                <a:gd name="connsiteY0" fmla="*/ 0 h 389175"/>
                <a:gd name="connsiteX1" fmla="*/ 810585 w 920896"/>
                <a:gd name="connsiteY1" fmla="*/ 2534 h 389175"/>
                <a:gd name="connsiteX2" fmla="*/ 920896 w 920896"/>
                <a:gd name="connsiteY2" fmla="*/ 389175 h 389175"/>
                <a:gd name="connsiteX3" fmla="*/ 0 w 920896"/>
                <a:gd name="connsiteY3" fmla="*/ 384541 h 389175"/>
                <a:gd name="connsiteX4" fmla="*/ 112766 w 920896"/>
                <a:gd name="connsiteY4" fmla="*/ 0 h 389175"/>
                <a:gd name="connsiteX0" fmla="*/ 112766 w 825893"/>
                <a:gd name="connsiteY0" fmla="*/ 0 h 384541"/>
                <a:gd name="connsiteX1" fmla="*/ 810585 w 825893"/>
                <a:gd name="connsiteY1" fmla="*/ 2534 h 384541"/>
                <a:gd name="connsiteX2" fmla="*/ 825893 w 825893"/>
                <a:gd name="connsiteY2" fmla="*/ 383238 h 384541"/>
                <a:gd name="connsiteX3" fmla="*/ 0 w 825893"/>
                <a:gd name="connsiteY3" fmla="*/ 384541 h 384541"/>
                <a:gd name="connsiteX4" fmla="*/ 112766 w 825893"/>
                <a:gd name="connsiteY4" fmla="*/ 0 h 384541"/>
                <a:gd name="connsiteX0" fmla="*/ 112766 w 914958"/>
                <a:gd name="connsiteY0" fmla="*/ 0 h 384541"/>
                <a:gd name="connsiteX1" fmla="*/ 810585 w 914958"/>
                <a:gd name="connsiteY1" fmla="*/ 2534 h 384541"/>
                <a:gd name="connsiteX2" fmla="*/ 914958 w 914958"/>
                <a:gd name="connsiteY2" fmla="*/ 377300 h 384541"/>
                <a:gd name="connsiteX3" fmla="*/ 0 w 914958"/>
                <a:gd name="connsiteY3" fmla="*/ 384541 h 384541"/>
                <a:gd name="connsiteX4" fmla="*/ 112766 w 914958"/>
                <a:gd name="connsiteY4" fmla="*/ 0 h 384541"/>
                <a:gd name="connsiteX0" fmla="*/ 112766 w 920956"/>
                <a:gd name="connsiteY0" fmla="*/ 0 h 384541"/>
                <a:gd name="connsiteX1" fmla="*/ 810585 w 920956"/>
                <a:gd name="connsiteY1" fmla="*/ 2534 h 384541"/>
                <a:gd name="connsiteX2" fmla="*/ 920956 w 920956"/>
                <a:gd name="connsiteY2" fmla="*/ 377300 h 384541"/>
                <a:gd name="connsiteX3" fmla="*/ 0 w 920956"/>
                <a:gd name="connsiteY3" fmla="*/ 384541 h 384541"/>
                <a:gd name="connsiteX4" fmla="*/ 112766 w 920956"/>
                <a:gd name="connsiteY4" fmla="*/ 0 h 384541"/>
                <a:gd name="connsiteX0" fmla="*/ 115762 w 923952"/>
                <a:gd name="connsiteY0" fmla="*/ 0 h 377300"/>
                <a:gd name="connsiteX1" fmla="*/ 813581 w 923952"/>
                <a:gd name="connsiteY1" fmla="*/ 2534 h 377300"/>
                <a:gd name="connsiteX2" fmla="*/ 923952 w 923952"/>
                <a:gd name="connsiteY2" fmla="*/ 377300 h 377300"/>
                <a:gd name="connsiteX3" fmla="*/ 0 w 923952"/>
                <a:gd name="connsiteY3" fmla="*/ 373525 h 377300"/>
                <a:gd name="connsiteX4" fmla="*/ 115762 w 923952"/>
                <a:gd name="connsiteY4" fmla="*/ 0 h 377300"/>
                <a:gd name="connsiteX0" fmla="*/ 118760 w 923952"/>
                <a:gd name="connsiteY0" fmla="*/ 220 h 374766"/>
                <a:gd name="connsiteX1" fmla="*/ 813581 w 923952"/>
                <a:gd name="connsiteY1" fmla="*/ 0 h 374766"/>
                <a:gd name="connsiteX2" fmla="*/ 923952 w 923952"/>
                <a:gd name="connsiteY2" fmla="*/ 374766 h 374766"/>
                <a:gd name="connsiteX3" fmla="*/ 0 w 923952"/>
                <a:gd name="connsiteY3" fmla="*/ 370991 h 374766"/>
                <a:gd name="connsiteX4" fmla="*/ 118760 w 923952"/>
                <a:gd name="connsiteY4" fmla="*/ 220 h 374766"/>
                <a:gd name="connsiteX0" fmla="*/ 118760 w 923952"/>
                <a:gd name="connsiteY0" fmla="*/ 0 h 374546"/>
                <a:gd name="connsiteX1" fmla="*/ 813581 w 923952"/>
                <a:gd name="connsiteY1" fmla="*/ 8043 h 374546"/>
                <a:gd name="connsiteX2" fmla="*/ 923952 w 923952"/>
                <a:gd name="connsiteY2" fmla="*/ 374546 h 374546"/>
                <a:gd name="connsiteX3" fmla="*/ 0 w 923952"/>
                <a:gd name="connsiteY3" fmla="*/ 370771 h 374546"/>
                <a:gd name="connsiteX4" fmla="*/ 118760 w 923952"/>
                <a:gd name="connsiteY4" fmla="*/ 0 h 374546"/>
                <a:gd name="connsiteX0" fmla="*/ 124757 w 923952"/>
                <a:gd name="connsiteY0" fmla="*/ 0 h 371792"/>
                <a:gd name="connsiteX1" fmla="*/ 813581 w 923952"/>
                <a:gd name="connsiteY1" fmla="*/ 5289 h 371792"/>
                <a:gd name="connsiteX2" fmla="*/ 923952 w 923952"/>
                <a:gd name="connsiteY2" fmla="*/ 371792 h 371792"/>
                <a:gd name="connsiteX3" fmla="*/ 0 w 923952"/>
                <a:gd name="connsiteY3" fmla="*/ 368017 h 371792"/>
                <a:gd name="connsiteX4" fmla="*/ 124757 w 923952"/>
                <a:gd name="connsiteY4" fmla="*/ 0 h 371792"/>
                <a:gd name="connsiteX0" fmla="*/ 112763 w 923952"/>
                <a:gd name="connsiteY0" fmla="*/ 220 h 366503"/>
                <a:gd name="connsiteX1" fmla="*/ 813581 w 923952"/>
                <a:gd name="connsiteY1" fmla="*/ 0 h 366503"/>
                <a:gd name="connsiteX2" fmla="*/ 923952 w 923952"/>
                <a:gd name="connsiteY2" fmla="*/ 366503 h 366503"/>
                <a:gd name="connsiteX3" fmla="*/ 0 w 923952"/>
                <a:gd name="connsiteY3" fmla="*/ 362728 h 366503"/>
                <a:gd name="connsiteX4" fmla="*/ 112763 w 923952"/>
                <a:gd name="connsiteY4" fmla="*/ 220 h 366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52" h="366503">
                  <a:moveTo>
                    <a:pt x="112763" y="220"/>
                  </a:moveTo>
                  <a:lnTo>
                    <a:pt x="813581" y="0"/>
                  </a:lnTo>
                  <a:lnTo>
                    <a:pt x="923952" y="366503"/>
                  </a:lnTo>
                  <a:lnTo>
                    <a:pt x="0" y="362728"/>
                  </a:lnTo>
                  <a:lnTo>
                    <a:pt x="112763" y="220"/>
                  </a:lnTo>
                  <a:close/>
                </a:path>
              </a:pathLst>
            </a:custGeom>
            <a:solidFill>
              <a:srgbClr val="6CB4B8"/>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32" name="Rectangle 15">
              <a:extLst>
                <a:ext uri="{FF2B5EF4-FFF2-40B4-BE49-F238E27FC236}">
                  <a16:creationId xmlns:a16="http://schemas.microsoft.com/office/drawing/2014/main" id="{8DDB466B-3E39-F543-1874-A3AD25165EBE}"/>
                </a:ext>
              </a:extLst>
            </p:cNvPr>
            <p:cNvSpPr/>
            <p:nvPr/>
          </p:nvSpPr>
          <p:spPr>
            <a:xfrm rot="16200000" flipH="1">
              <a:off x="5239816" y="3886720"/>
              <a:ext cx="833561" cy="381129"/>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920896"/>
                <a:gd name="connsiteY0" fmla="*/ 0 h 389175"/>
                <a:gd name="connsiteX1" fmla="*/ 810585 w 920896"/>
                <a:gd name="connsiteY1" fmla="*/ 2534 h 389175"/>
                <a:gd name="connsiteX2" fmla="*/ 920896 w 920896"/>
                <a:gd name="connsiteY2" fmla="*/ 389175 h 389175"/>
                <a:gd name="connsiteX3" fmla="*/ 0 w 920896"/>
                <a:gd name="connsiteY3" fmla="*/ 384541 h 389175"/>
                <a:gd name="connsiteX4" fmla="*/ 112766 w 920896"/>
                <a:gd name="connsiteY4" fmla="*/ 0 h 389175"/>
                <a:gd name="connsiteX0" fmla="*/ 112766 w 825893"/>
                <a:gd name="connsiteY0" fmla="*/ 0 h 384541"/>
                <a:gd name="connsiteX1" fmla="*/ 810585 w 825893"/>
                <a:gd name="connsiteY1" fmla="*/ 2534 h 384541"/>
                <a:gd name="connsiteX2" fmla="*/ 825893 w 825893"/>
                <a:gd name="connsiteY2" fmla="*/ 383238 h 384541"/>
                <a:gd name="connsiteX3" fmla="*/ 0 w 825893"/>
                <a:gd name="connsiteY3" fmla="*/ 384541 h 384541"/>
                <a:gd name="connsiteX4" fmla="*/ 112766 w 825893"/>
                <a:gd name="connsiteY4" fmla="*/ 0 h 384541"/>
                <a:gd name="connsiteX0" fmla="*/ 112766 w 914958"/>
                <a:gd name="connsiteY0" fmla="*/ 0 h 384541"/>
                <a:gd name="connsiteX1" fmla="*/ 810585 w 914958"/>
                <a:gd name="connsiteY1" fmla="*/ 2534 h 384541"/>
                <a:gd name="connsiteX2" fmla="*/ 914958 w 914958"/>
                <a:gd name="connsiteY2" fmla="*/ 377300 h 384541"/>
                <a:gd name="connsiteX3" fmla="*/ 0 w 914958"/>
                <a:gd name="connsiteY3" fmla="*/ 384541 h 384541"/>
                <a:gd name="connsiteX4" fmla="*/ 112766 w 914958"/>
                <a:gd name="connsiteY4" fmla="*/ 0 h 384541"/>
                <a:gd name="connsiteX0" fmla="*/ 105336 w 907528"/>
                <a:gd name="connsiteY0" fmla="*/ 0 h 384541"/>
                <a:gd name="connsiteX1" fmla="*/ 803155 w 907528"/>
                <a:gd name="connsiteY1" fmla="*/ 2534 h 384541"/>
                <a:gd name="connsiteX2" fmla="*/ 907528 w 907528"/>
                <a:gd name="connsiteY2" fmla="*/ 377300 h 384541"/>
                <a:gd name="connsiteX3" fmla="*/ 0 w 907528"/>
                <a:gd name="connsiteY3" fmla="*/ 384541 h 384541"/>
                <a:gd name="connsiteX4" fmla="*/ 105336 w 907528"/>
                <a:gd name="connsiteY4" fmla="*/ 0 h 384541"/>
                <a:gd name="connsiteX0" fmla="*/ 105336 w 907528"/>
                <a:gd name="connsiteY0" fmla="*/ 0 h 384541"/>
                <a:gd name="connsiteX1" fmla="*/ 803155 w 907528"/>
                <a:gd name="connsiteY1" fmla="*/ 2534 h 384541"/>
                <a:gd name="connsiteX2" fmla="*/ 907528 w 907528"/>
                <a:gd name="connsiteY2" fmla="*/ 380712 h 384541"/>
                <a:gd name="connsiteX3" fmla="*/ 0 w 907528"/>
                <a:gd name="connsiteY3" fmla="*/ 384541 h 384541"/>
                <a:gd name="connsiteX4" fmla="*/ 105336 w 907528"/>
                <a:gd name="connsiteY4" fmla="*/ 0 h 384541"/>
                <a:gd name="connsiteX0" fmla="*/ 105336 w 907528"/>
                <a:gd name="connsiteY0" fmla="*/ 0 h 384541"/>
                <a:gd name="connsiteX1" fmla="*/ 806870 w 907528"/>
                <a:gd name="connsiteY1" fmla="*/ 5946 h 384541"/>
                <a:gd name="connsiteX2" fmla="*/ 907528 w 907528"/>
                <a:gd name="connsiteY2" fmla="*/ 380712 h 384541"/>
                <a:gd name="connsiteX3" fmla="*/ 0 w 907528"/>
                <a:gd name="connsiteY3" fmla="*/ 384541 h 384541"/>
                <a:gd name="connsiteX4" fmla="*/ 105336 w 907528"/>
                <a:gd name="connsiteY4" fmla="*/ 0 h 384541"/>
                <a:gd name="connsiteX0" fmla="*/ 105336 w 907528"/>
                <a:gd name="connsiteY0" fmla="*/ 0 h 381129"/>
                <a:gd name="connsiteX1" fmla="*/ 806870 w 907528"/>
                <a:gd name="connsiteY1" fmla="*/ 2534 h 381129"/>
                <a:gd name="connsiteX2" fmla="*/ 907528 w 907528"/>
                <a:gd name="connsiteY2" fmla="*/ 377300 h 381129"/>
                <a:gd name="connsiteX3" fmla="*/ 0 w 907528"/>
                <a:gd name="connsiteY3" fmla="*/ 381129 h 381129"/>
                <a:gd name="connsiteX4" fmla="*/ 105336 w 907528"/>
                <a:gd name="connsiteY4" fmla="*/ 0 h 381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528" h="381129">
                  <a:moveTo>
                    <a:pt x="105336" y="0"/>
                  </a:moveTo>
                  <a:lnTo>
                    <a:pt x="806870" y="2534"/>
                  </a:lnTo>
                  <a:lnTo>
                    <a:pt x="907528" y="377300"/>
                  </a:lnTo>
                  <a:lnTo>
                    <a:pt x="0" y="381129"/>
                  </a:lnTo>
                  <a:lnTo>
                    <a:pt x="105336" y="0"/>
                  </a:lnTo>
                  <a:close/>
                </a:path>
              </a:pathLst>
            </a:custGeom>
            <a:solidFill>
              <a:srgbClr val="6CB4B8"/>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33" name="Rectangle 32">
              <a:extLst>
                <a:ext uri="{FF2B5EF4-FFF2-40B4-BE49-F238E27FC236}">
                  <a16:creationId xmlns:a16="http://schemas.microsoft.com/office/drawing/2014/main" id="{674C0611-C58B-B02C-99DA-8B1A529165B7}"/>
                </a:ext>
              </a:extLst>
            </p:cNvPr>
            <p:cNvSpPr/>
            <p:nvPr/>
          </p:nvSpPr>
          <p:spPr>
            <a:xfrm rot="5400000">
              <a:off x="5672301" y="3827130"/>
              <a:ext cx="847397" cy="504056"/>
            </a:xfrm>
            <a:prstGeom prst="rect">
              <a:avLst/>
            </a:prstGeom>
            <a:solidFill>
              <a:srgbClr val="6CB4B8"/>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34" name="TextBox 33">
              <a:extLst>
                <a:ext uri="{FF2B5EF4-FFF2-40B4-BE49-F238E27FC236}">
                  <a16:creationId xmlns:a16="http://schemas.microsoft.com/office/drawing/2014/main" id="{6562459D-99D0-8B0C-4E67-90A459421D46}"/>
                </a:ext>
              </a:extLst>
            </p:cNvPr>
            <p:cNvSpPr txBox="1"/>
            <p:nvPr/>
          </p:nvSpPr>
          <p:spPr>
            <a:xfrm>
              <a:off x="6946849" y="3900192"/>
              <a:ext cx="1847210"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المرونة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5" name="TextBox 34">
              <a:extLst>
                <a:ext uri="{FF2B5EF4-FFF2-40B4-BE49-F238E27FC236}">
                  <a16:creationId xmlns:a16="http://schemas.microsoft.com/office/drawing/2014/main" id="{903DA5F0-B9D6-0C56-7053-ADB1B42501E4}"/>
                </a:ext>
              </a:extLst>
            </p:cNvPr>
            <p:cNvSpPr txBox="1"/>
            <p:nvPr/>
          </p:nvSpPr>
          <p:spPr>
            <a:xfrm>
              <a:off x="5687596" y="3884838"/>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03</a:t>
              </a:r>
            </a:p>
          </p:txBody>
        </p:sp>
      </p:grpSp>
      <p:grpSp>
        <p:nvGrpSpPr>
          <p:cNvPr id="36" name="Group 35">
            <a:extLst>
              <a:ext uri="{FF2B5EF4-FFF2-40B4-BE49-F238E27FC236}">
                <a16:creationId xmlns:a16="http://schemas.microsoft.com/office/drawing/2014/main" id="{853E51C3-DFCF-2270-5E87-E674C2E89B6D}"/>
              </a:ext>
            </a:extLst>
          </p:cNvPr>
          <p:cNvGrpSpPr/>
          <p:nvPr/>
        </p:nvGrpSpPr>
        <p:grpSpPr>
          <a:xfrm>
            <a:off x="2493186" y="4400653"/>
            <a:ext cx="4401956" cy="957394"/>
            <a:chOff x="2315038" y="4391069"/>
            <a:chExt cx="4401956" cy="957394"/>
          </a:xfrm>
        </p:grpSpPr>
        <p:sp>
          <p:nvSpPr>
            <p:cNvPr id="37" name="Rectangle 36">
              <a:extLst>
                <a:ext uri="{FF2B5EF4-FFF2-40B4-BE49-F238E27FC236}">
                  <a16:creationId xmlns:a16="http://schemas.microsoft.com/office/drawing/2014/main" id="{13399F24-E9A5-C84E-68DE-85298184FFCC}"/>
                </a:ext>
              </a:extLst>
            </p:cNvPr>
            <p:cNvSpPr/>
            <p:nvPr/>
          </p:nvSpPr>
          <p:spPr>
            <a:xfrm rot="16200000" flipH="1">
              <a:off x="3583368" y="3131448"/>
              <a:ext cx="634878" cy="3171538"/>
            </a:xfrm>
            <a:prstGeom prst="rect">
              <a:avLst/>
            </a:prstGeom>
            <a:solidFill>
              <a:srgbClr val="3D8E92"/>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38" name="Rectangle 15">
              <a:extLst>
                <a:ext uri="{FF2B5EF4-FFF2-40B4-BE49-F238E27FC236}">
                  <a16:creationId xmlns:a16="http://schemas.microsoft.com/office/drawing/2014/main" id="{97BDC22B-0660-1DD6-B43F-A3C870C767AF}"/>
                </a:ext>
              </a:extLst>
            </p:cNvPr>
            <p:cNvSpPr/>
            <p:nvPr/>
          </p:nvSpPr>
          <p:spPr>
            <a:xfrm rot="5400000">
              <a:off x="6053420" y="4682404"/>
              <a:ext cx="954910" cy="372239"/>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045638"/>
                <a:gd name="connsiteY0" fmla="*/ 0 h 371362"/>
                <a:gd name="connsiteX1" fmla="*/ 697819 w 1045638"/>
                <a:gd name="connsiteY1" fmla="*/ 2534 h 371362"/>
                <a:gd name="connsiteX2" fmla="*/ 1045638 w 1045638"/>
                <a:gd name="connsiteY2" fmla="*/ 371362 h 371362"/>
                <a:gd name="connsiteX3" fmla="*/ 100990 w 1045638"/>
                <a:gd name="connsiteY3" fmla="*/ 366729 h 371362"/>
                <a:gd name="connsiteX4" fmla="*/ 0 w 1045638"/>
                <a:gd name="connsiteY4" fmla="*/ 0 h 371362"/>
                <a:gd name="connsiteX0" fmla="*/ 0 w 1045638"/>
                <a:gd name="connsiteY0" fmla="*/ 0 h 371362"/>
                <a:gd name="connsiteX1" fmla="*/ 697819 w 1045638"/>
                <a:gd name="connsiteY1" fmla="*/ 2534 h 371362"/>
                <a:gd name="connsiteX2" fmla="*/ 1045638 w 1045638"/>
                <a:gd name="connsiteY2" fmla="*/ 371362 h 371362"/>
                <a:gd name="connsiteX3" fmla="*/ 115983 w 1045638"/>
                <a:gd name="connsiteY3" fmla="*/ 361221 h 371362"/>
                <a:gd name="connsiteX4" fmla="*/ 0 w 1045638"/>
                <a:gd name="connsiteY4" fmla="*/ 0 h 371362"/>
                <a:gd name="connsiteX0" fmla="*/ 0 w 1030645"/>
                <a:gd name="connsiteY0" fmla="*/ 0 h 376871"/>
                <a:gd name="connsiteX1" fmla="*/ 682826 w 1030645"/>
                <a:gd name="connsiteY1" fmla="*/ 8043 h 376871"/>
                <a:gd name="connsiteX2" fmla="*/ 1030645 w 1030645"/>
                <a:gd name="connsiteY2" fmla="*/ 376871 h 376871"/>
                <a:gd name="connsiteX3" fmla="*/ 100990 w 1030645"/>
                <a:gd name="connsiteY3" fmla="*/ 366730 h 376871"/>
                <a:gd name="connsiteX4" fmla="*/ 0 w 1030645"/>
                <a:gd name="connsiteY4" fmla="*/ 0 h 376871"/>
                <a:gd name="connsiteX0" fmla="*/ 0 w 1045638"/>
                <a:gd name="connsiteY0" fmla="*/ 0 h 382380"/>
                <a:gd name="connsiteX1" fmla="*/ 697819 w 1045638"/>
                <a:gd name="connsiteY1" fmla="*/ 13552 h 382380"/>
                <a:gd name="connsiteX2" fmla="*/ 1045638 w 1045638"/>
                <a:gd name="connsiteY2" fmla="*/ 382380 h 382380"/>
                <a:gd name="connsiteX3" fmla="*/ 115983 w 1045638"/>
                <a:gd name="connsiteY3" fmla="*/ 372239 h 382380"/>
                <a:gd name="connsiteX4" fmla="*/ 0 w 1045638"/>
                <a:gd name="connsiteY4" fmla="*/ 0 h 382380"/>
                <a:gd name="connsiteX0" fmla="*/ 0 w 1045638"/>
                <a:gd name="connsiteY0" fmla="*/ 0 h 382380"/>
                <a:gd name="connsiteX1" fmla="*/ 697819 w 1045638"/>
                <a:gd name="connsiteY1" fmla="*/ 13552 h 382380"/>
                <a:gd name="connsiteX2" fmla="*/ 1045638 w 1045638"/>
                <a:gd name="connsiteY2" fmla="*/ 382380 h 382380"/>
                <a:gd name="connsiteX3" fmla="*/ 115983 w 1045638"/>
                <a:gd name="connsiteY3" fmla="*/ 372239 h 382380"/>
                <a:gd name="connsiteX4" fmla="*/ 0 w 1045638"/>
                <a:gd name="connsiteY4" fmla="*/ 0 h 382380"/>
                <a:gd name="connsiteX0" fmla="*/ 0 w 1045638"/>
                <a:gd name="connsiteY0" fmla="*/ 0 h 382380"/>
                <a:gd name="connsiteX1" fmla="*/ 697819 w 1045638"/>
                <a:gd name="connsiteY1" fmla="*/ 13552 h 382380"/>
                <a:gd name="connsiteX2" fmla="*/ 1045638 w 1045638"/>
                <a:gd name="connsiteY2" fmla="*/ 382380 h 382380"/>
                <a:gd name="connsiteX3" fmla="*/ 112985 w 1045638"/>
                <a:gd name="connsiteY3" fmla="*/ 372239 h 382380"/>
                <a:gd name="connsiteX4" fmla="*/ 0 w 1045638"/>
                <a:gd name="connsiteY4" fmla="*/ 0 h 382380"/>
                <a:gd name="connsiteX0" fmla="*/ 0 w 1027646"/>
                <a:gd name="connsiteY0" fmla="*/ 0 h 372239"/>
                <a:gd name="connsiteX1" fmla="*/ 697819 w 1027646"/>
                <a:gd name="connsiteY1" fmla="*/ 13552 h 372239"/>
                <a:gd name="connsiteX2" fmla="*/ 1027646 w 1027646"/>
                <a:gd name="connsiteY2" fmla="*/ 365855 h 372239"/>
                <a:gd name="connsiteX3" fmla="*/ 112985 w 1027646"/>
                <a:gd name="connsiteY3" fmla="*/ 372239 h 372239"/>
                <a:gd name="connsiteX4" fmla="*/ 0 w 1027646"/>
                <a:gd name="connsiteY4" fmla="*/ 0 h 372239"/>
                <a:gd name="connsiteX0" fmla="*/ 0 w 1030647"/>
                <a:gd name="connsiteY0" fmla="*/ 0 h 372239"/>
                <a:gd name="connsiteX1" fmla="*/ 697819 w 1030647"/>
                <a:gd name="connsiteY1" fmla="*/ 13552 h 372239"/>
                <a:gd name="connsiteX2" fmla="*/ 1030647 w 1030647"/>
                <a:gd name="connsiteY2" fmla="*/ 371363 h 372239"/>
                <a:gd name="connsiteX3" fmla="*/ 112985 w 1030647"/>
                <a:gd name="connsiteY3" fmla="*/ 372239 h 372239"/>
                <a:gd name="connsiteX4" fmla="*/ 0 w 1030647"/>
                <a:gd name="connsiteY4" fmla="*/ 0 h 372239"/>
                <a:gd name="connsiteX0" fmla="*/ 0 w 1039647"/>
                <a:gd name="connsiteY0" fmla="*/ 0 h 372239"/>
                <a:gd name="connsiteX1" fmla="*/ 697819 w 1039647"/>
                <a:gd name="connsiteY1" fmla="*/ 13552 h 372239"/>
                <a:gd name="connsiteX2" fmla="*/ 1039646 w 1039647"/>
                <a:gd name="connsiteY2" fmla="*/ 371363 h 372239"/>
                <a:gd name="connsiteX3" fmla="*/ 112985 w 1039647"/>
                <a:gd name="connsiteY3" fmla="*/ 372239 h 372239"/>
                <a:gd name="connsiteX4" fmla="*/ 0 w 1039647"/>
                <a:gd name="connsiteY4" fmla="*/ 0 h 372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647" h="372239">
                  <a:moveTo>
                    <a:pt x="0" y="0"/>
                  </a:moveTo>
                  <a:lnTo>
                    <a:pt x="697819" y="13552"/>
                  </a:lnTo>
                  <a:lnTo>
                    <a:pt x="1039646" y="371363"/>
                  </a:lnTo>
                  <a:lnTo>
                    <a:pt x="112985" y="372239"/>
                  </a:lnTo>
                  <a:lnTo>
                    <a:pt x="0" y="0"/>
                  </a:lnTo>
                  <a:close/>
                </a:path>
              </a:pathLst>
            </a:custGeom>
            <a:solidFill>
              <a:srgbClr val="3D8E92"/>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39" name="Rectangle 15">
              <a:extLst>
                <a:ext uri="{FF2B5EF4-FFF2-40B4-BE49-F238E27FC236}">
                  <a16:creationId xmlns:a16="http://schemas.microsoft.com/office/drawing/2014/main" id="{44317827-EE5A-57BB-E520-A3220E73C76C}"/>
                </a:ext>
              </a:extLst>
            </p:cNvPr>
            <p:cNvSpPr/>
            <p:nvPr/>
          </p:nvSpPr>
          <p:spPr>
            <a:xfrm rot="16200000" flipH="1">
              <a:off x="5192561" y="4679824"/>
              <a:ext cx="932332" cy="376866"/>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045638"/>
                <a:gd name="connsiteY0" fmla="*/ 0 h 371362"/>
                <a:gd name="connsiteX1" fmla="*/ 697819 w 1045638"/>
                <a:gd name="connsiteY1" fmla="*/ 2534 h 371362"/>
                <a:gd name="connsiteX2" fmla="*/ 1045638 w 1045638"/>
                <a:gd name="connsiteY2" fmla="*/ 371362 h 371362"/>
                <a:gd name="connsiteX3" fmla="*/ 100990 w 1045638"/>
                <a:gd name="connsiteY3" fmla="*/ 366729 h 371362"/>
                <a:gd name="connsiteX4" fmla="*/ 0 w 1045638"/>
                <a:gd name="connsiteY4" fmla="*/ 0 h 371362"/>
                <a:gd name="connsiteX0" fmla="*/ 0 w 1027064"/>
                <a:gd name="connsiteY0" fmla="*/ 0 h 371362"/>
                <a:gd name="connsiteX1" fmla="*/ 697819 w 1027064"/>
                <a:gd name="connsiteY1" fmla="*/ 2534 h 371362"/>
                <a:gd name="connsiteX2" fmla="*/ 1027064 w 1027064"/>
                <a:gd name="connsiteY2" fmla="*/ 371362 h 371362"/>
                <a:gd name="connsiteX3" fmla="*/ 100990 w 1027064"/>
                <a:gd name="connsiteY3" fmla="*/ 366729 h 371362"/>
                <a:gd name="connsiteX4" fmla="*/ 0 w 1027064"/>
                <a:gd name="connsiteY4" fmla="*/ 0 h 371362"/>
                <a:gd name="connsiteX0" fmla="*/ 0 w 1027064"/>
                <a:gd name="connsiteY0" fmla="*/ 0 h 371362"/>
                <a:gd name="connsiteX1" fmla="*/ 700818 w 1027064"/>
                <a:gd name="connsiteY1" fmla="*/ 2534 h 371362"/>
                <a:gd name="connsiteX2" fmla="*/ 1027064 w 1027064"/>
                <a:gd name="connsiteY2" fmla="*/ 371362 h 371362"/>
                <a:gd name="connsiteX3" fmla="*/ 100990 w 1027064"/>
                <a:gd name="connsiteY3" fmla="*/ 366729 h 371362"/>
                <a:gd name="connsiteX4" fmla="*/ 0 w 1027064"/>
                <a:gd name="connsiteY4" fmla="*/ 0 h 371362"/>
                <a:gd name="connsiteX0" fmla="*/ 0 w 1021066"/>
                <a:gd name="connsiteY0" fmla="*/ 220 h 368828"/>
                <a:gd name="connsiteX1" fmla="*/ 694820 w 1021066"/>
                <a:gd name="connsiteY1" fmla="*/ 0 h 368828"/>
                <a:gd name="connsiteX2" fmla="*/ 1021066 w 1021066"/>
                <a:gd name="connsiteY2" fmla="*/ 368828 h 368828"/>
                <a:gd name="connsiteX3" fmla="*/ 94992 w 1021066"/>
                <a:gd name="connsiteY3" fmla="*/ 364195 h 368828"/>
                <a:gd name="connsiteX4" fmla="*/ 0 w 1021066"/>
                <a:gd name="connsiteY4" fmla="*/ 220 h 368828"/>
                <a:gd name="connsiteX0" fmla="*/ 0 w 1012067"/>
                <a:gd name="connsiteY0" fmla="*/ 0 h 371360"/>
                <a:gd name="connsiteX1" fmla="*/ 685821 w 1012067"/>
                <a:gd name="connsiteY1" fmla="*/ 2532 h 371360"/>
                <a:gd name="connsiteX2" fmla="*/ 1012067 w 1012067"/>
                <a:gd name="connsiteY2" fmla="*/ 371360 h 371360"/>
                <a:gd name="connsiteX3" fmla="*/ 85993 w 1012067"/>
                <a:gd name="connsiteY3" fmla="*/ 366727 h 371360"/>
                <a:gd name="connsiteX4" fmla="*/ 0 w 1012067"/>
                <a:gd name="connsiteY4" fmla="*/ 0 h 371360"/>
                <a:gd name="connsiteX0" fmla="*/ 0 w 1012067"/>
                <a:gd name="connsiteY0" fmla="*/ 220 h 371580"/>
                <a:gd name="connsiteX1" fmla="*/ 685824 w 1012067"/>
                <a:gd name="connsiteY1" fmla="*/ 0 h 371580"/>
                <a:gd name="connsiteX2" fmla="*/ 1012067 w 1012067"/>
                <a:gd name="connsiteY2" fmla="*/ 371580 h 371580"/>
                <a:gd name="connsiteX3" fmla="*/ 85993 w 1012067"/>
                <a:gd name="connsiteY3" fmla="*/ 366947 h 371580"/>
                <a:gd name="connsiteX4" fmla="*/ 0 w 1012067"/>
                <a:gd name="connsiteY4" fmla="*/ 220 h 371580"/>
                <a:gd name="connsiteX0" fmla="*/ 0 w 1015064"/>
                <a:gd name="connsiteY0" fmla="*/ 0 h 376866"/>
                <a:gd name="connsiteX1" fmla="*/ 688821 w 1015064"/>
                <a:gd name="connsiteY1" fmla="*/ 5286 h 376866"/>
                <a:gd name="connsiteX2" fmla="*/ 1015064 w 1015064"/>
                <a:gd name="connsiteY2" fmla="*/ 376866 h 376866"/>
                <a:gd name="connsiteX3" fmla="*/ 88990 w 1015064"/>
                <a:gd name="connsiteY3" fmla="*/ 372233 h 376866"/>
                <a:gd name="connsiteX4" fmla="*/ 0 w 1015064"/>
                <a:gd name="connsiteY4" fmla="*/ 0 h 376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5064" h="376866">
                  <a:moveTo>
                    <a:pt x="0" y="0"/>
                  </a:moveTo>
                  <a:lnTo>
                    <a:pt x="688821" y="5286"/>
                  </a:lnTo>
                  <a:lnTo>
                    <a:pt x="1015064" y="376866"/>
                  </a:lnTo>
                  <a:lnTo>
                    <a:pt x="88990" y="372233"/>
                  </a:lnTo>
                  <a:lnTo>
                    <a:pt x="0" y="0"/>
                  </a:lnTo>
                  <a:close/>
                </a:path>
              </a:pathLst>
            </a:custGeom>
            <a:solidFill>
              <a:srgbClr val="3D8E92"/>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40" name="Rectangle 39">
              <a:extLst>
                <a:ext uri="{FF2B5EF4-FFF2-40B4-BE49-F238E27FC236}">
                  <a16:creationId xmlns:a16="http://schemas.microsoft.com/office/drawing/2014/main" id="{BC564644-9DCB-DC2C-E53C-1A2F58709676}"/>
                </a:ext>
              </a:extLst>
            </p:cNvPr>
            <p:cNvSpPr/>
            <p:nvPr/>
          </p:nvSpPr>
          <p:spPr>
            <a:xfrm rot="16200000" flipH="1">
              <a:off x="5672301" y="4672737"/>
              <a:ext cx="847397" cy="504056"/>
            </a:xfrm>
            <a:prstGeom prst="rect">
              <a:avLst/>
            </a:prstGeom>
            <a:solidFill>
              <a:srgbClr val="3D8E92"/>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41" name="TextBox 40">
              <a:extLst>
                <a:ext uri="{FF2B5EF4-FFF2-40B4-BE49-F238E27FC236}">
                  <a16:creationId xmlns:a16="http://schemas.microsoft.com/office/drawing/2014/main" id="{218B8030-45E5-0154-8B48-71067502073A}"/>
                </a:ext>
              </a:extLst>
            </p:cNvPr>
            <p:cNvSpPr txBox="1"/>
            <p:nvPr/>
          </p:nvSpPr>
          <p:spPr>
            <a:xfrm>
              <a:off x="2415246" y="4494065"/>
              <a:ext cx="2902955"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الواقعية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2" name="TextBox 41">
              <a:extLst>
                <a:ext uri="{FF2B5EF4-FFF2-40B4-BE49-F238E27FC236}">
                  <a16:creationId xmlns:a16="http://schemas.microsoft.com/office/drawing/2014/main" id="{93D54918-F412-5D2D-3575-1F3342EB7383}"/>
                </a:ext>
              </a:extLst>
            </p:cNvPr>
            <p:cNvSpPr txBox="1"/>
            <p:nvPr/>
          </p:nvSpPr>
          <p:spPr>
            <a:xfrm>
              <a:off x="5687596" y="4711723"/>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04</a:t>
              </a:r>
            </a:p>
          </p:txBody>
        </p:sp>
      </p:grpSp>
      <p:grpSp>
        <p:nvGrpSpPr>
          <p:cNvPr id="43" name="Group 42">
            <a:extLst>
              <a:ext uri="{FF2B5EF4-FFF2-40B4-BE49-F238E27FC236}">
                <a16:creationId xmlns:a16="http://schemas.microsoft.com/office/drawing/2014/main" id="{92FB2C4B-D719-2424-AD73-59BB1734F55B}"/>
              </a:ext>
            </a:extLst>
          </p:cNvPr>
          <p:cNvGrpSpPr/>
          <p:nvPr/>
        </p:nvGrpSpPr>
        <p:grpSpPr>
          <a:xfrm>
            <a:off x="5652642" y="5035829"/>
            <a:ext cx="4399272" cy="1156748"/>
            <a:chOff x="5474494" y="5026245"/>
            <a:chExt cx="4399272" cy="1156748"/>
          </a:xfrm>
        </p:grpSpPr>
        <p:sp>
          <p:nvSpPr>
            <p:cNvPr id="44" name="Rectangle 15">
              <a:extLst>
                <a:ext uri="{FF2B5EF4-FFF2-40B4-BE49-F238E27FC236}">
                  <a16:creationId xmlns:a16="http://schemas.microsoft.com/office/drawing/2014/main" id="{F467F9A5-E78E-6CE5-1205-80A63DFBFA58}"/>
                </a:ext>
              </a:extLst>
            </p:cNvPr>
            <p:cNvSpPr/>
            <p:nvPr/>
          </p:nvSpPr>
          <p:spPr>
            <a:xfrm rot="5400000">
              <a:off x="5942572" y="5418286"/>
              <a:ext cx="1156748" cy="372666"/>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259394"/>
                <a:gd name="connsiteY0" fmla="*/ 0 h 366729"/>
                <a:gd name="connsiteX1" fmla="*/ 697819 w 1259394"/>
                <a:gd name="connsiteY1" fmla="*/ 2534 h 366729"/>
                <a:gd name="connsiteX2" fmla="*/ 1259394 w 1259394"/>
                <a:gd name="connsiteY2" fmla="*/ 365424 h 366729"/>
                <a:gd name="connsiteX3" fmla="*/ 100990 w 1259394"/>
                <a:gd name="connsiteY3" fmla="*/ 366729 h 366729"/>
                <a:gd name="connsiteX4" fmla="*/ 0 w 1259394"/>
                <a:gd name="connsiteY4" fmla="*/ 0 h 366729"/>
                <a:gd name="connsiteX0" fmla="*/ 0 w 1259394"/>
                <a:gd name="connsiteY0" fmla="*/ 0 h 372666"/>
                <a:gd name="connsiteX1" fmla="*/ 697819 w 1259394"/>
                <a:gd name="connsiteY1" fmla="*/ 2534 h 372666"/>
                <a:gd name="connsiteX2" fmla="*/ 1259394 w 1259394"/>
                <a:gd name="connsiteY2" fmla="*/ 365424 h 372666"/>
                <a:gd name="connsiteX3" fmla="*/ 350372 w 1259394"/>
                <a:gd name="connsiteY3" fmla="*/ 372666 h 372666"/>
                <a:gd name="connsiteX4" fmla="*/ 0 w 1259394"/>
                <a:gd name="connsiteY4" fmla="*/ 0 h 37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394" h="372666">
                  <a:moveTo>
                    <a:pt x="0" y="0"/>
                  </a:moveTo>
                  <a:lnTo>
                    <a:pt x="697819" y="2534"/>
                  </a:lnTo>
                  <a:lnTo>
                    <a:pt x="1259394" y="365424"/>
                  </a:lnTo>
                  <a:lnTo>
                    <a:pt x="350372" y="372666"/>
                  </a:lnTo>
                  <a:lnTo>
                    <a:pt x="0" y="0"/>
                  </a:lnTo>
                  <a:close/>
                </a:path>
              </a:pathLst>
            </a:custGeom>
            <a:solidFill>
              <a:srgbClr val="BDBDBD"/>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45" name="Rectangle 15">
              <a:extLst>
                <a:ext uri="{FF2B5EF4-FFF2-40B4-BE49-F238E27FC236}">
                  <a16:creationId xmlns:a16="http://schemas.microsoft.com/office/drawing/2014/main" id="{BC29B063-9DD0-BF4B-7180-9B836ABCD0A6}"/>
                </a:ext>
              </a:extLst>
            </p:cNvPr>
            <p:cNvSpPr/>
            <p:nvPr/>
          </p:nvSpPr>
          <p:spPr>
            <a:xfrm rot="16200000" flipH="1">
              <a:off x="5082453" y="5418286"/>
              <a:ext cx="1156748" cy="372666"/>
            </a:xfrm>
            <a:custGeom>
              <a:avLst/>
              <a:gdLst>
                <a:gd name="connsiteX0" fmla="*/ 0 w 792088"/>
                <a:gd name="connsiteY0" fmla="*/ 0 h 163995"/>
                <a:gd name="connsiteX1" fmla="*/ 792088 w 792088"/>
                <a:gd name="connsiteY1" fmla="*/ 0 h 163995"/>
                <a:gd name="connsiteX2" fmla="*/ 792088 w 792088"/>
                <a:gd name="connsiteY2" fmla="*/ 163995 h 163995"/>
                <a:gd name="connsiteX3" fmla="*/ 0 w 792088"/>
                <a:gd name="connsiteY3" fmla="*/ 163995 h 163995"/>
                <a:gd name="connsiteX4" fmla="*/ 0 w 792088"/>
                <a:gd name="connsiteY4" fmla="*/ 0 h 163995"/>
                <a:gd name="connsiteX0" fmla="*/ 115410 w 792088"/>
                <a:gd name="connsiteY0" fmla="*/ 0 h 323793"/>
                <a:gd name="connsiteX1" fmla="*/ 792088 w 792088"/>
                <a:gd name="connsiteY1" fmla="*/ 159798 h 323793"/>
                <a:gd name="connsiteX2" fmla="*/ 792088 w 792088"/>
                <a:gd name="connsiteY2" fmla="*/ 323793 h 323793"/>
                <a:gd name="connsiteX3" fmla="*/ 0 w 792088"/>
                <a:gd name="connsiteY3" fmla="*/ 323793 h 323793"/>
                <a:gd name="connsiteX4" fmla="*/ 115410 w 792088"/>
                <a:gd name="connsiteY4" fmla="*/ 0 h 323793"/>
                <a:gd name="connsiteX0" fmla="*/ 115410 w 797373"/>
                <a:gd name="connsiteY0" fmla="*/ 4054 h 327847"/>
                <a:gd name="connsiteX1" fmla="*/ 797373 w 797373"/>
                <a:gd name="connsiteY1" fmla="*/ 0 h 327847"/>
                <a:gd name="connsiteX2" fmla="*/ 792088 w 797373"/>
                <a:gd name="connsiteY2" fmla="*/ 327847 h 327847"/>
                <a:gd name="connsiteX3" fmla="*/ 0 w 797373"/>
                <a:gd name="connsiteY3" fmla="*/ 327847 h 327847"/>
                <a:gd name="connsiteX4" fmla="*/ 115410 w 797373"/>
                <a:gd name="connsiteY4" fmla="*/ 4054 h 327847"/>
                <a:gd name="connsiteX0" fmla="*/ 115410 w 797373"/>
                <a:gd name="connsiteY0" fmla="*/ 0 h 323793"/>
                <a:gd name="connsiteX1" fmla="*/ 797373 w 797373"/>
                <a:gd name="connsiteY1" fmla="*/ 1231 h 323793"/>
                <a:gd name="connsiteX2" fmla="*/ 792088 w 797373"/>
                <a:gd name="connsiteY2" fmla="*/ 323793 h 323793"/>
                <a:gd name="connsiteX3" fmla="*/ 0 w 797373"/>
                <a:gd name="connsiteY3" fmla="*/ 323793 h 323793"/>
                <a:gd name="connsiteX4" fmla="*/ 115410 w 797373"/>
                <a:gd name="connsiteY4" fmla="*/ 0 h 323793"/>
                <a:gd name="connsiteX0" fmla="*/ 115410 w 797373"/>
                <a:gd name="connsiteY0" fmla="*/ 9340 h 333133"/>
                <a:gd name="connsiteX1" fmla="*/ 797373 w 797373"/>
                <a:gd name="connsiteY1" fmla="*/ 0 h 333133"/>
                <a:gd name="connsiteX2" fmla="*/ 792088 w 797373"/>
                <a:gd name="connsiteY2" fmla="*/ 333133 h 333133"/>
                <a:gd name="connsiteX3" fmla="*/ 0 w 797373"/>
                <a:gd name="connsiteY3" fmla="*/ 333133 h 333133"/>
                <a:gd name="connsiteX4" fmla="*/ 115410 w 797373"/>
                <a:gd name="connsiteY4" fmla="*/ 9340 h 333133"/>
                <a:gd name="connsiteX0" fmla="*/ 115410 w 813229"/>
                <a:gd name="connsiteY0" fmla="*/ 9340 h 333133"/>
                <a:gd name="connsiteX1" fmla="*/ 813229 w 813229"/>
                <a:gd name="connsiteY1" fmla="*/ 0 h 333133"/>
                <a:gd name="connsiteX2" fmla="*/ 792088 w 813229"/>
                <a:gd name="connsiteY2" fmla="*/ 333133 h 333133"/>
                <a:gd name="connsiteX3" fmla="*/ 0 w 813229"/>
                <a:gd name="connsiteY3" fmla="*/ 333133 h 333133"/>
                <a:gd name="connsiteX4" fmla="*/ 115410 w 813229"/>
                <a:gd name="connsiteY4" fmla="*/ 9340 h 333133"/>
                <a:gd name="connsiteX0" fmla="*/ 569967 w 1267786"/>
                <a:gd name="connsiteY0" fmla="*/ 9340 h 370132"/>
                <a:gd name="connsiteX1" fmla="*/ 1267786 w 1267786"/>
                <a:gd name="connsiteY1" fmla="*/ 0 h 370132"/>
                <a:gd name="connsiteX2" fmla="*/ 1246645 w 1267786"/>
                <a:gd name="connsiteY2" fmla="*/ 333133 h 370132"/>
                <a:gd name="connsiteX3" fmla="*/ 0 w 1267786"/>
                <a:gd name="connsiteY3" fmla="*/ 370132 h 370132"/>
                <a:gd name="connsiteX4" fmla="*/ 569967 w 1267786"/>
                <a:gd name="connsiteY4" fmla="*/ 9340 h 370132"/>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80703"/>
                <a:gd name="connsiteX1" fmla="*/ 1267786 w 1267786"/>
                <a:gd name="connsiteY1" fmla="*/ 0 h 380703"/>
                <a:gd name="connsiteX2" fmla="*/ 903084 w 1267786"/>
                <a:gd name="connsiteY2" fmla="*/ 380703 h 380703"/>
                <a:gd name="connsiteX3" fmla="*/ 0 w 1267786"/>
                <a:gd name="connsiteY3" fmla="*/ 370132 h 380703"/>
                <a:gd name="connsiteX4" fmla="*/ 569967 w 1267786"/>
                <a:gd name="connsiteY4" fmla="*/ 9340 h 380703"/>
                <a:gd name="connsiteX0" fmla="*/ 569967 w 1267786"/>
                <a:gd name="connsiteY0" fmla="*/ 9340 h 370132"/>
                <a:gd name="connsiteX1" fmla="*/ 1267786 w 1267786"/>
                <a:gd name="connsiteY1" fmla="*/ 0 h 370132"/>
                <a:gd name="connsiteX2" fmla="*/ 1164342 w 1267786"/>
                <a:gd name="connsiteY2" fmla="*/ 351014 h 370132"/>
                <a:gd name="connsiteX3" fmla="*/ 0 w 1267786"/>
                <a:gd name="connsiteY3" fmla="*/ 370132 h 370132"/>
                <a:gd name="connsiteX4" fmla="*/ 569967 w 1267786"/>
                <a:gd name="connsiteY4" fmla="*/ 9340 h 370132"/>
                <a:gd name="connsiteX0" fmla="*/ 332460 w 1030279"/>
                <a:gd name="connsiteY0" fmla="*/ 9340 h 370132"/>
                <a:gd name="connsiteX1" fmla="*/ 1030279 w 1030279"/>
                <a:gd name="connsiteY1" fmla="*/ 0 h 370132"/>
                <a:gd name="connsiteX2" fmla="*/ 926835 w 1030279"/>
                <a:gd name="connsiteY2" fmla="*/ 351014 h 370132"/>
                <a:gd name="connsiteX3" fmla="*/ 0 w 1030279"/>
                <a:gd name="connsiteY3" fmla="*/ 370132 h 370132"/>
                <a:gd name="connsiteX4" fmla="*/ 332460 w 1030279"/>
                <a:gd name="connsiteY4" fmla="*/ 9340 h 370132"/>
                <a:gd name="connsiteX0" fmla="*/ 350273 w 1048092"/>
                <a:gd name="connsiteY0" fmla="*/ 9340 h 358256"/>
                <a:gd name="connsiteX1" fmla="*/ 1048092 w 1048092"/>
                <a:gd name="connsiteY1" fmla="*/ 0 h 358256"/>
                <a:gd name="connsiteX2" fmla="*/ 944648 w 1048092"/>
                <a:gd name="connsiteY2" fmla="*/ 351014 h 358256"/>
                <a:gd name="connsiteX3" fmla="*/ 0 w 1048092"/>
                <a:gd name="connsiteY3" fmla="*/ 358256 h 358256"/>
                <a:gd name="connsiteX4" fmla="*/ 350273 w 1048092"/>
                <a:gd name="connsiteY4" fmla="*/ 9340 h 358256"/>
                <a:gd name="connsiteX0" fmla="*/ 344336 w 1048092"/>
                <a:gd name="connsiteY0" fmla="*/ 0 h 360791"/>
                <a:gd name="connsiteX1" fmla="*/ 1048092 w 1048092"/>
                <a:gd name="connsiteY1" fmla="*/ 2535 h 360791"/>
                <a:gd name="connsiteX2" fmla="*/ 944648 w 1048092"/>
                <a:gd name="connsiteY2" fmla="*/ 353549 h 360791"/>
                <a:gd name="connsiteX3" fmla="*/ 0 w 1048092"/>
                <a:gd name="connsiteY3" fmla="*/ 360791 h 360791"/>
                <a:gd name="connsiteX4" fmla="*/ 344336 w 1048092"/>
                <a:gd name="connsiteY4" fmla="*/ 0 h 360791"/>
                <a:gd name="connsiteX0" fmla="*/ 344336 w 1059967"/>
                <a:gd name="connsiteY0" fmla="*/ 0 h 360791"/>
                <a:gd name="connsiteX1" fmla="*/ 1059967 w 1059967"/>
                <a:gd name="connsiteY1" fmla="*/ 8472 h 360791"/>
                <a:gd name="connsiteX2" fmla="*/ 944648 w 1059967"/>
                <a:gd name="connsiteY2" fmla="*/ 353549 h 360791"/>
                <a:gd name="connsiteX3" fmla="*/ 0 w 1059967"/>
                <a:gd name="connsiteY3" fmla="*/ 360791 h 360791"/>
                <a:gd name="connsiteX4" fmla="*/ 344336 w 1059967"/>
                <a:gd name="connsiteY4" fmla="*/ 0 h 360791"/>
                <a:gd name="connsiteX0" fmla="*/ 344336 w 1065905"/>
                <a:gd name="connsiteY0" fmla="*/ 15278 h 376069"/>
                <a:gd name="connsiteX1" fmla="*/ 1065905 w 1065905"/>
                <a:gd name="connsiteY1" fmla="*/ 0 h 376069"/>
                <a:gd name="connsiteX2" fmla="*/ 944648 w 1065905"/>
                <a:gd name="connsiteY2" fmla="*/ 368827 h 376069"/>
                <a:gd name="connsiteX3" fmla="*/ 0 w 1065905"/>
                <a:gd name="connsiteY3" fmla="*/ 376069 h 376069"/>
                <a:gd name="connsiteX4" fmla="*/ 344336 w 1065905"/>
                <a:gd name="connsiteY4" fmla="*/ 15278 h 376069"/>
                <a:gd name="connsiteX0" fmla="*/ 356211 w 1065905"/>
                <a:gd name="connsiteY0" fmla="*/ 3403 h 376069"/>
                <a:gd name="connsiteX1" fmla="*/ 1065905 w 1065905"/>
                <a:gd name="connsiteY1" fmla="*/ 0 h 376069"/>
                <a:gd name="connsiteX2" fmla="*/ 944648 w 1065905"/>
                <a:gd name="connsiteY2" fmla="*/ 368827 h 376069"/>
                <a:gd name="connsiteX3" fmla="*/ 0 w 1065905"/>
                <a:gd name="connsiteY3" fmla="*/ 376069 h 376069"/>
                <a:gd name="connsiteX4" fmla="*/ 356211 w 1065905"/>
                <a:gd name="connsiteY4" fmla="*/ 3403 h 376069"/>
                <a:gd name="connsiteX0" fmla="*/ 356211 w 1170279"/>
                <a:gd name="connsiteY0" fmla="*/ 3403 h 380703"/>
                <a:gd name="connsiteX1" fmla="*/ 1065905 w 1170279"/>
                <a:gd name="connsiteY1" fmla="*/ 0 h 380703"/>
                <a:gd name="connsiteX2" fmla="*/ 1170279 w 1170279"/>
                <a:gd name="connsiteY2" fmla="*/ 380703 h 380703"/>
                <a:gd name="connsiteX3" fmla="*/ 0 w 1170279"/>
                <a:gd name="connsiteY3" fmla="*/ 376069 h 380703"/>
                <a:gd name="connsiteX4" fmla="*/ 356211 w 1170279"/>
                <a:gd name="connsiteY4" fmla="*/ 3403 h 380703"/>
                <a:gd name="connsiteX0" fmla="*/ 100891 w 914959"/>
                <a:gd name="connsiteY0" fmla="*/ 3403 h 382007"/>
                <a:gd name="connsiteX1" fmla="*/ 810585 w 914959"/>
                <a:gd name="connsiteY1" fmla="*/ 0 h 382007"/>
                <a:gd name="connsiteX2" fmla="*/ 914959 w 914959"/>
                <a:gd name="connsiteY2" fmla="*/ 380703 h 382007"/>
                <a:gd name="connsiteX3" fmla="*/ 0 w 914959"/>
                <a:gd name="connsiteY3" fmla="*/ 382007 h 382007"/>
                <a:gd name="connsiteX4" fmla="*/ 100891 w 914959"/>
                <a:gd name="connsiteY4" fmla="*/ 3403 h 382007"/>
                <a:gd name="connsiteX0" fmla="*/ 112766 w 914959"/>
                <a:gd name="connsiteY0" fmla="*/ 0 h 384541"/>
                <a:gd name="connsiteX1" fmla="*/ 810585 w 914959"/>
                <a:gd name="connsiteY1" fmla="*/ 2534 h 384541"/>
                <a:gd name="connsiteX2" fmla="*/ 914959 w 914959"/>
                <a:gd name="connsiteY2" fmla="*/ 383237 h 384541"/>
                <a:gd name="connsiteX3" fmla="*/ 0 w 914959"/>
                <a:gd name="connsiteY3" fmla="*/ 384541 h 384541"/>
                <a:gd name="connsiteX4" fmla="*/ 112766 w 914959"/>
                <a:gd name="connsiteY4" fmla="*/ 0 h 384541"/>
                <a:gd name="connsiteX0" fmla="*/ 112766 w 1146528"/>
                <a:gd name="connsiteY0" fmla="*/ 0 h 384541"/>
                <a:gd name="connsiteX1" fmla="*/ 810585 w 1146528"/>
                <a:gd name="connsiteY1" fmla="*/ 2534 h 384541"/>
                <a:gd name="connsiteX2" fmla="*/ 1146528 w 1146528"/>
                <a:gd name="connsiteY2" fmla="*/ 371362 h 384541"/>
                <a:gd name="connsiteX3" fmla="*/ 0 w 1146528"/>
                <a:gd name="connsiteY3" fmla="*/ 384541 h 384541"/>
                <a:gd name="connsiteX4" fmla="*/ 112766 w 1146528"/>
                <a:gd name="connsiteY4" fmla="*/ 0 h 384541"/>
                <a:gd name="connsiteX0" fmla="*/ 0 w 1033762"/>
                <a:gd name="connsiteY0" fmla="*/ 0 h 372666"/>
                <a:gd name="connsiteX1" fmla="*/ 697819 w 1033762"/>
                <a:gd name="connsiteY1" fmla="*/ 2534 h 372666"/>
                <a:gd name="connsiteX2" fmla="*/ 1033762 w 1033762"/>
                <a:gd name="connsiteY2" fmla="*/ 371362 h 372666"/>
                <a:gd name="connsiteX3" fmla="*/ 106928 w 1033762"/>
                <a:gd name="connsiteY3" fmla="*/ 372666 h 372666"/>
                <a:gd name="connsiteX4" fmla="*/ 0 w 1033762"/>
                <a:gd name="connsiteY4" fmla="*/ 0 h 372666"/>
                <a:gd name="connsiteX0" fmla="*/ 0 w 1033762"/>
                <a:gd name="connsiteY0" fmla="*/ 0 h 371362"/>
                <a:gd name="connsiteX1" fmla="*/ 697819 w 1033762"/>
                <a:gd name="connsiteY1" fmla="*/ 2534 h 371362"/>
                <a:gd name="connsiteX2" fmla="*/ 1033762 w 1033762"/>
                <a:gd name="connsiteY2" fmla="*/ 371362 h 371362"/>
                <a:gd name="connsiteX3" fmla="*/ 166304 w 1033762"/>
                <a:gd name="connsiteY3" fmla="*/ 366729 h 371362"/>
                <a:gd name="connsiteX4" fmla="*/ 0 w 1033762"/>
                <a:gd name="connsiteY4" fmla="*/ 0 h 371362"/>
                <a:gd name="connsiteX0" fmla="*/ 0 w 1033762"/>
                <a:gd name="connsiteY0" fmla="*/ 0 h 371362"/>
                <a:gd name="connsiteX1" fmla="*/ 697819 w 1033762"/>
                <a:gd name="connsiteY1" fmla="*/ 2534 h 371362"/>
                <a:gd name="connsiteX2" fmla="*/ 1033762 w 1033762"/>
                <a:gd name="connsiteY2" fmla="*/ 371362 h 371362"/>
                <a:gd name="connsiteX3" fmla="*/ 100990 w 1033762"/>
                <a:gd name="connsiteY3" fmla="*/ 366729 h 371362"/>
                <a:gd name="connsiteX4" fmla="*/ 0 w 1033762"/>
                <a:gd name="connsiteY4" fmla="*/ 0 h 371362"/>
                <a:gd name="connsiteX0" fmla="*/ 0 w 1259394"/>
                <a:gd name="connsiteY0" fmla="*/ 0 h 366729"/>
                <a:gd name="connsiteX1" fmla="*/ 697819 w 1259394"/>
                <a:gd name="connsiteY1" fmla="*/ 2534 h 366729"/>
                <a:gd name="connsiteX2" fmla="*/ 1259394 w 1259394"/>
                <a:gd name="connsiteY2" fmla="*/ 365424 h 366729"/>
                <a:gd name="connsiteX3" fmla="*/ 100990 w 1259394"/>
                <a:gd name="connsiteY3" fmla="*/ 366729 h 366729"/>
                <a:gd name="connsiteX4" fmla="*/ 0 w 1259394"/>
                <a:gd name="connsiteY4" fmla="*/ 0 h 366729"/>
                <a:gd name="connsiteX0" fmla="*/ 0 w 1259394"/>
                <a:gd name="connsiteY0" fmla="*/ 0 h 372666"/>
                <a:gd name="connsiteX1" fmla="*/ 697819 w 1259394"/>
                <a:gd name="connsiteY1" fmla="*/ 2534 h 372666"/>
                <a:gd name="connsiteX2" fmla="*/ 1259394 w 1259394"/>
                <a:gd name="connsiteY2" fmla="*/ 365424 h 372666"/>
                <a:gd name="connsiteX3" fmla="*/ 350372 w 1259394"/>
                <a:gd name="connsiteY3" fmla="*/ 372666 h 372666"/>
                <a:gd name="connsiteX4" fmla="*/ 0 w 1259394"/>
                <a:gd name="connsiteY4" fmla="*/ 0 h 372666"/>
                <a:gd name="connsiteX0" fmla="*/ 0 w 1259394"/>
                <a:gd name="connsiteY0" fmla="*/ 0 h 372666"/>
                <a:gd name="connsiteX1" fmla="*/ 697819 w 1259394"/>
                <a:gd name="connsiteY1" fmla="*/ 2534 h 372666"/>
                <a:gd name="connsiteX2" fmla="*/ 1259394 w 1259394"/>
                <a:gd name="connsiteY2" fmla="*/ 365424 h 372666"/>
                <a:gd name="connsiteX3" fmla="*/ 335513 w 1259394"/>
                <a:gd name="connsiteY3" fmla="*/ 372666 h 372666"/>
                <a:gd name="connsiteX4" fmla="*/ 0 w 1259394"/>
                <a:gd name="connsiteY4" fmla="*/ 0 h 372666"/>
                <a:gd name="connsiteX0" fmla="*/ 0 w 1259394"/>
                <a:gd name="connsiteY0" fmla="*/ 0 h 372666"/>
                <a:gd name="connsiteX1" fmla="*/ 697819 w 1259394"/>
                <a:gd name="connsiteY1" fmla="*/ 2534 h 372666"/>
                <a:gd name="connsiteX2" fmla="*/ 1259394 w 1259394"/>
                <a:gd name="connsiteY2" fmla="*/ 372248 h 372666"/>
                <a:gd name="connsiteX3" fmla="*/ 335513 w 1259394"/>
                <a:gd name="connsiteY3" fmla="*/ 372666 h 372666"/>
                <a:gd name="connsiteX4" fmla="*/ 0 w 1259394"/>
                <a:gd name="connsiteY4" fmla="*/ 0 h 37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394" h="372666">
                  <a:moveTo>
                    <a:pt x="0" y="0"/>
                  </a:moveTo>
                  <a:lnTo>
                    <a:pt x="697819" y="2534"/>
                  </a:lnTo>
                  <a:lnTo>
                    <a:pt x="1259394" y="372248"/>
                  </a:lnTo>
                  <a:lnTo>
                    <a:pt x="335513" y="372666"/>
                  </a:lnTo>
                  <a:lnTo>
                    <a:pt x="0" y="0"/>
                  </a:lnTo>
                  <a:close/>
                </a:path>
              </a:pathLst>
            </a:custGeom>
            <a:solidFill>
              <a:srgbClr val="BDBDBD"/>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46" name="Rectangle 45">
              <a:extLst>
                <a:ext uri="{FF2B5EF4-FFF2-40B4-BE49-F238E27FC236}">
                  <a16:creationId xmlns:a16="http://schemas.microsoft.com/office/drawing/2014/main" id="{994F4964-E4AC-6FC9-49E6-4F36B3F2BAC8}"/>
                </a:ext>
              </a:extLst>
            </p:cNvPr>
            <p:cNvSpPr/>
            <p:nvPr/>
          </p:nvSpPr>
          <p:spPr>
            <a:xfrm rot="5400000">
              <a:off x="7972353" y="3760130"/>
              <a:ext cx="634880" cy="3167946"/>
            </a:xfrm>
            <a:prstGeom prst="rect">
              <a:avLst/>
            </a:prstGeom>
            <a:solidFill>
              <a:srgbClr val="BDBDBD"/>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47" name="Rectangle 46">
              <a:extLst>
                <a:ext uri="{FF2B5EF4-FFF2-40B4-BE49-F238E27FC236}">
                  <a16:creationId xmlns:a16="http://schemas.microsoft.com/office/drawing/2014/main" id="{E1317DE0-92E0-FE08-0E70-A118BA1BA24C}"/>
                </a:ext>
              </a:extLst>
            </p:cNvPr>
            <p:cNvSpPr/>
            <p:nvPr/>
          </p:nvSpPr>
          <p:spPr>
            <a:xfrm rot="5400000">
              <a:off x="5672301" y="5507266"/>
              <a:ext cx="847397" cy="504056"/>
            </a:xfrm>
            <a:prstGeom prst="rect">
              <a:avLst/>
            </a:prstGeom>
            <a:solidFill>
              <a:srgbClr val="BDBDBD"/>
            </a:solidFill>
            <a:ln w="12700" cap="flat" cmpd="sng" algn="ctr">
              <a:noFill/>
              <a:prstDash val="solid"/>
              <a:miter lim="800000"/>
            </a:ln>
            <a:effectLst/>
          </p:spPr>
          <p:txBody>
            <a:bodyPr rtlCol="0" anchor="ctr"/>
            <a:lstStyle/>
            <a:p>
              <a:pPr algn="ctr">
                <a:defRPr/>
              </a:pPr>
              <a:endParaRPr lang="en-US" sz="2700" kern="0" dirty="0">
                <a:solidFill>
                  <a:prstClr val="white"/>
                </a:solidFill>
                <a:latin typeface="Calibri" panose="020F0502020204030204"/>
              </a:endParaRPr>
            </a:p>
          </p:txBody>
        </p:sp>
        <p:sp>
          <p:nvSpPr>
            <p:cNvPr id="48" name="TextBox 47">
              <a:extLst>
                <a:ext uri="{FF2B5EF4-FFF2-40B4-BE49-F238E27FC236}">
                  <a16:creationId xmlns:a16="http://schemas.microsoft.com/office/drawing/2014/main" id="{3FF9FDF5-803B-BB1E-38E4-E66BD248DED6}"/>
                </a:ext>
              </a:extLst>
            </p:cNvPr>
            <p:cNvSpPr txBox="1"/>
            <p:nvPr/>
          </p:nvSpPr>
          <p:spPr>
            <a:xfrm>
              <a:off x="6700760" y="5160028"/>
              <a:ext cx="1883229"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القياس</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9" name="TextBox 48">
              <a:extLst>
                <a:ext uri="{FF2B5EF4-FFF2-40B4-BE49-F238E27FC236}">
                  <a16:creationId xmlns:a16="http://schemas.microsoft.com/office/drawing/2014/main" id="{376BDA91-FB10-365D-04DD-51C58F8FB47E}"/>
                </a:ext>
              </a:extLst>
            </p:cNvPr>
            <p:cNvSpPr txBox="1"/>
            <p:nvPr/>
          </p:nvSpPr>
          <p:spPr>
            <a:xfrm>
              <a:off x="5687596" y="5550157"/>
              <a:ext cx="783331" cy="400494"/>
            </a:xfrm>
            <a:prstGeom prst="rect">
              <a:avLst/>
            </a:prstGeom>
            <a:noFill/>
          </p:spPr>
          <p:txBody>
            <a:bodyPr wrap="square">
              <a:spAutoFit/>
            </a:bodyPr>
            <a:lstStyle/>
            <a:p>
              <a:pPr algn="ctr" rtl="1">
                <a:lnSpc>
                  <a:spcPct val="115000"/>
                </a:lnSpc>
              </a:pPr>
              <a:r>
                <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05</a:t>
              </a:r>
            </a:p>
          </p:txBody>
        </p:sp>
      </p:grpSp>
      <p:sp>
        <p:nvSpPr>
          <p:cNvPr id="50" name="مربع نص 49">
            <a:extLst>
              <a:ext uri="{FF2B5EF4-FFF2-40B4-BE49-F238E27FC236}">
                <a16:creationId xmlns:a16="http://schemas.microsoft.com/office/drawing/2014/main" id="{465CAD02-B57E-052C-40DB-1AED28940BCD}"/>
              </a:ext>
            </a:extLst>
          </p:cNvPr>
          <p:cNvSpPr txBox="1"/>
          <p:nvPr/>
        </p:nvSpPr>
        <p:spPr>
          <a:xfrm>
            <a:off x="2015269" y="-67945"/>
            <a:ext cx="8013700" cy="708656"/>
          </a:xfrm>
          <a:prstGeom prst="rect">
            <a:avLst/>
          </a:prstGeom>
          <a:noFill/>
        </p:spPr>
        <p:txBody>
          <a:bodyPr wrap="square">
            <a:spAutoFit/>
          </a:bodyPr>
          <a:lstStyle/>
          <a:p>
            <a:pPr algn="just" rtl="1">
              <a:lnSpc>
                <a:spcPct val="115000"/>
              </a:lnSpc>
              <a:buNone/>
            </a:pPr>
            <a:r>
              <a:rPr lang="ar-EG" sz="36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كيف أتحكّم باتجاهات الحياة لأعرف من أين أبدأ وأين سأنتهي؟</a:t>
            </a:r>
            <a:endParaRPr lang="fr-FR"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250966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righ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right)">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350D9-0ECA-0507-FB02-849DF8AA3BF8}"/>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18321CCE-7CB0-5613-917A-367B1BD0B569}"/>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أتحكم بالأشخاص السلبيين من حولي وأحولهم لكتلة من النشاط والقوة؟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EA83A6F4-DA0E-E58E-335D-1F918B4C3E86}"/>
              </a:ext>
            </a:extLst>
          </p:cNvPr>
          <p:cNvGrpSpPr/>
          <p:nvPr/>
        </p:nvGrpSpPr>
        <p:grpSpPr>
          <a:xfrm>
            <a:off x="6421030" y="785604"/>
            <a:ext cx="5510068" cy="965135"/>
            <a:chOff x="2611561" y="522813"/>
            <a:chExt cx="7653269" cy="965135"/>
          </a:xfrm>
        </p:grpSpPr>
        <p:grpSp>
          <p:nvGrpSpPr>
            <p:cNvPr id="4" name="Group 2">
              <a:extLst>
                <a:ext uri="{FF2B5EF4-FFF2-40B4-BE49-F238E27FC236}">
                  <a16:creationId xmlns:a16="http://schemas.microsoft.com/office/drawing/2014/main" id="{79AFD5C5-2FC1-1B92-AA5E-A82F26FB6D4B}"/>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A8237FCA-8ADC-3513-7E66-96E8F31F5FCC}"/>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BD9A83B0-F533-0F47-DAF2-1BFA95A4F530}"/>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59F66969-8F3E-784F-EAB7-46027D757DB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42BA5919-C3EB-4891-B6EF-ED4631FBA46D}"/>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70889AA0-D4B7-C246-41B3-61E7AC975B4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A9496CC1-9B2C-33C9-B10C-9B48D5A17000}"/>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84E2E13B-EE42-E57D-C84E-D902AC6C79E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CE89EFA3-44D7-805A-C8B3-9671306A902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4EA32C88-9DC7-692F-257F-7BAD14A378C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CECB2319-A7EC-4733-9D43-8ACD3C8F8C6D}"/>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فهم جذور السلوك السلبي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9" name="مجموعة 38">
            <a:extLst>
              <a:ext uri="{FF2B5EF4-FFF2-40B4-BE49-F238E27FC236}">
                <a16:creationId xmlns:a16="http://schemas.microsoft.com/office/drawing/2014/main" id="{3858382A-E2A3-12D7-FEF0-23AB45AF6E9F}"/>
              </a:ext>
            </a:extLst>
          </p:cNvPr>
          <p:cNvGrpSpPr/>
          <p:nvPr/>
        </p:nvGrpSpPr>
        <p:grpSpPr>
          <a:xfrm>
            <a:off x="701040" y="2241210"/>
            <a:ext cx="8480377" cy="553357"/>
            <a:chOff x="2782782" y="2251370"/>
            <a:chExt cx="8480377" cy="553357"/>
          </a:xfrm>
        </p:grpSpPr>
        <p:sp>
          <p:nvSpPr>
            <p:cNvPr id="16" name="مربع نص 15">
              <a:extLst>
                <a:ext uri="{FF2B5EF4-FFF2-40B4-BE49-F238E27FC236}">
                  <a16:creationId xmlns:a16="http://schemas.microsoft.com/office/drawing/2014/main" id="{E0AB72C1-FE31-D396-88D5-19819023D774}"/>
                </a:ext>
              </a:extLst>
            </p:cNvPr>
            <p:cNvSpPr txBox="1"/>
            <p:nvPr/>
          </p:nvSpPr>
          <p:spPr>
            <a:xfrm>
              <a:off x="2782782" y="2251370"/>
              <a:ext cx="7827606"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الخوف: من الفشل، من الظهور بمظهر غير لائق أمام الآخرين، من الجديد والمجهول.</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24" name="صورة 23">
              <a:extLst>
                <a:ext uri="{FF2B5EF4-FFF2-40B4-BE49-F238E27FC236}">
                  <a16:creationId xmlns:a16="http://schemas.microsoft.com/office/drawing/2014/main" id="{18CA0570-E6C8-E811-80BF-BA3E2927CF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0661" y="2321799"/>
              <a:ext cx="412498" cy="412498"/>
            </a:xfrm>
            <a:prstGeom prst="rect">
              <a:avLst/>
            </a:prstGeom>
          </p:spPr>
        </p:pic>
      </p:grpSp>
      <p:grpSp>
        <p:nvGrpSpPr>
          <p:cNvPr id="40" name="مجموعة 39">
            <a:extLst>
              <a:ext uri="{FF2B5EF4-FFF2-40B4-BE49-F238E27FC236}">
                <a16:creationId xmlns:a16="http://schemas.microsoft.com/office/drawing/2014/main" id="{C0A73BDB-A209-CA87-ADD6-6175630D2BE5}"/>
              </a:ext>
            </a:extLst>
          </p:cNvPr>
          <p:cNvGrpSpPr/>
          <p:nvPr/>
        </p:nvGrpSpPr>
        <p:grpSpPr>
          <a:xfrm>
            <a:off x="2235202" y="3089489"/>
            <a:ext cx="6946217" cy="553357"/>
            <a:chOff x="4316942" y="3099647"/>
            <a:chExt cx="6946217" cy="553357"/>
          </a:xfrm>
        </p:grpSpPr>
        <p:sp>
          <p:nvSpPr>
            <p:cNvPr id="17" name="مربع نص 16">
              <a:extLst>
                <a:ext uri="{FF2B5EF4-FFF2-40B4-BE49-F238E27FC236}">
                  <a16:creationId xmlns:a16="http://schemas.microsoft.com/office/drawing/2014/main" id="{F5F55386-E063-DDFB-B566-2E9F7626B7DE}"/>
                </a:ext>
              </a:extLst>
            </p:cNvPr>
            <p:cNvSpPr txBox="1"/>
            <p:nvPr/>
          </p:nvSpPr>
          <p:spPr>
            <a:xfrm>
              <a:off x="4316942" y="3099647"/>
              <a:ext cx="6293446"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التجارب السابقة: تجارب سلبية سابقة في بيئات تدريبية مشابهة.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26" name="صورة 25">
              <a:extLst>
                <a:ext uri="{FF2B5EF4-FFF2-40B4-BE49-F238E27FC236}">
                  <a16:creationId xmlns:a16="http://schemas.microsoft.com/office/drawing/2014/main" id="{6755D3A4-3689-4F3C-46D0-D1EBE7EA69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0661" y="3170076"/>
              <a:ext cx="412498" cy="412498"/>
            </a:xfrm>
            <a:prstGeom prst="rect">
              <a:avLst/>
            </a:prstGeom>
          </p:spPr>
        </p:pic>
      </p:grpSp>
      <p:grpSp>
        <p:nvGrpSpPr>
          <p:cNvPr id="41" name="مجموعة 40">
            <a:extLst>
              <a:ext uri="{FF2B5EF4-FFF2-40B4-BE49-F238E27FC236}">
                <a16:creationId xmlns:a16="http://schemas.microsoft.com/office/drawing/2014/main" id="{262B4E70-AB9F-0FB2-89DF-0C1840EC1163}"/>
              </a:ext>
            </a:extLst>
          </p:cNvPr>
          <p:cNvGrpSpPr/>
          <p:nvPr/>
        </p:nvGrpSpPr>
        <p:grpSpPr>
          <a:xfrm>
            <a:off x="2235202" y="3937766"/>
            <a:ext cx="6946217" cy="553357"/>
            <a:chOff x="4316942" y="3947924"/>
            <a:chExt cx="6946217" cy="553357"/>
          </a:xfrm>
        </p:grpSpPr>
        <p:sp>
          <p:nvSpPr>
            <p:cNvPr id="19" name="مربع نص 18">
              <a:extLst>
                <a:ext uri="{FF2B5EF4-FFF2-40B4-BE49-F238E27FC236}">
                  <a16:creationId xmlns:a16="http://schemas.microsoft.com/office/drawing/2014/main" id="{57B2CA39-BB45-DA25-0255-C37D2AFDC6ED}"/>
                </a:ext>
              </a:extLst>
            </p:cNvPr>
            <p:cNvSpPr txBox="1"/>
            <p:nvPr/>
          </p:nvSpPr>
          <p:spPr>
            <a:xfrm>
              <a:off x="4316942" y="3947924"/>
              <a:ext cx="6293446"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عدم الرؤية: عدم وضوح الفائدة الشخصية أو المهنية من التدريب.</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37" name="صورة 36">
              <a:extLst>
                <a:ext uri="{FF2B5EF4-FFF2-40B4-BE49-F238E27FC236}">
                  <a16:creationId xmlns:a16="http://schemas.microsoft.com/office/drawing/2014/main" id="{D0982F7B-13C9-8743-4E98-9323B22C61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0661" y="4018353"/>
              <a:ext cx="412498" cy="412498"/>
            </a:xfrm>
            <a:prstGeom prst="rect">
              <a:avLst/>
            </a:prstGeom>
          </p:spPr>
        </p:pic>
      </p:grpSp>
      <p:grpSp>
        <p:nvGrpSpPr>
          <p:cNvPr id="42" name="مجموعة 41">
            <a:extLst>
              <a:ext uri="{FF2B5EF4-FFF2-40B4-BE49-F238E27FC236}">
                <a16:creationId xmlns:a16="http://schemas.microsoft.com/office/drawing/2014/main" id="{5BA2B50E-71DE-157A-7072-6CC632D72108}"/>
              </a:ext>
            </a:extLst>
          </p:cNvPr>
          <p:cNvGrpSpPr/>
          <p:nvPr/>
        </p:nvGrpSpPr>
        <p:grpSpPr>
          <a:xfrm>
            <a:off x="264160" y="4786041"/>
            <a:ext cx="8917257" cy="553357"/>
            <a:chOff x="2345902" y="4796201"/>
            <a:chExt cx="8917257" cy="553357"/>
          </a:xfrm>
        </p:grpSpPr>
        <p:sp>
          <p:nvSpPr>
            <p:cNvPr id="15" name="مربع نص 14">
              <a:extLst>
                <a:ext uri="{FF2B5EF4-FFF2-40B4-BE49-F238E27FC236}">
                  <a16:creationId xmlns:a16="http://schemas.microsoft.com/office/drawing/2014/main" id="{C5FCDDFF-D457-8606-00AB-4A390935BF1B}"/>
                </a:ext>
              </a:extLst>
            </p:cNvPr>
            <p:cNvSpPr txBox="1"/>
            <p:nvPr/>
          </p:nvSpPr>
          <p:spPr>
            <a:xfrm>
              <a:off x="2345902" y="4796201"/>
              <a:ext cx="8264486"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المقاومة الطبيعية للتغيير: كما قال الإمام الشافعي: "الناس مجبولون على معاداة ما جهلوا".</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38" name="صورة 37">
              <a:extLst>
                <a:ext uri="{FF2B5EF4-FFF2-40B4-BE49-F238E27FC236}">
                  <a16:creationId xmlns:a16="http://schemas.microsoft.com/office/drawing/2014/main" id="{DE17DB7B-BB3C-E26B-6C7E-FBE9ED6BE2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0661" y="4866630"/>
              <a:ext cx="412498" cy="412498"/>
            </a:xfrm>
            <a:prstGeom prst="rect">
              <a:avLst/>
            </a:prstGeom>
          </p:spPr>
        </p:pic>
      </p:grpSp>
      <p:grpSp>
        <p:nvGrpSpPr>
          <p:cNvPr id="18" name="مجموعة 17">
            <a:extLst>
              <a:ext uri="{FF2B5EF4-FFF2-40B4-BE49-F238E27FC236}">
                <a16:creationId xmlns:a16="http://schemas.microsoft.com/office/drawing/2014/main" id="{E9207BBC-1019-DCD8-DEC9-75E1D38FEE50}"/>
              </a:ext>
            </a:extLst>
          </p:cNvPr>
          <p:cNvGrpSpPr/>
          <p:nvPr/>
        </p:nvGrpSpPr>
        <p:grpSpPr>
          <a:xfrm>
            <a:off x="2001522" y="5704749"/>
            <a:ext cx="7194463" cy="553357"/>
            <a:chOff x="4068696" y="4796201"/>
            <a:chExt cx="7194463" cy="553357"/>
          </a:xfrm>
        </p:grpSpPr>
        <p:sp>
          <p:nvSpPr>
            <p:cNvPr id="20" name="مربع نص 19">
              <a:extLst>
                <a:ext uri="{FF2B5EF4-FFF2-40B4-BE49-F238E27FC236}">
                  <a16:creationId xmlns:a16="http://schemas.microsoft.com/office/drawing/2014/main" id="{A50FC8B8-F5BD-C517-731E-9D8C32F6B6F4}"/>
                </a:ext>
              </a:extLst>
            </p:cNvPr>
            <p:cNvSpPr txBox="1"/>
            <p:nvPr/>
          </p:nvSpPr>
          <p:spPr>
            <a:xfrm>
              <a:off x="4068696" y="4796201"/>
              <a:ext cx="6541692"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العوامل الخارجية: ضغوط العمل، المشكلات الشخصية، الإرهاق.</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21" name="صورة 20">
              <a:extLst>
                <a:ext uri="{FF2B5EF4-FFF2-40B4-BE49-F238E27FC236}">
                  <a16:creationId xmlns:a16="http://schemas.microsoft.com/office/drawing/2014/main" id="{15507706-4F26-FAB4-6BE8-4BEFD2C916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0661" y="4866630"/>
              <a:ext cx="412498" cy="412498"/>
            </a:xfrm>
            <a:prstGeom prst="rect">
              <a:avLst/>
            </a:prstGeom>
          </p:spPr>
        </p:pic>
      </p:grpSp>
    </p:spTree>
    <p:extLst>
      <p:ext uri="{BB962C8B-B14F-4D97-AF65-F5344CB8AC3E}">
        <p14:creationId xmlns:p14="http://schemas.microsoft.com/office/powerpoint/2010/main" val="401007963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تحويل الطاقة السلبية</a:t>
              </a:r>
            </a:p>
          </p:txBody>
        </p:sp>
      </p:grpSp>
      <p:grpSp>
        <p:nvGrpSpPr>
          <p:cNvPr id="18" name="Group 17">
            <a:extLst>
              <a:ext uri="{FF2B5EF4-FFF2-40B4-BE49-F238E27FC236}">
                <a16:creationId xmlns:a16="http://schemas.microsoft.com/office/drawing/2014/main" id="{6B3E4908-A09F-38A5-BC62-1ECA630BEB3A}"/>
              </a:ext>
            </a:extLst>
          </p:cNvPr>
          <p:cNvGrpSpPr/>
          <p:nvPr/>
        </p:nvGrpSpPr>
        <p:grpSpPr>
          <a:xfrm>
            <a:off x="7260542" y="3031503"/>
            <a:ext cx="1753079" cy="2141245"/>
            <a:chOff x="8033751" y="2679163"/>
            <a:chExt cx="1753079" cy="2141245"/>
          </a:xfrm>
        </p:grpSpPr>
        <p:grpSp>
          <p:nvGrpSpPr>
            <p:cNvPr id="19" name="Group 18">
              <a:extLst>
                <a:ext uri="{FF2B5EF4-FFF2-40B4-BE49-F238E27FC236}">
                  <a16:creationId xmlns:a16="http://schemas.microsoft.com/office/drawing/2014/main" id="{A55840A0-285A-ADD7-608D-99928E679E6C}"/>
                </a:ext>
              </a:extLst>
            </p:cNvPr>
            <p:cNvGrpSpPr/>
            <p:nvPr/>
          </p:nvGrpSpPr>
          <p:grpSpPr>
            <a:xfrm flipV="1">
              <a:off x="8033751" y="2679163"/>
              <a:ext cx="1753079" cy="2141245"/>
              <a:chOff x="8746974" y="2028373"/>
              <a:chExt cx="1753079" cy="2141245"/>
            </a:xfrm>
          </p:grpSpPr>
          <p:sp>
            <p:nvSpPr>
              <p:cNvPr id="22" name="Hexagon 21">
                <a:extLst>
                  <a:ext uri="{FF2B5EF4-FFF2-40B4-BE49-F238E27FC236}">
                    <a16:creationId xmlns:a16="http://schemas.microsoft.com/office/drawing/2014/main" id="{E8A61090-8A70-9F2C-A8AC-752C04BAFA04}"/>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3" name="Chevron 20">
                <a:extLst>
                  <a:ext uri="{FF2B5EF4-FFF2-40B4-BE49-F238E27FC236}">
                    <a16:creationId xmlns:a16="http://schemas.microsoft.com/office/drawing/2014/main" id="{5834F911-57D7-7D81-7B53-14155BED0BA6}"/>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0" name="TextBox 27">
              <a:extLst>
                <a:ext uri="{FF2B5EF4-FFF2-40B4-BE49-F238E27FC236}">
                  <a16:creationId xmlns:a16="http://schemas.microsoft.com/office/drawing/2014/main" id="{19FAE651-A1D4-C23E-A57F-A7C70C3A1251}"/>
                </a:ext>
              </a:extLst>
            </p:cNvPr>
            <p:cNvSpPr txBox="1"/>
            <p:nvPr/>
          </p:nvSpPr>
          <p:spPr>
            <a:xfrm rot="10800000" flipV="1">
              <a:off x="8189759" y="3673282"/>
              <a:ext cx="1441062" cy="410882"/>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قاعدة 3:1 الإيجابية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E071F45F-AEED-3F4E-E132-F7C303C88912}"/>
                </a:ext>
              </a:extLst>
            </p:cNvPr>
            <p:cNvSpPr txBox="1"/>
            <p:nvPr/>
          </p:nvSpPr>
          <p:spPr>
            <a:xfrm>
              <a:off x="8689717"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01</a:t>
              </a:r>
            </a:p>
          </p:txBody>
        </p:sp>
      </p:grpSp>
      <p:grpSp>
        <p:nvGrpSpPr>
          <p:cNvPr id="24" name="Group 23">
            <a:extLst>
              <a:ext uri="{FF2B5EF4-FFF2-40B4-BE49-F238E27FC236}">
                <a16:creationId xmlns:a16="http://schemas.microsoft.com/office/drawing/2014/main" id="{12B3904D-3559-557C-39DA-2DECC17F004D}"/>
              </a:ext>
            </a:extLst>
          </p:cNvPr>
          <p:cNvGrpSpPr/>
          <p:nvPr/>
        </p:nvGrpSpPr>
        <p:grpSpPr>
          <a:xfrm>
            <a:off x="5351084" y="3031500"/>
            <a:ext cx="1753077" cy="2141246"/>
            <a:chOff x="6124293" y="2679162"/>
            <a:chExt cx="1753077" cy="2141246"/>
          </a:xfrm>
        </p:grpSpPr>
        <p:grpSp>
          <p:nvGrpSpPr>
            <p:cNvPr id="25" name="Group 24">
              <a:extLst>
                <a:ext uri="{FF2B5EF4-FFF2-40B4-BE49-F238E27FC236}">
                  <a16:creationId xmlns:a16="http://schemas.microsoft.com/office/drawing/2014/main" id="{AC151AFB-6E69-36DD-B3CA-8934AEF52AB2}"/>
                </a:ext>
              </a:extLst>
            </p:cNvPr>
            <p:cNvGrpSpPr/>
            <p:nvPr/>
          </p:nvGrpSpPr>
          <p:grpSpPr>
            <a:xfrm flipV="1">
              <a:off x="6124293" y="2679162"/>
              <a:ext cx="1753077" cy="2141246"/>
              <a:chOff x="6837518" y="2028373"/>
              <a:chExt cx="1753077" cy="2141246"/>
            </a:xfrm>
          </p:grpSpPr>
          <p:sp>
            <p:nvSpPr>
              <p:cNvPr id="28" name="Hexagon 27">
                <a:extLst>
                  <a:ext uri="{FF2B5EF4-FFF2-40B4-BE49-F238E27FC236}">
                    <a16:creationId xmlns:a16="http://schemas.microsoft.com/office/drawing/2014/main" id="{422A3193-AF0F-D624-2BA4-BFADC8062247}"/>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9" name="Chevron 20">
                <a:extLst>
                  <a:ext uri="{FF2B5EF4-FFF2-40B4-BE49-F238E27FC236}">
                    <a16:creationId xmlns:a16="http://schemas.microsoft.com/office/drawing/2014/main" id="{F760EB6E-6029-9567-FFD5-55B7F15183D2}"/>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6" name="TextBox 27">
              <a:extLst>
                <a:ext uri="{FF2B5EF4-FFF2-40B4-BE49-F238E27FC236}">
                  <a16:creationId xmlns:a16="http://schemas.microsoft.com/office/drawing/2014/main" id="{E951F043-7262-72E3-6B81-0FC23F308FCE}"/>
                </a:ext>
              </a:extLst>
            </p:cNvPr>
            <p:cNvSpPr txBox="1"/>
            <p:nvPr/>
          </p:nvSpPr>
          <p:spPr>
            <a:xfrm rot="10800000" flipV="1">
              <a:off x="6285484" y="3495473"/>
              <a:ext cx="1475579"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"نعم... و" بدلاً من "نعم... لكن"</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A69C509C-4272-CDDE-BD6B-A752C714B251}"/>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02</a:t>
              </a:r>
            </a:p>
          </p:txBody>
        </p:sp>
      </p:grpSp>
      <p:grpSp>
        <p:nvGrpSpPr>
          <p:cNvPr id="30" name="Group 29">
            <a:extLst>
              <a:ext uri="{FF2B5EF4-FFF2-40B4-BE49-F238E27FC236}">
                <a16:creationId xmlns:a16="http://schemas.microsoft.com/office/drawing/2014/main" id="{CA5E163B-3E2C-94A4-E8CC-C6A2D1FF24CA}"/>
              </a:ext>
            </a:extLst>
          </p:cNvPr>
          <p:cNvGrpSpPr/>
          <p:nvPr/>
        </p:nvGrpSpPr>
        <p:grpSpPr>
          <a:xfrm>
            <a:off x="3441625" y="3031501"/>
            <a:ext cx="1753079" cy="2141244"/>
            <a:chOff x="4214834" y="2679163"/>
            <a:chExt cx="1753079" cy="2141244"/>
          </a:xfrm>
        </p:grpSpPr>
        <p:grpSp>
          <p:nvGrpSpPr>
            <p:cNvPr id="31" name="Group 30">
              <a:extLst>
                <a:ext uri="{FF2B5EF4-FFF2-40B4-BE49-F238E27FC236}">
                  <a16:creationId xmlns:a16="http://schemas.microsoft.com/office/drawing/2014/main" id="{3B246E08-49A6-63F8-ECAD-7BA7320F0E6D}"/>
                </a:ext>
              </a:extLst>
            </p:cNvPr>
            <p:cNvGrpSpPr/>
            <p:nvPr/>
          </p:nvGrpSpPr>
          <p:grpSpPr>
            <a:xfrm>
              <a:off x="4214834" y="2679163"/>
              <a:ext cx="1753079" cy="2141244"/>
              <a:chOff x="4928060" y="2028373"/>
              <a:chExt cx="1753079" cy="2141244"/>
            </a:xfrm>
          </p:grpSpPr>
          <p:sp>
            <p:nvSpPr>
              <p:cNvPr id="34" name="Hexagon 33">
                <a:extLst>
                  <a:ext uri="{FF2B5EF4-FFF2-40B4-BE49-F238E27FC236}">
                    <a16:creationId xmlns:a16="http://schemas.microsoft.com/office/drawing/2014/main" id="{57FAE01F-F515-DB2A-5AF3-2C9D81A39A7B}"/>
                  </a:ext>
                </a:extLst>
              </p:cNvPr>
              <p:cNvSpPr/>
              <p:nvPr/>
            </p:nvSpPr>
            <p:spPr>
              <a:xfrm rot="16200000">
                <a:off x="4818900" y="2137533"/>
                <a:ext cx="1971398" cy="1753078"/>
              </a:xfrm>
              <a:prstGeom prst="hexagon">
                <a:avLst/>
              </a:prstGeom>
              <a:noFill/>
              <a:ln w="38100">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35" name="Chevron 20">
                <a:extLst>
                  <a:ext uri="{FF2B5EF4-FFF2-40B4-BE49-F238E27FC236}">
                    <a16:creationId xmlns:a16="http://schemas.microsoft.com/office/drawing/2014/main" id="{5E749AC4-76D2-76FF-24ED-4C3B70895BEF}"/>
                  </a:ext>
                </a:extLst>
              </p:cNvPr>
              <p:cNvSpPr/>
              <p:nvPr/>
            </p:nvSpPr>
            <p:spPr>
              <a:xfrm rot="5400000">
                <a:off x="5543098" y="3031577"/>
                <a:ext cx="523003" cy="1753078"/>
              </a:xfrm>
              <a:prstGeom prst="chevron">
                <a:avLst>
                  <a:gd name="adj" fmla="val 84044"/>
                </a:avLst>
              </a:prstGeom>
              <a:noFill/>
              <a:ln>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32" name="TextBox 27">
              <a:extLst>
                <a:ext uri="{FF2B5EF4-FFF2-40B4-BE49-F238E27FC236}">
                  <a16:creationId xmlns:a16="http://schemas.microsoft.com/office/drawing/2014/main" id="{E78FF6CD-05AB-560C-B61B-B56A84942F83}"/>
                </a:ext>
              </a:extLst>
            </p:cNvPr>
            <p:cNvSpPr txBox="1"/>
            <p:nvPr/>
          </p:nvSpPr>
          <p:spPr>
            <a:xfrm>
              <a:off x="4267724" y="3717525"/>
              <a:ext cx="1647297" cy="410882"/>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إعادة التأطير</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33" name="TextBox 32">
              <a:extLst>
                <a:ext uri="{FF2B5EF4-FFF2-40B4-BE49-F238E27FC236}">
                  <a16:creationId xmlns:a16="http://schemas.microsoft.com/office/drawing/2014/main" id="{B14E6289-FD6D-B44B-2E84-05AB8D35C356}"/>
                </a:ext>
              </a:extLst>
            </p:cNvPr>
            <p:cNvSpPr txBox="1"/>
            <p:nvPr/>
          </p:nvSpPr>
          <p:spPr>
            <a:xfrm>
              <a:off x="4897106"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03</a:t>
              </a:r>
            </a:p>
          </p:txBody>
        </p:sp>
      </p:grpSp>
      <p:sp>
        <p:nvSpPr>
          <p:cNvPr id="14" name="TextBox 7">
            <a:extLst>
              <a:ext uri="{FF2B5EF4-FFF2-40B4-BE49-F238E27FC236}">
                <a16:creationId xmlns:a16="http://schemas.microsoft.com/office/drawing/2014/main" id="{4D0D31A7-73E0-F8CD-8D1F-C738DA74AC3B}"/>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أتحكم بالأشخاص السلبيين من حولي وأحولهم لكتلة من النشاط والقوة؟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8620100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تحويل الطاقة السلبية</a:t>
              </a:r>
            </a:p>
          </p:txBody>
        </p:sp>
      </p:grpSp>
      <p:grpSp>
        <p:nvGrpSpPr>
          <p:cNvPr id="24" name="Group 23">
            <a:extLst>
              <a:ext uri="{FF2B5EF4-FFF2-40B4-BE49-F238E27FC236}">
                <a16:creationId xmlns:a16="http://schemas.microsoft.com/office/drawing/2014/main" id="{12B3904D-3559-557C-39DA-2DECC17F004D}"/>
              </a:ext>
            </a:extLst>
          </p:cNvPr>
          <p:cNvGrpSpPr/>
          <p:nvPr/>
        </p:nvGrpSpPr>
        <p:grpSpPr>
          <a:xfrm>
            <a:off x="2525255" y="2962535"/>
            <a:ext cx="1753077" cy="2141246"/>
            <a:chOff x="6124293" y="2679162"/>
            <a:chExt cx="1753077" cy="2141246"/>
          </a:xfrm>
        </p:grpSpPr>
        <p:grpSp>
          <p:nvGrpSpPr>
            <p:cNvPr id="25" name="Group 24">
              <a:extLst>
                <a:ext uri="{FF2B5EF4-FFF2-40B4-BE49-F238E27FC236}">
                  <a16:creationId xmlns:a16="http://schemas.microsoft.com/office/drawing/2014/main" id="{AC151AFB-6E69-36DD-B3CA-8934AEF52AB2}"/>
                </a:ext>
              </a:extLst>
            </p:cNvPr>
            <p:cNvGrpSpPr/>
            <p:nvPr/>
          </p:nvGrpSpPr>
          <p:grpSpPr>
            <a:xfrm flipV="1">
              <a:off x="6124293" y="2679162"/>
              <a:ext cx="1753077" cy="2141246"/>
              <a:chOff x="6837518" y="2028373"/>
              <a:chExt cx="1753077" cy="2141246"/>
            </a:xfrm>
          </p:grpSpPr>
          <p:sp>
            <p:nvSpPr>
              <p:cNvPr id="28" name="Hexagon 27">
                <a:extLst>
                  <a:ext uri="{FF2B5EF4-FFF2-40B4-BE49-F238E27FC236}">
                    <a16:creationId xmlns:a16="http://schemas.microsoft.com/office/drawing/2014/main" id="{422A3193-AF0F-D624-2BA4-BFADC8062247}"/>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9" name="Chevron 20">
                <a:extLst>
                  <a:ext uri="{FF2B5EF4-FFF2-40B4-BE49-F238E27FC236}">
                    <a16:creationId xmlns:a16="http://schemas.microsoft.com/office/drawing/2014/main" id="{F760EB6E-6029-9567-FFD5-55B7F15183D2}"/>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6" name="TextBox 27">
              <a:extLst>
                <a:ext uri="{FF2B5EF4-FFF2-40B4-BE49-F238E27FC236}">
                  <a16:creationId xmlns:a16="http://schemas.microsoft.com/office/drawing/2014/main" id="{E951F043-7262-72E3-6B81-0FC23F308FCE}"/>
                </a:ext>
              </a:extLst>
            </p:cNvPr>
            <p:cNvSpPr txBox="1"/>
            <p:nvPr/>
          </p:nvSpPr>
          <p:spPr>
            <a:xfrm rot="10800000" flipV="1">
              <a:off x="6285484" y="3495473"/>
              <a:ext cx="1475579"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"نعم... و" بدلاً من "نعم... لكن"</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A69C509C-4272-CDDE-BD6B-A752C714B251}"/>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02</a:t>
              </a:r>
            </a:p>
          </p:txBody>
        </p:sp>
      </p:grpSp>
      <p:grpSp>
        <p:nvGrpSpPr>
          <p:cNvPr id="30" name="Group 29">
            <a:extLst>
              <a:ext uri="{FF2B5EF4-FFF2-40B4-BE49-F238E27FC236}">
                <a16:creationId xmlns:a16="http://schemas.microsoft.com/office/drawing/2014/main" id="{CA5E163B-3E2C-94A4-E8CC-C6A2D1FF24CA}"/>
              </a:ext>
            </a:extLst>
          </p:cNvPr>
          <p:cNvGrpSpPr/>
          <p:nvPr/>
        </p:nvGrpSpPr>
        <p:grpSpPr>
          <a:xfrm>
            <a:off x="615794" y="2962536"/>
            <a:ext cx="1753079" cy="2141244"/>
            <a:chOff x="4214834" y="2679163"/>
            <a:chExt cx="1753079" cy="2141244"/>
          </a:xfrm>
        </p:grpSpPr>
        <p:grpSp>
          <p:nvGrpSpPr>
            <p:cNvPr id="31" name="Group 30">
              <a:extLst>
                <a:ext uri="{FF2B5EF4-FFF2-40B4-BE49-F238E27FC236}">
                  <a16:creationId xmlns:a16="http://schemas.microsoft.com/office/drawing/2014/main" id="{3B246E08-49A6-63F8-ECAD-7BA7320F0E6D}"/>
                </a:ext>
              </a:extLst>
            </p:cNvPr>
            <p:cNvGrpSpPr/>
            <p:nvPr/>
          </p:nvGrpSpPr>
          <p:grpSpPr>
            <a:xfrm>
              <a:off x="4214834" y="2679163"/>
              <a:ext cx="1753079" cy="2141244"/>
              <a:chOff x="4928060" y="2028373"/>
              <a:chExt cx="1753079" cy="2141244"/>
            </a:xfrm>
          </p:grpSpPr>
          <p:sp>
            <p:nvSpPr>
              <p:cNvPr id="34" name="Hexagon 33">
                <a:extLst>
                  <a:ext uri="{FF2B5EF4-FFF2-40B4-BE49-F238E27FC236}">
                    <a16:creationId xmlns:a16="http://schemas.microsoft.com/office/drawing/2014/main" id="{57FAE01F-F515-DB2A-5AF3-2C9D81A39A7B}"/>
                  </a:ext>
                </a:extLst>
              </p:cNvPr>
              <p:cNvSpPr/>
              <p:nvPr/>
            </p:nvSpPr>
            <p:spPr>
              <a:xfrm rot="16200000">
                <a:off x="4818900" y="2137533"/>
                <a:ext cx="1971398" cy="1753078"/>
              </a:xfrm>
              <a:prstGeom prst="hexagon">
                <a:avLst/>
              </a:prstGeom>
              <a:noFill/>
              <a:ln w="38100">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35" name="Chevron 20">
                <a:extLst>
                  <a:ext uri="{FF2B5EF4-FFF2-40B4-BE49-F238E27FC236}">
                    <a16:creationId xmlns:a16="http://schemas.microsoft.com/office/drawing/2014/main" id="{5E749AC4-76D2-76FF-24ED-4C3B70895BEF}"/>
                  </a:ext>
                </a:extLst>
              </p:cNvPr>
              <p:cNvSpPr/>
              <p:nvPr/>
            </p:nvSpPr>
            <p:spPr>
              <a:xfrm rot="5400000">
                <a:off x="5543098" y="3031577"/>
                <a:ext cx="523003" cy="1753078"/>
              </a:xfrm>
              <a:prstGeom prst="chevron">
                <a:avLst>
                  <a:gd name="adj" fmla="val 84044"/>
                </a:avLst>
              </a:prstGeom>
              <a:noFill/>
              <a:ln>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32" name="TextBox 27">
              <a:extLst>
                <a:ext uri="{FF2B5EF4-FFF2-40B4-BE49-F238E27FC236}">
                  <a16:creationId xmlns:a16="http://schemas.microsoft.com/office/drawing/2014/main" id="{E78FF6CD-05AB-560C-B61B-B56A84942F83}"/>
                </a:ext>
              </a:extLst>
            </p:cNvPr>
            <p:cNvSpPr txBox="1"/>
            <p:nvPr/>
          </p:nvSpPr>
          <p:spPr>
            <a:xfrm>
              <a:off x="4267724" y="3717525"/>
              <a:ext cx="1647297" cy="410882"/>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إعادة التأطير</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33" name="TextBox 32">
              <a:extLst>
                <a:ext uri="{FF2B5EF4-FFF2-40B4-BE49-F238E27FC236}">
                  <a16:creationId xmlns:a16="http://schemas.microsoft.com/office/drawing/2014/main" id="{B14E6289-FD6D-B44B-2E84-05AB8D35C356}"/>
                </a:ext>
              </a:extLst>
            </p:cNvPr>
            <p:cNvSpPr txBox="1"/>
            <p:nvPr/>
          </p:nvSpPr>
          <p:spPr>
            <a:xfrm>
              <a:off x="4897106"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03</a:t>
              </a:r>
            </a:p>
          </p:txBody>
        </p:sp>
      </p:grpSp>
      <p:sp>
        <p:nvSpPr>
          <p:cNvPr id="14" name="Rectangle: Rounded Corners 13">
            <a:extLst>
              <a:ext uri="{FF2B5EF4-FFF2-40B4-BE49-F238E27FC236}">
                <a16:creationId xmlns:a16="http://schemas.microsoft.com/office/drawing/2014/main" id="{240B92D5-E622-AE21-8F41-53955AD85DCE}"/>
              </a:ext>
            </a:extLst>
          </p:cNvPr>
          <p:cNvSpPr/>
          <p:nvPr/>
        </p:nvSpPr>
        <p:spPr>
          <a:xfrm>
            <a:off x="4673756" y="2205404"/>
            <a:ext cx="4827236" cy="4287196"/>
          </a:xfrm>
          <a:prstGeom prst="roundRect">
            <a:avLst>
              <a:gd name="adj" fmla="val 10228"/>
            </a:avLst>
          </a:prstGeom>
          <a:solidFill>
            <a:schemeClr val="bg1"/>
          </a:solidFill>
          <a:ln>
            <a:solidFill>
              <a:srgbClr val="168489"/>
            </a:solidFill>
          </a:ln>
          <a:effectLst>
            <a:outerShdw blurRad="215900" dist="139700" dir="2700000" algn="tl" rotWithShape="0">
              <a:schemeClr val="tx1">
                <a:lumMod val="75000"/>
                <a:lumOff val="25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5" name="Rectangle: Rounded Corners 14">
            <a:extLst>
              <a:ext uri="{FF2B5EF4-FFF2-40B4-BE49-F238E27FC236}">
                <a16:creationId xmlns:a16="http://schemas.microsoft.com/office/drawing/2014/main" id="{B41A66D3-40BA-D170-3E44-4C277B279B60}"/>
              </a:ext>
            </a:extLst>
          </p:cNvPr>
          <p:cNvSpPr/>
          <p:nvPr/>
        </p:nvSpPr>
        <p:spPr>
          <a:xfrm>
            <a:off x="9189457" y="3876507"/>
            <a:ext cx="180953" cy="1310046"/>
          </a:xfrm>
          <a:prstGeom prst="roundRect">
            <a:avLst>
              <a:gd name="adj" fmla="val 50000"/>
            </a:avLst>
          </a:prstGeom>
          <a:solidFill>
            <a:srgbClr val="168489"/>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8" name="Group 17">
            <a:extLst>
              <a:ext uri="{FF2B5EF4-FFF2-40B4-BE49-F238E27FC236}">
                <a16:creationId xmlns:a16="http://schemas.microsoft.com/office/drawing/2014/main" id="{6B3E4908-A09F-38A5-BC62-1ECA630BEB3A}"/>
              </a:ext>
            </a:extLst>
          </p:cNvPr>
          <p:cNvGrpSpPr/>
          <p:nvPr/>
        </p:nvGrpSpPr>
        <p:grpSpPr>
          <a:xfrm>
            <a:off x="9212142" y="1858815"/>
            <a:ext cx="1753079" cy="2141245"/>
            <a:chOff x="8033751" y="2679163"/>
            <a:chExt cx="1753079" cy="2141245"/>
          </a:xfrm>
        </p:grpSpPr>
        <p:grpSp>
          <p:nvGrpSpPr>
            <p:cNvPr id="19" name="Group 18">
              <a:extLst>
                <a:ext uri="{FF2B5EF4-FFF2-40B4-BE49-F238E27FC236}">
                  <a16:creationId xmlns:a16="http://schemas.microsoft.com/office/drawing/2014/main" id="{A55840A0-285A-ADD7-608D-99928E679E6C}"/>
                </a:ext>
              </a:extLst>
            </p:cNvPr>
            <p:cNvGrpSpPr/>
            <p:nvPr/>
          </p:nvGrpSpPr>
          <p:grpSpPr>
            <a:xfrm flipV="1">
              <a:off x="8033751" y="2679163"/>
              <a:ext cx="1753079" cy="2141245"/>
              <a:chOff x="8746974" y="2028373"/>
              <a:chExt cx="1753079" cy="2141245"/>
            </a:xfrm>
          </p:grpSpPr>
          <p:sp>
            <p:nvSpPr>
              <p:cNvPr id="22" name="Hexagon 21">
                <a:extLst>
                  <a:ext uri="{FF2B5EF4-FFF2-40B4-BE49-F238E27FC236}">
                    <a16:creationId xmlns:a16="http://schemas.microsoft.com/office/drawing/2014/main" id="{E8A61090-8A70-9F2C-A8AC-752C04BAFA04}"/>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3" name="Chevron 20">
                <a:extLst>
                  <a:ext uri="{FF2B5EF4-FFF2-40B4-BE49-F238E27FC236}">
                    <a16:creationId xmlns:a16="http://schemas.microsoft.com/office/drawing/2014/main" id="{5834F911-57D7-7D81-7B53-14155BED0BA6}"/>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0" name="TextBox 27">
              <a:extLst>
                <a:ext uri="{FF2B5EF4-FFF2-40B4-BE49-F238E27FC236}">
                  <a16:creationId xmlns:a16="http://schemas.microsoft.com/office/drawing/2014/main" id="{19FAE651-A1D4-C23E-A57F-A7C70C3A1251}"/>
                </a:ext>
              </a:extLst>
            </p:cNvPr>
            <p:cNvSpPr txBox="1"/>
            <p:nvPr/>
          </p:nvSpPr>
          <p:spPr>
            <a:xfrm rot="10800000" flipV="1">
              <a:off x="8189759" y="3673282"/>
              <a:ext cx="1441062" cy="410882"/>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قاعدة 3:1 الإيجابية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E071F45F-AEED-3F4E-E132-F7C303C88912}"/>
                </a:ext>
              </a:extLst>
            </p:cNvPr>
            <p:cNvSpPr txBox="1"/>
            <p:nvPr/>
          </p:nvSpPr>
          <p:spPr>
            <a:xfrm>
              <a:off x="8689717"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01</a:t>
              </a:r>
            </a:p>
          </p:txBody>
        </p:sp>
      </p:grpSp>
      <p:sp>
        <p:nvSpPr>
          <p:cNvPr id="16" name="TextBox 27">
            <a:extLst>
              <a:ext uri="{FF2B5EF4-FFF2-40B4-BE49-F238E27FC236}">
                <a16:creationId xmlns:a16="http://schemas.microsoft.com/office/drawing/2014/main" id="{016B26C4-75AB-8274-3432-008D677D5A0B}"/>
              </a:ext>
            </a:extLst>
          </p:cNvPr>
          <p:cNvSpPr txBox="1"/>
          <p:nvPr/>
        </p:nvSpPr>
        <p:spPr>
          <a:xfrm rot="10800000" flipV="1">
            <a:off x="5287155" y="3058374"/>
            <a:ext cx="3288902" cy="2003625"/>
          </a:xfrm>
          <a:prstGeom prst="rect">
            <a:avLst/>
          </a:prstGeom>
          <a:noFill/>
        </p:spPr>
        <p:txBody>
          <a:bodyPr wrap="square" rtlCol="0">
            <a:spAutoFit/>
          </a:bodyPr>
          <a:lstStyle/>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التعزيز الإيجابي: الإشادة بالمشاركات الإيجابية مهما كانت بسيطة.</a:t>
            </a:r>
          </a:p>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البناء على النقاط الإيجابية: تحويل التعليق السلبي إلى نقطة بداية لحوار بناء.</a:t>
            </a:r>
          </a:p>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توفير تجارب نجاح: تصميم أنشطة يضمن نجاح المتدربين فيها لتعزيز ثقتهم.</a:t>
            </a:r>
          </a:p>
        </p:txBody>
      </p:sp>
      <p:sp>
        <p:nvSpPr>
          <p:cNvPr id="38" name="TextBox 7">
            <a:extLst>
              <a:ext uri="{FF2B5EF4-FFF2-40B4-BE49-F238E27FC236}">
                <a16:creationId xmlns:a16="http://schemas.microsoft.com/office/drawing/2014/main" id="{43ED587B-ECA0-E796-E98B-3DC079226C6A}"/>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أتحكم بالأشخاص السلبيين من حولي وأحولهم لكتلة من النشاط والقوة؟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8273520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تحويل الطاقة السلبية</a:t>
              </a:r>
            </a:p>
          </p:txBody>
        </p:sp>
      </p:grpSp>
      <p:grpSp>
        <p:nvGrpSpPr>
          <p:cNvPr id="18" name="Group 17">
            <a:extLst>
              <a:ext uri="{FF2B5EF4-FFF2-40B4-BE49-F238E27FC236}">
                <a16:creationId xmlns:a16="http://schemas.microsoft.com/office/drawing/2014/main" id="{6B3E4908-A09F-38A5-BC62-1ECA630BEB3A}"/>
              </a:ext>
            </a:extLst>
          </p:cNvPr>
          <p:cNvGrpSpPr/>
          <p:nvPr/>
        </p:nvGrpSpPr>
        <p:grpSpPr>
          <a:xfrm>
            <a:off x="7260542" y="3031503"/>
            <a:ext cx="1753079" cy="2141245"/>
            <a:chOff x="8033751" y="2679163"/>
            <a:chExt cx="1753079" cy="2141245"/>
          </a:xfrm>
        </p:grpSpPr>
        <p:grpSp>
          <p:nvGrpSpPr>
            <p:cNvPr id="19" name="Group 18">
              <a:extLst>
                <a:ext uri="{FF2B5EF4-FFF2-40B4-BE49-F238E27FC236}">
                  <a16:creationId xmlns:a16="http://schemas.microsoft.com/office/drawing/2014/main" id="{A55840A0-285A-ADD7-608D-99928E679E6C}"/>
                </a:ext>
              </a:extLst>
            </p:cNvPr>
            <p:cNvGrpSpPr/>
            <p:nvPr/>
          </p:nvGrpSpPr>
          <p:grpSpPr>
            <a:xfrm flipV="1">
              <a:off x="8033751" y="2679163"/>
              <a:ext cx="1753079" cy="2141245"/>
              <a:chOff x="8746974" y="2028373"/>
              <a:chExt cx="1753079" cy="2141245"/>
            </a:xfrm>
          </p:grpSpPr>
          <p:sp>
            <p:nvSpPr>
              <p:cNvPr id="22" name="Hexagon 21">
                <a:extLst>
                  <a:ext uri="{FF2B5EF4-FFF2-40B4-BE49-F238E27FC236}">
                    <a16:creationId xmlns:a16="http://schemas.microsoft.com/office/drawing/2014/main" id="{E8A61090-8A70-9F2C-A8AC-752C04BAFA04}"/>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3" name="Chevron 20">
                <a:extLst>
                  <a:ext uri="{FF2B5EF4-FFF2-40B4-BE49-F238E27FC236}">
                    <a16:creationId xmlns:a16="http://schemas.microsoft.com/office/drawing/2014/main" id="{5834F911-57D7-7D81-7B53-14155BED0BA6}"/>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0" name="TextBox 27">
              <a:extLst>
                <a:ext uri="{FF2B5EF4-FFF2-40B4-BE49-F238E27FC236}">
                  <a16:creationId xmlns:a16="http://schemas.microsoft.com/office/drawing/2014/main" id="{19FAE651-A1D4-C23E-A57F-A7C70C3A1251}"/>
                </a:ext>
              </a:extLst>
            </p:cNvPr>
            <p:cNvSpPr txBox="1"/>
            <p:nvPr/>
          </p:nvSpPr>
          <p:spPr>
            <a:xfrm rot="10800000" flipV="1">
              <a:off x="8189759" y="3673282"/>
              <a:ext cx="1441062" cy="410882"/>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قاعدة 3:1 الإيجابية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E071F45F-AEED-3F4E-E132-F7C303C88912}"/>
                </a:ext>
              </a:extLst>
            </p:cNvPr>
            <p:cNvSpPr txBox="1"/>
            <p:nvPr/>
          </p:nvSpPr>
          <p:spPr>
            <a:xfrm>
              <a:off x="8689717"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01</a:t>
              </a:r>
            </a:p>
          </p:txBody>
        </p:sp>
      </p:grpSp>
      <p:grpSp>
        <p:nvGrpSpPr>
          <p:cNvPr id="24" name="Group 23">
            <a:extLst>
              <a:ext uri="{FF2B5EF4-FFF2-40B4-BE49-F238E27FC236}">
                <a16:creationId xmlns:a16="http://schemas.microsoft.com/office/drawing/2014/main" id="{12B3904D-3559-557C-39DA-2DECC17F004D}"/>
              </a:ext>
            </a:extLst>
          </p:cNvPr>
          <p:cNvGrpSpPr/>
          <p:nvPr/>
        </p:nvGrpSpPr>
        <p:grpSpPr>
          <a:xfrm>
            <a:off x="5351084" y="3031500"/>
            <a:ext cx="1753077" cy="2141246"/>
            <a:chOff x="6124293" y="2679162"/>
            <a:chExt cx="1753077" cy="2141246"/>
          </a:xfrm>
        </p:grpSpPr>
        <p:grpSp>
          <p:nvGrpSpPr>
            <p:cNvPr id="25" name="Group 24">
              <a:extLst>
                <a:ext uri="{FF2B5EF4-FFF2-40B4-BE49-F238E27FC236}">
                  <a16:creationId xmlns:a16="http://schemas.microsoft.com/office/drawing/2014/main" id="{AC151AFB-6E69-36DD-B3CA-8934AEF52AB2}"/>
                </a:ext>
              </a:extLst>
            </p:cNvPr>
            <p:cNvGrpSpPr/>
            <p:nvPr/>
          </p:nvGrpSpPr>
          <p:grpSpPr>
            <a:xfrm flipV="1">
              <a:off x="6124293" y="2679162"/>
              <a:ext cx="1753077" cy="2141246"/>
              <a:chOff x="6837518" y="2028373"/>
              <a:chExt cx="1753077" cy="2141246"/>
            </a:xfrm>
          </p:grpSpPr>
          <p:sp>
            <p:nvSpPr>
              <p:cNvPr id="28" name="Hexagon 27">
                <a:extLst>
                  <a:ext uri="{FF2B5EF4-FFF2-40B4-BE49-F238E27FC236}">
                    <a16:creationId xmlns:a16="http://schemas.microsoft.com/office/drawing/2014/main" id="{422A3193-AF0F-D624-2BA4-BFADC8062247}"/>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9" name="Chevron 20">
                <a:extLst>
                  <a:ext uri="{FF2B5EF4-FFF2-40B4-BE49-F238E27FC236}">
                    <a16:creationId xmlns:a16="http://schemas.microsoft.com/office/drawing/2014/main" id="{F760EB6E-6029-9567-FFD5-55B7F15183D2}"/>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6" name="TextBox 27">
              <a:extLst>
                <a:ext uri="{FF2B5EF4-FFF2-40B4-BE49-F238E27FC236}">
                  <a16:creationId xmlns:a16="http://schemas.microsoft.com/office/drawing/2014/main" id="{E951F043-7262-72E3-6B81-0FC23F308FCE}"/>
                </a:ext>
              </a:extLst>
            </p:cNvPr>
            <p:cNvSpPr txBox="1"/>
            <p:nvPr/>
          </p:nvSpPr>
          <p:spPr>
            <a:xfrm rot="10800000" flipV="1">
              <a:off x="6285484" y="3495473"/>
              <a:ext cx="1475579"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"نعم... و" بدلاً من "نعم... لكن"</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A69C509C-4272-CDDE-BD6B-A752C714B251}"/>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02</a:t>
              </a:r>
            </a:p>
          </p:txBody>
        </p:sp>
      </p:grpSp>
      <p:grpSp>
        <p:nvGrpSpPr>
          <p:cNvPr id="30" name="Group 29">
            <a:extLst>
              <a:ext uri="{FF2B5EF4-FFF2-40B4-BE49-F238E27FC236}">
                <a16:creationId xmlns:a16="http://schemas.microsoft.com/office/drawing/2014/main" id="{CA5E163B-3E2C-94A4-E8CC-C6A2D1FF24CA}"/>
              </a:ext>
            </a:extLst>
          </p:cNvPr>
          <p:cNvGrpSpPr/>
          <p:nvPr/>
        </p:nvGrpSpPr>
        <p:grpSpPr>
          <a:xfrm>
            <a:off x="3441625" y="3031501"/>
            <a:ext cx="1753079" cy="2141244"/>
            <a:chOff x="4214834" y="2679163"/>
            <a:chExt cx="1753079" cy="2141244"/>
          </a:xfrm>
        </p:grpSpPr>
        <p:grpSp>
          <p:nvGrpSpPr>
            <p:cNvPr id="31" name="Group 30">
              <a:extLst>
                <a:ext uri="{FF2B5EF4-FFF2-40B4-BE49-F238E27FC236}">
                  <a16:creationId xmlns:a16="http://schemas.microsoft.com/office/drawing/2014/main" id="{3B246E08-49A6-63F8-ECAD-7BA7320F0E6D}"/>
                </a:ext>
              </a:extLst>
            </p:cNvPr>
            <p:cNvGrpSpPr/>
            <p:nvPr/>
          </p:nvGrpSpPr>
          <p:grpSpPr>
            <a:xfrm>
              <a:off x="4214834" y="2679163"/>
              <a:ext cx="1753079" cy="2141244"/>
              <a:chOff x="4928060" y="2028373"/>
              <a:chExt cx="1753079" cy="2141244"/>
            </a:xfrm>
          </p:grpSpPr>
          <p:sp>
            <p:nvSpPr>
              <p:cNvPr id="34" name="Hexagon 33">
                <a:extLst>
                  <a:ext uri="{FF2B5EF4-FFF2-40B4-BE49-F238E27FC236}">
                    <a16:creationId xmlns:a16="http://schemas.microsoft.com/office/drawing/2014/main" id="{57FAE01F-F515-DB2A-5AF3-2C9D81A39A7B}"/>
                  </a:ext>
                </a:extLst>
              </p:cNvPr>
              <p:cNvSpPr/>
              <p:nvPr/>
            </p:nvSpPr>
            <p:spPr>
              <a:xfrm rot="16200000">
                <a:off x="4818900" y="2137533"/>
                <a:ext cx="1971398" cy="1753078"/>
              </a:xfrm>
              <a:prstGeom prst="hexagon">
                <a:avLst/>
              </a:prstGeom>
              <a:noFill/>
              <a:ln w="38100">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35" name="Chevron 20">
                <a:extLst>
                  <a:ext uri="{FF2B5EF4-FFF2-40B4-BE49-F238E27FC236}">
                    <a16:creationId xmlns:a16="http://schemas.microsoft.com/office/drawing/2014/main" id="{5E749AC4-76D2-76FF-24ED-4C3B70895BEF}"/>
                  </a:ext>
                </a:extLst>
              </p:cNvPr>
              <p:cNvSpPr/>
              <p:nvPr/>
            </p:nvSpPr>
            <p:spPr>
              <a:xfrm rot="5400000">
                <a:off x="5543098" y="3031577"/>
                <a:ext cx="523003" cy="1753078"/>
              </a:xfrm>
              <a:prstGeom prst="chevron">
                <a:avLst>
                  <a:gd name="adj" fmla="val 84044"/>
                </a:avLst>
              </a:prstGeom>
              <a:noFill/>
              <a:ln>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32" name="TextBox 27">
              <a:extLst>
                <a:ext uri="{FF2B5EF4-FFF2-40B4-BE49-F238E27FC236}">
                  <a16:creationId xmlns:a16="http://schemas.microsoft.com/office/drawing/2014/main" id="{E78FF6CD-05AB-560C-B61B-B56A84942F83}"/>
                </a:ext>
              </a:extLst>
            </p:cNvPr>
            <p:cNvSpPr txBox="1"/>
            <p:nvPr/>
          </p:nvSpPr>
          <p:spPr>
            <a:xfrm>
              <a:off x="4267724" y="3717525"/>
              <a:ext cx="1647297" cy="410882"/>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إعادة التأطير</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33" name="TextBox 32">
              <a:extLst>
                <a:ext uri="{FF2B5EF4-FFF2-40B4-BE49-F238E27FC236}">
                  <a16:creationId xmlns:a16="http://schemas.microsoft.com/office/drawing/2014/main" id="{B14E6289-FD6D-B44B-2E84-05AB8D35C356}"/>
                </a:ext>
              </a:extLst>
            </p:cNvPr>
            <p:cNvSpPr txBox="1"/>
            <p:nvPr/>
          </p:nvSpPr>
          <p:spPr>
            <a:xfrm>
              <a:off x="4897106"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03</a:t>
              </a:r>
            </a:p>
          </p:txBody>
        </p:sp>
      </p:grpSp>
      <p:sp>
        <p:nvSpPr>
          <p:cNvPr id="14" name="TextBox 7">
            <a:extLst>
              <a:ext uri="{FF2B5EF4-FFF2-40B4-BE49-F238E27FC236}">
                <a16:creationId xmlns:a16="http://schemas.microsoft.com/office/drawing/2014/main" id="{7418D5F4-1888-CB38-873C-3AEFD931538F}"/>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أتحكم بالأشخاص السلبيين من حولي وأحولهم لكتلة من النشاط والقوة؟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5231797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تحويل الطاقة السلبية</a:t>
              </a:r>
            </a:p>
          </p:txBody>
        </p:sp>
      </p:grpSp>
      <p:grpSp>
        <p:nvGrpSpPr>
          <p:cNvPr id="30" name="Group 29">
            <a:extLst>
              <a:ext uri="{FF2B5EF4-FFF2-40B4-BE49-F238E27FC236}">
                <a16:creationId xmlns:a16="http://schemas.microsoft.com/office/drawing/2014/main" id="{CA5E163B-3E2C-94A4-E8CC-C6A2D1FF24CA}"/>
              </a:ext>
            </a:extLst>
          </p:cNvPr>
          <p:cNvGrpSpPr/>
          <p:nvPr/>
        </p:nvGrpSpPr>
        <p:grpSpPr>
          <a:xfrm>
            <a:off x="1482337" y="2962536"/>
            <a:ext cx="1753079" cy="2141244"/>
            <a:chOff x="4214834" y="2679163"/>
            <a:chExt cx="1753079" cy="2141244"/>
          </a:xfrm>
        </p:grpSpPr>
        <p:grpSp>
          <p:nvGrpSpPr>
            <p:cNvPr id="31" name="Group 30">
              <a:extLst>
                <a:ext uri="{FF2B5EF4-FFF2-40B4-BE49-F238E27FC236}">
                  <a16:creationId xmlns:a16="http://schemas.microsoft.com/office/drawing/2014/main" id="{3B246E08-49A6-63F8-ECAD-7BA7320F0E6D}"/>
                </a:ext>
              </a:extLst>
            </p:cNvPr>
            <p:cNvGrpSpPr/>
            <p:nvPr/>
          </p:nvGrpSpPr>
          <p:grpSpPr>
            <a:xfrm>
              <a:off x="4214834" y="2679163"/>
              <a:ext cx="1753079" cy="2141244"/>
              <a:chOff x="4928060" y="2028373"/>
              <a:chExt cx="1753079" cy="2141244"/>
            </a:xfrm>
          </p:grpSpPr>
          <p:sp>
            <p:nvSpPr>
              <p:cNvPr id="34" name="Hexagon 33">
                <a:extLst>
                  <a:ext uri="{FF2B5EF4-FFF2-40B4-BE49-F238E27FC236}">
                    <a16:creationId xmlns:a16="http://schemas.microsoft.com/office/drawing/2014/main" id="{57FAE01F-F515-DB2A-5AF3-2C9D81A39A7B}"/>
                  </a:ext>
                </a:extLst>
              </p:cNvPr>
              <p:cNvSpPr/>
              <p:nvPr/>
            </p:nvSpPr>
            <p:spPr>
              <a:xfrm rot="16200000">
                <a:off x="4818900" y="2137533"/>
                <a:ext cx="1971398" cy="1753078"/>
              </a:xfrm>
              <a:prstGeom prst="hexagon">
                <a:avLst/>
              </a:prstGeom>
              <a:noFill/>
              <a:ln w="38100">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35" name="Chevron 20">
                <a:extLst>
                  <a:ext uri="{FF2B5EF4-FFF2-40B4-BE49-F238E27FC236}">
                    <a16:creationId xmlns:a16="http://schemas.microsoft.com/office/drawing/2014/main" id="{5E749AC4-76D2-76FF-24ED-4C3B70895BEF}"/>
                  </a:ext>
                </a:extLst>
              </p:cNvPr>
              <p:cNvSpPr/>
              <p:nvPr/>
            </p:nvSpPr>
            <p:spPr>
              <a:xfrm rot="5400000">
                <a:off x="5543098" y="3031577"/>
                <a:ext cx="523003" cy="1753078"/>
              </a:xfrm>
              <a:prstGeom prst="chevron">
                <a:avLst>
                  <a:gd name="adj" fmla="val 84044"/>
                </a:avLst>
              </a:prstGeom>
              <a:noFill/>
              <a:ln>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32" name="TextBox 27">
              <a:extLst>
                <a:ext uri="{FF2B5EF4-FFF2-40B4-BE49-F238E27FC236}">
                  <a16:creationId xmlns:a16="http://schemas.microsoft.com/office/drawing/2014/main" id="{E78FF6CD-05AB-560C-B61B-B56A84942F83}"/>
                </a:ext>
              </a:extLst>
            </p:cNvPr>
            <p:cNvSpPr txBox="1"/>
            <p:nvPr/>
          </p:nvSpPr>
          <p:spPr>
            <a:xfrm>
              <a:off x="4267724" y="3717525"/>
              <a:ext cx="1647297" cy="410882"/>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إعادة التأطير</a:t>
              </a:r>
            </a:p>
          </p:txBody>
        </p:sp>
        <p:sp>
          <p:nvSpPr>
            <p:cNvPr id="33" name="TextBox 32">
              <a:extLst>
                <a:ext uri="{FF2B5EF4-FFF2-40B4-BE49-F238E27FC236}">
                  <a16:creationId xmlns:a16="http://schemas.microsoft.com/office/drawing/2014/main" id="{B14E6289-FD6D-B44B-2E84-05AB8D35C356}"/>
                </a:ext>
              </a:extLst>
            </p:cNvPr>
            <p:cNvSpPr txBox="1"/>
            <p:nvPr/>
          </p:nvSpPr>
          <p:spPr>
            <a:xfrm>
              <a:off x="4897106"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03</a:t>
              </a:r>
            </a:p>
          </p:txBody>
        </p:sp>
      </p:grpSp>
      <p:sp>
        <p:nvSpPr>
          <p:cNvPr id="14" name="Rectangle: Rounded Corners 13">
            <a:extLst>
              <a:ext uri="{FF2B5EF4-FFF2-40B4-BE49-F238E27FC236}">
                <a16:creationId xmlns:a16="http://schemas.microsoft.com/office/drawing/2014/main" id="{240B92D5-E622-AE21-8F41-53955AD85DCE}"/>
              </a:ext>
            </a:extLst>
          </p:cNvPr>
          <p:cNvSpPr/>
          <p:nvPr/>
        </p:nvSpPr>
        <p:spPr>
          <a:xfrm>
            <a:off x="4063383" y="2206244"/>
            <a:ext cx="4827236" cy="4287196"/>
          </a:xfrm>
          <a:prstGeom prst="roundRect">
            <a:avLst>
              <a:gd name="adj" fmla="val 10228"/>
            </a:avLst>
          </a:prstGeom>
          <a:solidFill>
            <a:schemeClr val="bg1"/>
          </a:solidFill>
          <a:ln>
            <a:solidFill>
              <a:srgbClr val="168489"/>
            </a:solidFill>
          </a:ln>
          <a:effectLst>
            <a:outerShdw blurRad="215900" dist="139700" dir="2700000" algn="tl" rotWithShape="0">
              <a:schemeClr val="tx1">
                <a:lumMod val="75000"/>
                <a:lumOff val="25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5" name="Rectangle: Rounded Corners 14">
            <a:extLst>
              <a:ext uri="{FF2B5EF4-FFF2-40B4-BE49-F238E27FC236}">
                <a16:creationId xmlns:a16="http://schemas.microsoft.com/office/drawing/2014/main" id="{B41A66D3-40BA-D170-3E44-4C277B279B60}"/>
              </a:ext>
            </a:extLst>
          </p:cNvPr>
          <p:cNvSpPr/>
          <p:nvPr/>
        </p:nvSpPr>
        <p:spPr>
          <a:xfrm>
            <a:off x="8579084" y="3877347"/>
            <a:ext cx="180953" cy="1310046"/>
          </a:xfrm>
          <a:prstGeom prst="roundRect">
            <a:avLst>
              <a:gd name="adj" fmla="val 50000"/>
            </a:avLst>
          </a:prstGeom>
          <a:solidFill>
            <a:srgbClr val="FFCC66"/>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TextBox 27">
            <a:extLst>
              <a:ext uri="{FF2B5EF4-FFF2-40B4-BE49-F238E27FC236}">
                <a16:creationId xmlns:a16="http://schemas.microsoft.com/office/drawing/2014/main" id="{016B26C4-75AB-8274-3432-008D677D5A0B}"/>
              </a:ext>
            </a:extLst>
          </p:cNvPr>
          <p:cNvSpPr txBox="1"/>
          <p:nvPr/>
        </p:nvSpPr>
        <p:spPr>
          <a:xfrm rot="10800000" flipV="1">
            <a:off x="4040698" y="3105698"/>
            <a:ext cx="4561070" cy="1685077"/>
          </a:xfrm>
          <a:prstGeom prst="rect">
            <a:avLst/>
          </a:prstGeom>
          <a:noFill/>
        </p:spPr>
        <p:txBody>
          <a:bodyPr wrap="square" rtlCol="0">
            <a:spAutoFit/>
          </a:bodyPr>
          <a:lstStyle/>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هذه التقنية المستوحاة من فن الارتجال المسرحي تساعد على تحويل السلبية إلى إيجابية:</a:t>
            </a:r>
          </a:p>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الاعتراف بوجهة النظر: "نعم، أتفهم وجهة نظرك..."</a:t>
            </a:r>
          </a:p>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البناء عليها بإيجابية: "...ويمكننا أن نستفيد منها بإضافة..." (بدلاً من "لكن" التي تلغي ما قبلها).</a:t>
            </a:r>
          </a:p>
        </p:txBody>
      </p:sp>
      <p:grpSp>
        <p:nvGrpSpPr>
          <p:cNvPr id="24" name="Group 23">
            <a:extLst>
              <a:ext uri="{FF2B5EF4-FFF2-40B4-BE49-F238E27FC236}">
                <a16:creationId xmlns:a16="http://schemas.microsoft.com/office/drawing/2014/main" id="{12B3904D-3559-557C-39DA-2DECC17F004D}"/>
              </a:ext>
            </a:extLst>
          </p:cNvPr>
          <p:cNvGrpSpPr/>
          <p:nvPr/>
        </p:nvGrpSpPr>
        <p:grpSpPr>
          <a:xfrm>
            <a:off x="8624455" y="1859652"/>
            <a:ext cx="1753077" cy="2141246"/>
            <a:chOff x="6124293" y="2679162"/>
            <a:chExt cx="1753077" cy="2141246"/>
          </a:xfrm>
        </p:grpSpPr>
        <p:grpSp>
          <p:nvGrpSpPr>
            <p:cNvPr id="25" name="Group 24">
              <a:extLst>
                <a:ext uri="{FF2B5EF4-FFF2-40B4-BE49-F238E27FC236}">
                  <a16:creationId xmlns:a16="http://schemas.microsoft.com/office/drawing/2014/main" id="{AC151AFB-6E69-36DD-B3CA-8934AEF52AB2}"/>
                </a:ext>
              </a:extLst>
            </p:cNvPr>
            <p:cNvGrpSpPr/>
            <p:nvPr/>
          </p:nvGrpSpPr>
          <p:grpSpPr>
            <a:xfrm flipV="1">
              <a:off x="6124293" y="2679162"/>
              <a:ext cx="1753077" cy="2141246"/>
              <a:chOff x="6837518" y="2028373"/>
              <a:chExt cx="1753077" cy="2141246"/>
            </a:xfrm>
          </p:grpSpPr>
          <p:sp>
            <p:nvSpPr>
              <p:cNvPr id="28" name="Hexagon 27">
                <a:extLst>
                  <a:ext uri="{FF2B5EF4-FFF2-40B4-BE49-F238E27FC236}">
                    <a16:creationId xmlns:a16="http://schemas.microsoft.com/office/drawing/2014/main" id="{422A3193-AF0F-D624-2BA4-BFADC8062247}"/>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9" name="Chevron 20">
                <a:extLst>
                  <a:ext uri="{FF2B5EF4-FFF2-40B4-BE49-F238E27FC236}">
                    <a16:creationId xmlns:a16="http://schemas.microsoft.com/office/drawing/2014/main" id="{F760EB6E-6029-9567-FFD5-55B7F15183D2}"/>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6" name="TextBox 27">
              <a:extLst>
                <a:ext uri="{FF2B5EF4-FFF2-40B4-BE49-F238E27FC236}">
                  <a16:creationId xmlns:a16="http://schemas.microsoft.com/office/drawing/2014/main" id="{E951F043-7262-72E3-6B81-0FC23F308FCE}"/>
                </a:ext>
              </a:extLst>
            </p:cNvPr>
            <p:cNvSpPr txBox="1"/>
            <p:nvPr/>
          </p:nvSpPr>
          <p:spPr>
            <a:xfrm rot="10800000" flipV="1">
              <a:off x="6285484" y="3495473"/>
              <a:ext cx="1475579"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"نعم... و" بدلاً من "نعم... لكن"</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A69C509C-4272-CDDE-BD6B-A752C714B251}"/>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02</a:t>
              </a:r>
            </a:p>
          </p:txBody>
        </p:sp>
      </p:grpSp>
      <p:grpSp>
        <p:nvGrpSpPr>
          <p:cNvPr id="44" name="Group 43">
            <a:extLst>
              <a:ext uri="{FF2B5EF4-FFF2-40B4-BE49-F238E27FC236}">
                <a16:creationId xmlns:a16="http://schemas.microsoft.com/office/drawing/2014/main" id="{36A9146C-0FC9-4539-1C4F-930B180D5F70}"/>
              </a:ext>
            </a:extLst>
          </p:cNvPr>
          <p:cNvGrpSpPr/>
          <p:nvPr/>
        </p:nvGrpSpPr>
        <p:grpSpPr>
          <a:xfrm>
            <a:off x="10811156" y="3445569"/>
            <a:ext cx="1424320" cy="1426582"/>
            <a:chOff x="7841364" y="2679163"/>
            <a:chExt cx="2137850" cy="2141245"/>
          </a:xfrm>
        </p:grpSpPr>
        <p:grpSp>
          <p:nvGrpSpPr>
            <p:cNvPr id="45" name="Group 44">
              <a:extLst>
                <a:ext uri="{FF2B5EF4-FFF2-40B4-BE49-F238E27FC236}">
                  <a16:creationId xmlns:a16="http://schemas.microsoft.com/office/drawing/2014/main" id="{BA8D65B8-DB26-E477-D71C-B2DA11231F0A}"/>
                </a:ext>
              </a:extLst>
            </p:cNvPr>
            <p:cNvGrpSpPr/>
            <p:nvPr/>
          </p:nvGrpSpPr>
          <p:grpSpPr>
            <a:xfrm flipV="1">
              <a:off x="8033751" y="2679163"/>
              <a:ext cx="1753079" cy="2141245"/>
              <a:chOff x="8746974" y="2028373"/>
              <a:chExt cx="1753079" cy="2141245"/>
            </a:xfrm>
          </p:grpSpPr>
          <p:sp>
            <p:nvSpPr>
              <p:cNvPr id="48" name="Hexagon 47">
                <a:extLst>
                  <a:ext uri="{FF2B5EF4-FFF2-40B4-BE49-F238E27FC236}">
                    <a16:creationId xmlns:a16="http://schemas.microsoft.com/office/drawing/2014/main" id="{8288891A-777B-0967-B739-2266F3B7FBF9}"/>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49" name="Chevron 20">
                <a:extLst>
                  <a:ext uri="{FF2B5EF4-FFF2-40B4-BE49-F238E27FC236}">
                    <a16:creationId xmlns:a16="http://schemas.microsoft.com/office/drawing/2014/main" id="{7F3B4ECF-5456-04D4-B2A1-98785B4E60DD}"/>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46" name="TextBox 27">
              <a:extLst>
                <a:ext uri="{FF2B5EF4-FFF2-40B4-BE49-F238E27FC236}">
                  <a16:creationId xmlns:a16="http://schemas.microsoft.com/office/drawing/2014/main" id="{7E40A9AA-90ED-42EF-2A92-66D5D3012B06}"/>
                </a:ext>
              </a:extLst>
            </p:cNvPr>
            <p:cNvSpPr txBox="1"/>
            <p:nvPr/>
          </p:nvSpPr>
          <p:spPr>
            <a:xfrm rot="10800000" flipV="1">
              <a:off x="7841364" y="3607721"/>
              <a:ext cx="2137850" cy="616718"/>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قاعدة 3:1 الإيجابية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76165AD5-43B4-127C-37EB-BB60C0C337CD}"/>
                </a:ext>
              </a:extLst>
            </p:cNvPr>
            <p:cNvSpPr txBox="1"/>
            <p:nvPr/>
          </p:nvSpPr>
          <p:spPr>
            <a:xfrm>
              <a:off x="8689717" y="2963688"/>
              <a:ext cx="522593" cy="554353"/>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01</a:t>
              </a:r>
            </a:p>
          </p:txBody>
        </p:sp>
      </p:grpSp>
      <p:sp>
        <p:nvSpPr>
          <p:cNvPr id="18" name="TextBox 7">
            <a:extLst>
              <a:ext uri="{FF2B5EF4-FFF2-40B4-BE49-F238E27FC236}">
                <a16:creationId xmlns:a16="http://schemas.microsoft.com/office/drawing/2014/main" id="{F29FC45F-8B25-0394-01E6-EE26F14D4E9C}"/>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أتحكم بالأشخاص السلبيين من حولي وأحولهم لكتلة من النشاط والقوة؟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5621437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تحويل الطاقة السلبية</a:t>
              </a:r>
            </a:p>
          </p:txBody>
        </p:sp>
      </p:grpSp>
      <p:grpSp>
        <p:nvGrpSpPr>
          <p:cNvPr id="18" name="Group 17">
            <a:extLst>
              <a:ext uri="{FF2B5EF4-FFF2-40B4-BE49-F238E27FC236}">
                <a16:creationId xmlns:a16="http://schemas.microsoft.com/office/drawing/2014/main" id="{6B3E4908-A09F-38A5-BC62-1ECA630BEB3A}"/>
              </a:ext>
            </a:extLst>
          </p:cNvPr>
          <p:cNvGrpSpPr/>
          <p:nvPr/>
        </p:nvGrpSpPr>
        <p:grpSpPr>
          <a:xfrm>
            <a:off x="7260542" y="3031503"/>
            <a:ext cx="1753079" cy="2141245"/>
            <a:chOff x="8033751" y="2679163"/>
            <a:chExt cx="1753079" cy="2141245"/>
          </a:xfrm>
        </p:grpSpPr>
        <p:grpSp>
          <p:nvGrpSpPr>
            <p:cNvPr id="19" name="Group 18">
              <a:extLst>
                <a:ext uri="{FF2B5EF4-FFF2-40B4-BE49-F238E27FC236}">
                  <a16:creationId xmlns:a16="http://schemas.microsoft.com/office/drawing/2014/main" id="{A55840A0-285A-ADD7-608D-99928E679E6C}"/>
                </a:ext>
              </a:extLst>
            </p:cNvPr>
            <p:cNvGrpSpPr/>
            <p:nvPr/>
          </p:nvGrpSpPr>
          <p:grpSpPr>
            <a:xfrm flipV="1">
              <a:off x="8033751" y="2679163"/>
              <a:ext cx="1753079" cy="2141245"/>
              <a:chOff x="8746974" y="2028373"/>
              <a:chExt cx="1753079" cy="2141245"/>
            </a:xfrm>
          </p:grpSpPr>
          <p:sp>
            <p:nvSpPr>
              <p:cNvPr id="22" name="Hexagon 21">
                <a:extLst>
                  <a:ext uri="{FF2B5EF4-FFF2-40B4-BE49-F238E27FC236}">
                    <a16:creationId xmlns:a16="http://schemas.microsoft.com/office/drawing/2014/main" id="{E8A61090-8A70-9F2C-A8AC-752C04BAFA04}"/>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3" name="Chevron 20">
                <a:extLst>
                  <a:ext uri="{FF2B5EF4-FFF2-40B4-BE49-F238E27FC236}">
                    <a16:creationId xmlns:a16="http://schemas.microsoft.com/office/drawing/2014/main" id="{5834F911-57D7-7D81-7B53-14155BED0BA6}"/>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0" name="TextBox 27">
              <a:extLst>
                <a:ext uri="{FF2B5EF4-FFF2-40B4-BE49-F238E27FC236}">
                  <a16:creationId xmlns:a16="http://schemas.microsoft.com/office/drawing/2014/main" id="{19FAE651-A1D4-C23E-A57F-A7C70C3A1251}"/>
                </a:ext>
              </a:extLst>
            </p:cNvPr>
            <p:cNvSpPr txBox="1"/>
            <p:nvPr/>
          </p:nvSpPr>
          <p:spPr>
            <a:xfrm rot="10800000" flipV="1">
              <a:off x="8189759" y="3673282"/>
              <a:ext cx="1441062" cy="410882"/>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قاعدة 3:1 الإيجابية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E071F45F-AEED-3F4E-E132-F7C303C88912}"/>
                </a:ext>
              </a:extLst>
            </p:cNvPr>
            <p:cNvSpPr txBox="1"/>
            <p:nvPr/>
          </p:nvSpPr>
          <p:spPr>
            <a:xfrm>
              <a:off x="8689717"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01</a:t>
              </a:r>
            </a:p>
          </p:txBody>
        </p:sp>
      </p:grpSp>
      <p:grpSp>
        <p:nvGrpSpPr>
          <p:cNvPr id="24" name="Group 23">
            <a:extLst>
              <a:ext uri="{FF2B5EF4-FFF2-40B4-BE49-F238E27FC236}">
                <a16:creationId xmlns:a16="http://schemas.microsoft.com/office/drawing/2014/main" id="{12B3904D-3559-557C-39DA-2DECC17F004D}"/>
              </a:ext>
            </a:extLst>
          </p:cNvPr>
          <p:cNvGrpSpPr/>
          <p:nvPr/>
        </p:nvGrpSpPr>
        <p:grpSpPr>
          <a:xfrm>
            <a:off x="5351084" y="3031500"/>
            <a:ext cx="1753077" cy="2141246"/>
            <a:chOff x="6124293" y="2679162"/>
            <a:chExt cx="1753077" cy="2141246"/>
          </a:xfrm>
        </p:grpSpPr>
        <p:grpSp>
          <p:nvGrpSpPr>
            <p:cNvPr id="25" name="Group 24">
              <a:extLst>
                <a:ext uri="{FF2B5EF4-FFF2-40B4-BE49-F238E27FC236}">
                  <a16:creationId xmlns:a16="http://schemas.microsoft.com/office/drawing/2014/main" id="{AC151AFB-6E69-36DD-B3CA-8934AEF52AB2}"/>
                </a:ext>
              </a:extLst>
            </p:cNvPr>
            <p:cNvGrpSpPr/>
            <p:nvPr/>
          </p:nvGrpSpPr>
          <p:grpSpPr>
            <a:xfrm flipV="1">
              <a:off x="6124293" y="2679162"/>
              <a:ext cx="1753077" cy="2141246"/>
              <a:chOff x="6837518" y="2028373"/>
              <a:chExt cx="1753077" cy="2141246"/>
            </a:xfrm>
          </p:grpSpPr>
          <p:sp>
            <p:nvSpPr>
              <p:cNvPr id="28" name="Hexagon 27">
                <a:extLst>
                  <a:ext uri="{FF2B5EF4-FFF2-40B4-BE49-F238E27FC236}">
                    <a16:creationId xmlns:a16="http://schemas.microsoft.com/office/drawing/2014/main" id="{422A3193-AF0F-D624-2BA4-BFADC8062247}"/>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9" name="Chevron 20">
                <a:extLst>
                  <a:ext uri="{FF2B5EF4-FFF2-40B4-BE49-F238E27FC236}">
                    <a16:creationId xmlns:a16="http://schemas.microsoft.com/office/drawing/2014/main" id="{F760EB6E-6029-9567-FFD5-55B7F15183D2}"/>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6" name="TextBox 27">
              <a:extLst>
                <a:ext uri="{FF2B5EF4-FFF2-40B4-BE49-F238E27FC236}">
                  <a16:creationId xmlns:a16="http://schemas.microsoft.com/office/drawing/2014/main" id="{E951F043-7262-72E3-6B81-0FC23F308FCE}"/>
                </a:ext>
              </a:extLst>
            </p:cNvPr>
            <p:cNvSpPr txBox="1"/>
            <p:nvPr/>
          </p:nvSpPr>
          <p:spPr>
            <a:xfrm rot="10800000" flipV="1">
              <a:off x="6285484" y="3495473"/>
              <a:ext cx="1475579"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"نعم... و" بدلاً من "نعم... لكن"</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A69C509C-4272-CDDE-BD6B-A752C714B251}"/>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02</a:t>
              </a:r>
            </a:p>
          </p:txBody>
        </p:sp>
      </p:grpSp>
      <p:grpSp>
        <p:nvGrpSpPr>
          <p:cNvPr id="30" name="Group 29">
            <a:extLst>
              <a:ext uri="{FF2B5EF4-FFF2-40B4-BE49-F238E27FC236}">
                <a16:creationId xmlns:a16="http://schemas.microsoft.com/office/drawing/2014/main" id="{CA5E163B-3E2C-94A4-E8CC-C6A2D1FF24CA}"/>
              </a:ext>
            </a:extLst>
          </p:cNvPr>
          <p:cNvGrpSpPr/>
          <p:nvPr/>
        </p:nvGrpSpPr>
        <p:grpSpPr>
          <a:xfrm>
            <a:off x="3441625" y="3031501"/>
            <a:ext cx="1753079" cy="2141244"/>
            <a:chOff x="4214834" y="2679163"/>
            <a:chExt cx="1753079" cy="2141244"/>
          </a:xfrm>
        </p:grpSpPr>
        <p:grpSp>
          <p:nvGrpSpPr>
            <p:cNvPr id="31" name="Group 30">
              <a:extLst>
                <a:ext uri="{FF2B5EF4-FFF2-40B4-BE49-F238E27FC236}">
                  <a16:creationId xmlns:a16="http://schemas.microsoft.com/office/drawing/2014/main" id="{3B246E08-49A6-63F8-ECAD-7BA7320F0E6D}"/>
                </a:ext>
              </a:extLst>
            </p:cNvPr>
            <p:cNvGrpSpPr/>
            <p:nvPr/>
          </p:nvGrpSpPr>
          <p:grpSpPr>
            <a:xfrm>
              <a:off x="4214834" y="2679163"/>
              <a:ext cx="1753079" cy="2141244"/>
              <a:chOff x="4928060" y="2028373"/>
              <a:chExt cx="1753079" cy="2141244"/>
            </a:xfrm>
          </p:grpSpPr>
          <p:sp>
            <p:nvSpPr>
              <p:cNvPr id="34" name="Hexagon 33">
                <a:extLst>
                  <a:ext uri="{FF2B5EF4-FFF2-40B4-BE49-F238E27FC236}">
                    <a16:creationId xmlns:a16="http://schemas.microsoft.com/office/drawing/2014/main" id="{57FAE01F-F515-DB2A-5AF3-2C9D81A39A7B}"/>
                  </a:ext>
                </a:extLst>
              </p:cNvPr>
              <p:cNvSpPr/>
              <p:nvPr/>
            </p:nvSpPr>
            <p:spPr>
              <a:xfrm rot="16200000">
                <a:off x="4818900" y="2137533"/>
                <a:ext cx="1971398" cy="1753078"/>
              </a:xfrm>
              <a:prstGeom prst="hexagon">
                <a:avLst/>
              </a:prstGeom>
              <a:noFill/>
              <a:ln w="38100">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35" name="Chevron 20">
                <a:extLst>
                  <a:ext uri="{FF2B5EF4-FFF2-40B4-BE49-F238E27FC236}">
                    <a16:creationId xmlns:a16="http://schemas.microsoft.com/office/drawing/2014/main" id="{5E749AC4-76D2-76FF-24ED-4C3B70895BEF}"/>
                  </a:ext>
                </a:extLst>
              </p:cNvPr>
              <p:cNvSpPr/>
              <p:nvPr/>
            </p:nvSpPr>
            <p:spPr>
              <a:xfrm rot="5400000">
                <a:off x="5543098" y="3031577"/>
                <a:ext cx="523003" cy="1753078"/>
              </a:xfrm>
              <a:prstGeom prst="chevron">
                <a:avLst>
                  <a:gd name="adj" fmla="val 84044"/>
                </a:avLst>
              </a:prstGeom>
              <a:noFill/>
              <a:ln>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32" name="TextBox 27">
              <a:extLst>
                <a:ext uri="{FF2B5EF4-FFF2-40B4-BE49-F238E27FC236}">
                  <a16:creationId xmlns:a16="http://schemas.microsoft.com/office/drawing/2014/main" id="{E78FF6CD-05AB-560C-B61B-B56A84942F83}"/>
                </a:ext>
              </a:extLst>
            </p:cNvPr>
            <p:cNvSpPr txBox="1"/>
            <p:nvPr/>
          </p:nvSpPr>
          <p:spPr>
            <a:xfrm>
              <a:off x="4267724" y="3717525"/>
              <a:ext cx="1647297" cy="410882"/>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إعادة التأطير</a:t>
              </a:r>
            </a:p>
          </p:txBody>
        </p:sp>
        <p:sp>
          <p:nvSpPr>
            <p:cNvPr id="33" name="TextBox 32">
              <a:extLst>
                <a:ext uri="{FF2B5EF4-FFF2-40B4-BE49-F238E27FC236}">
                  <a16:creationId xmlns:a16="http://schemas.microsoft.com/office/drawing/2014/main" id="{B14E6289-FD6D-B44B-2E84-05AB8D35C356}"/>
                </a:ext>
              </a:extLst>
            </p:cNvPr>
            <p:cNvSpPr txBox="1"/>
            <p:nvPr/>
          </p:nvSpPr>
          <p:spPr>
            <a:xfrm>
              <a:off x="4897106"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03</a:t>
              </a:r>
            </a:p>
          </p:txBody>
        </p:sp>
      </p:grpSp>
      <p:sp>
        <p:nvSpPr>
          <p:cNvPr id="14" name="TextBox 7">
            <a:extLst>
              <a:ext uri="{FF2B5EF4-FFF2-40B4-BE49-F238E27FC236}">
                <a16:creationId xmlns:a16="http://schemas.microsoft.com/office/drawing/2014/main" id="{9365526E-1738-FC3E-A74E-5F69A776DD4F}"/>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أتحكم بالأشخاص السلبيين من حولي وأحولهم لكتلة من النشاط والقوة؟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6108135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تحويل الطاقة السلبية</a:t>
              </a:r>
            </a:p>
          </p:txBody>
        </p:sp>
      </p:grpSp>
      <p:sp>
        <p:nvSpPr>
          <p:cNvPr id="14" name="Rectangle: Rounded Corners 13">
            <a:extLst>
              <a:ext uri="{FF2B5EF4-FFF2-40B4-BE49-F238E27FC236}">
                <a16:creationId xmlns:a16="http://schemas.microsoft.com/office/drawing/2014/main" id="{240B92D5-E622-AE21-8F41-53955AD85DCE}"/>
              </a:ext>
            </a:extLst>
          </p:cNvPr>
          <p:cNvSpPr/>
          <p:nvPr/>
        </p:nvSpPr>
        <p:spPr>
          <a:xfrm>
            <a:off x="3623909" y="2101904"/>
            <a:ext cx="4827236" cy="4287196"/>
          </a:xfrm>
          <a:prstGeom prst="roundRect">
            <a:avLst>
              <a:gd name="adj" fmla="val 10228"/>
            </a:avLst>
          </a:prstGeom>
          <a:solidFill>
            <a:schemeClr val="bg1"/>
          </a:solidFill>
          <a:ln>
            <a:solidFill>
              <a:srgbClr val="168489"/>
            </a:solidFill>
          </a:ln>
          <a:effectLst>
            <a:outerShdw blurRad="215900" dist="139700" dir="2700000" algn="tl" rotWithShape="0">
              <a:schemeClr val="tx1">
                <a:lumMod val="75000"/>
                <a:lumOff val="25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5" name="Rectangle: Rounded Corners 14">
            <a:extLst>
              <a:ext uri="{FF2B5EF4-FFF2-40B4-BE49-F238E27FC236}">
                <a16:creationId xmlns:a16="http://schemas.microsoft.com/office/drawing/2014/main" id="{B41A66D3-40BA-D170-3E44-4C277B279B60}"/>
              </a:ext>
            </a:extLst>
          </p:cNvPr>
          <p:cNvSpPr/>
          <p:nvPr/>
        </p:nvSpPr>
        <p:spPr>
          <a:xfrm>
            <a:off x="8139610" y="3773007"/>
            <a:ext cx="180953" cy="1310046"/>
          </a:xfrm>
          <a:prstGeom prst="roundRect">
            <a:avLst>
              <a:gd name="adj" fmla="val 50000"/>
            </a:avLst>
          </a:prstGeom>
          <a:solidFill>
            <a:srgbClr val="168489"/>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TextBox 27">
            <a:extLst>
              <a:ext uri="{FF2B5EF4-FFF2-40B4-BE49-F238E27FC236}">
                <a16:creationId xmlns:a16="http://schemas.microsoft.com/office/drawing/2014/main" id="{016B26C4-75AB-8274-3432-008D677D5A0B}"/>
              </a:ext>
            </a:extLst>
          </p:cNvPr>
          <p:cNvSpPr txBox="1"/>
          <p:nvPr/>
        </p:nvSpPr>
        <p:spPr>
          <a:xfrm rot="10800000" flipV="1">
            <a:off x="4476291" y="3013588"/>
            <a:ext cx="3288902" cy="2003625"/>
          </a:xfrm>
          <a:prstGeom prst="rect">
            <a:avLst/>
          </a:prstGeom>
          <a:noFill/>
        </p:spPr>
        <p:txBody>
          <a:bodyPr wrap="square" rtlCol="0">
            <a:spAutoFit/>
          </a:bodyPr>
          <a:lstStyle/>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تحويل المشكلة إلى تحدٍ: "هذا تحدٍ يمكننا التغلب عليه معاً."</a:t>
            </a:r>
          </a:p>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تحويل العقبة إلى فرصة: "هذه فرصة لنفكر بشكل مختلف."</a:t>
            </a:r>
          </a:p>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تحويل النقد إلى تغذية راجعة: "هذه ملاحظة قيمة تساعدنا على التحسين."</a:t>
            </a:r>
          </a:p>
        </p:txBody>
      </p:sp>
      <p:grpSp>
        <p:nvGrpSpPr>
          <p:cNvPr id="24" name="Group 23">
            <a:extLst>
              <a:ext uri="{FF2B5EF4-FFF2-40B4-BE49-F238E27FC236}">
                <a16:creationId xmlns:a16="http://schemas.microsoft.com/office/drawing/2014/main" id="{12B3904D-3559-557C-39DA-2DECC17F004D}"/>
              </a:ext>
            </a:extLst>
          </p:cNvPr>
          <p:cNvGrpSpPr/>
          <p:nvPr/>
        </p:nvGrpSpPr>
        <p:grpSpPr>
          <a:xfrm>
            <a:off x="10826087" y="3454270"/>
            <a:ext cx="1246669" cy="1448396"/>
            <a:chOff x="6034349" y="2679162"/>
            <a:chExt cx="1843021" cy="2141246"/>
          </a:xfrm>
        </p:grpSpPr>
        <p:grpSp>
          <p:nvGrpSpPr>
            <p:cNvPr id="25" name="Group 24">
              <a:extLst>
                <a:ext uri="{FF2B5EF4-FFF2-40B4-BE49-F238E27FC236}">
                  <a16:creationId xmlns:a16="http://schemas.microsoft.com/office/drawing/2014/main" id="{AC151AFB-6E69-36DD-B3CA-8934AEF52AB2}"/>
                </a:ext>
              </a:extLst>
            </p:cNvPr>
            <p:cNvGrpSpPr/>
            <p:nvPr/>
          </p:nvGrpSpPr>
          <p:grpSpPr>
            <a:xfrm flipV="1">
              <a:off x="6124293" y="2679162"/>
              <a:ext cx="1753077" cy="2141246"/>
              <a:chOff x="6837518" y="2028373"/>
              <a:chExt cx="1753077" cy="2141246"/>
            </a:xfrm>
          </p:grpSpPr>
          <p:sp>
            <p:nvSpPr>
              <p:cNvPr id="28" name="Hexagon 27">
                <a:extLst>
                  <a:ext uri="{FF2B5EF4-FFF2-40B4-BE49-F238E27FC236}">
                    <a16:creationId xmlns:a16="http://schemas.microsoft.com/office/drawing/2014/main" id="{422A3193-AF0F-D624-2BA4-BFADC8062247}"/>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9" name="Chevron 20">
                <a:extLst>
                  <a:ext uri="{FF2B5EF4-FFF2-40B4-BE49-F238E27FC236}">
                    <a16:creationId xmlns:a16="http://schemas.microsoft.com/office/drawing/2014/main" id="{F760EB6E-6029-9567-FFD5-55B7F15183D2}"/>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6" name="TextBox 27">
              <a:extLst>
                <a:ext uri="{FF2B5EF4-FFF2-40B4-BE49-F238E27FC236}">
                  <a16:creationId xmlns:a16="http://schemas.microsoft.com/office/drawing/2014/main" id="{E951F043-7262-72E3-6B81-0FC23F308FCE}"/>
                </a:ext>
              </a:extLst>
            </p:cNvPr>
            <p:cNvSpPr txBox="1"/>
            <p:nvPr/>
          </p:nvSpPr>
          <p:spPr>
            <a:xfrm rot="10800000" flipV="1">
              <a:off x="6034349" y="3145876"/>
              <a:ext cx="1829819" cy="1549287"/>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"نعم... و" بدلاً من "نعم... لكن"</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A69C509C-4272-CDDE-BD6B-A752C714B251}"/>
                </a:ext>
              </a:extLst>
            </p:cNvPr>
            <p:cNvSpPr txBox="1"/>
            <p:nvPr/>
          </p:nvSpPr>
          <p:spPr>
            <a:xfrm>
              <a:off x="6780260" y="2963689"/>
              <a:ext cx="514722" cy="546004"/>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02</a:t>
              </a:r>
            </a:p>
          </p:txBody>
        </p:sp>
      </p:grpSp>
      <p:grpSp>
        <p:nvGrpSpPr>
          <p:cNvPr id="44" name="Group 43">
            <a:extLst>
              <a:ext uri="{FF2B5EF4-FFF2-40B4-BE49-F238E27FC236}">
                <a16:creationId xmlns:a16="http://schemas.microsoft.com/office/drawing/2014/main" id="{36A9146C-0FC9-4539-1C4F-930B180D5F70}"/>
              </a:ext>
            </a:extLst>
          </p:cNvPr>
          <p:cNvGrpSpPr/>
          <p:nvPr/>
        </p:nvGrpSpPr>
        <p:grpSpPr>
          <a:xfrm>
            <a:off x="10767680" y="4924576"/>
            <a:ext cx="1424320" cy="1426582"/>
            <a:chOff x="7841364" y="2679163"/>
            <a:chExt cx="2137850" cy="2141245"/>
          </a:xfrm>
        </p:grpSpPr>
        <p:grpSp>
          <p:nvGrpSpPr>
            <p:cNvPr id="45" name="Group 44">
              <a:extLst>
                <a:ext uri="{FF2B5EF4-FFF2-40B4-BE49-F238E27FC236}">
                  <a16:creationId xmlns:a16="http://schemas.microsoft.com/office/drawing/2014/main" id="{BA8D65B8-DB26-E477-D71C-B2DA11231F0A}"/>
                </a:ext>
              </a:extLst>
            </p:cNvPr>
            <p:cNvGrpSpPr/>
            <p:nvPr/>
          </p:nvGrpSpPr>
          <p:grpSpPr>
            <a:xfrm flipV="1">
              <a:off x="8033751" y="2679163"/>
              <a:ext cx="1753079" cy="2141245"/>
              <a:chOff x="8746974" y="2028373"/>
              <a:chExt cx="1753079" cy="2141245"/>
            </a:xfrm>
          </p:grpSpPr>
          <p:sp>
            <p:nvSpPr>
              <p:cNvPr id="48" name="Hexagon 47">
                <a:extLst>
                  <a:ext uri="{FF2B5EF4-FFF2-40B4-BE49-F238E27FC236}">
                    <a16:creationId xmlns:a16="http://schemas.microsoft.com/office/drawing/2014/main" id="{8288891A-777B-0967-B739-2266F3B7FBF9}"/>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49" name="Chevron 20">
                <a:extLst>
                  <a:ext uri="{FF2B5EF4-FFF2-40B4-BE49-F238E27FC236}">
                    <a16:creationId xmlns:a16="http://schemas.microsoft.com/office/drawing/2014/main" id="{7F3B4ECF-5456-04D4-B2A1-98785B4E60DD}"/>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46" name="TextBox 27">
              <a:extLst>
                <a:ext uri="{FF2B5EF4-FFF2-40B4-BE49-F238E27FC236}">
                  <a16:creationId xmlns:a16="http://schemas.microsoft.com/office/drawing/2014/main" id="{7E40A9AA-90ED-42EF-2A92-66D5D3012B06}"/>
                </a:ext>
              </a:extLst>
            </p:cNvPr>
            <p:cNvSpPr txBox="1"/>
            <p:nvPr/>
          </p:nvSpPr>
          <p:spPr>
            <a:xfrm rot="10800000" flipV="1">
              <a:off x="7841364" y="3607721"/>
              <a:ext cx="2137850" cy="616718"/>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قاعدة 3:1 الإيجابية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47" name="TextBox 46">
              <a:extLst>
                <a:ext uri="{FF2B5EF4-FFF2-40B4-BE49-F238E27FC236}">
                  <a16:creationId xmlns:a16="http://schemas.microsoft.com/office/drawing/2014/main" id="{76165AD5-43B4-127C-37EB-BB60C0C337CD}"/>
                </a:ext>
              </a:extLst>
            </p:cNvPr>
            <p:cNvSpPr txBox="1"/>
            <p:nvPr/>
          </p:nvSpPr>
          <p:spPr>
            <a:xfrm>
              <a:off x="8689717" y="2963688"/>
              <a:ext cx="522593" cy="554353"/>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01</a:t>
              </a:r>
            </a:p>
          </p:txBody>
        </p:sp>
      </p:grpSp>
      <p:grpSp>
        <p:nvGrpSpPr>
          <p:cNvPr id="30" name="Group 29">
            <a:extLst>
              <a:ext uri="{FF2B5EF4-FFF2-40B4-BE49-F238E27FC236}">
                <a16:creationId xmlns:a16="http://schemas.microsoft.com/office/drawing/2014/main" id="{CA5E163B-3E2C-94A4-E8CC-C6A2D1FF24CA}"/>
              </a:ext>
            </a:extLst>
          </p:cNvPr>
          <p:cNvGrpSpPr/>
          <p:nvPr/>
        </p:nvGrpSpPr>
        <p:grpSpPr>
          <a:xfrm>
            <a:off x="8209977" y="1755314"/>
            <a:ext cx="1753079" cy="2141244"/>
            <a:chOff x="4214834" y="2679163"/>
            <a:chExt cx="1753079" cy="2141244"/>
          </a:xfrm>
        </p:grpSpPr>
        <p:grpSp>
          <p:nvGrpSpPr>
            <p:cNvPr id="31" name="Group 30">
              <a:extLst>
                <a:ext uri="{FF2B5EF4-FFF2-40B4-BE49-F238E27FC236}">
                  <a16:creationId xmlns:a16="http://schemas.microsoft.com/office/drawing/2014/main" id="{3B246E08-49A6-63F8-ECAD-7BA7320F0E6D}"/>
                </a:ext>
              </a:extLst>
            </p:cNvPr>
            <p:cNvGrpSpPr/>
            <p:nvPr/>
          </p:nvGrpSpPr>
          <p:grpSpPr>
            <a:xfrm>
              <a:off x="4214834" y="2679163"/>
              <a:ext cx="1753079" cy="2141244"/>
              <a:chOff x="4928060" y="2028373"/>
              <a:chExt cx="1753079" cy="2141244"/>
            </a:xfrm>
          </p:grpSpPr>
          <p:sp>
            <p:nvSpPr>
              <p:cNvPr id="34" name="Hexagon 33">
                <a:extLst>
                  <a:ext uri="{FF2B5EF4-FFF2-40B4-BE49-F238E27FC236}">
                    <a16:creationId xmlns:a16="http://schemas.microsoft.com/office/drawing/2014/main" id="{57FAE01F-F515-DB2A-5AF3-2C9D81A39A7B}"/>
                  </a:ext>
                </a:extLst>
              </p:cNvPr>
              <p:cNvSpPr/>
              <p:nvPr/>
            </p:nvSpPr>
            <p:spPr>
              <a:xfrm rot="16200000">
                <a:off x="4818900" y="2137533"/>
                <a:ext cx="1971398" cy="1753078"/>
              </a:xfrm>
              <a:prstGeom prst="hexagon">
                <a:avLst/>
              </a:prstGeom>
              <a:noFill/>
              <a:ln w="38100">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sp>
            <p:nvSpPr>
              <p:cNvPr id="35" name="Chevron 20">
                <a:extLst>
                  <a:ext uri="{FF2B5EF4-FFF2-40B4-BE49-F238E27FC236}">
                    <a16:creationId xmlns:a16="http://schemas.microsoft.com/office/drawing/2014/main" id="{5E749AC4-76D2-76FF-24ED-4C3B70895BEF}"/>
                  </a:ext>
                </a:extLst>
              </p:cNvPr>
              <p:cNvSpPr/>
              <p:nvPr/>
            </p:nvSpPr>
            <p:spPr>
              <a:xfrm rot="5400000">
                <a:off x="5543098" y="3031577"/>
                <a:ext cx="523003" cy="1753078"/>
              </a:xfrm>
              <a:prstGeom prst="chevron">
                <a:avLst>
                  <a:gd name="adj" fmla="val 84044"/>
                </a:avLst>
              </a:prstGeom>
              <a:noFill/>
              <a:ln>
                <a:solidFill>
                  <a:srgbClr val="33767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grpSp>
        <p:sp>
          <p:nvSpPr>
            <p:cNvPr id="32" name="TextBox 27">
              <a:extLst>
                <a:ext uri="{FF2B5EF4-FFF2-40B4-BE49-F238E27FC236}">
                  <a16:creationId xmlns:a16="http://schemas.microsoft.com/office/drawing/2014/main" id="{E78FF6CD-05AB-560C-B61B-B56A84942F83}"/>
                </a:ext>
              </a:extLst>
            </p:cNvPr>
            <p:cNvSpPr txBox="1"/>
            <p:nvPr/>
          </p:nvSpPr>
          <p:spPr>
            <a:xfrm>
              <a:off x="4267724" y="3717525"/>
              <a:ext cx="1647297" cy="410882"/>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تقنية إعادة التأطير</a:t>
              </a:r>
            </a:p>
          </p:txBody>
        </p:sp>
        <p:sp>
          <p:nvSpPr>
            <p:cNvPr id="33" name="TextBox 32">
              <a:extLst>
                <a:ext uri="{FF2B5EF4-FFF2-40B4-BE49-F238E27FC236}">
                  <a16:creationId xmlns:a16="http://schemas.microsoft.com/office/drawing/2014/main" id="{B14E6289-FD6D-B44B-2E84-05AB8D35C356}"/>
                </a:ext>
              </a:extLst>
            </p:cNvPr>
            <p:cNvSpPr txBox="1"/>
            <p:nvPr/>
          </p:nvSpPr>
          <p:spPr>
            <a:xfrm>
              <a:off x="4897106"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03</a:t>
              </a:r>
            </a:p>
          </p:txBody>
        </p:sp>
      </p:grpSp>
      <p:sp>
        <p:nvSpPr>
          <p:cNvPr id="18" name="TextBox 7">
            <a:extLst>
              <a:ext uri="{FF2B5EF4-FFF2-40B4-BE49-F238E27FC236}">
                <a16:creationId xmlns:a16="http://schemas.microsoft.com/office/drawing/2014/main" id="{0F03E08C-B12C-2935-9329-20B4EE412F68}"/>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أتحكم بالأشخاص السلبيين من حولي وأحولهم لكتلة من النشاط والقوة؟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171363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تحويل الطاقة السلبية</a:t>
              </a:r>
            </a:p>
          </p:txBody>
        </p:sp>
      </p:grpSp>
      <p:grpSp>
        <p:nvGrpSpPr>
          <p:cNvPr id="18" name="Group 17">
            <a:extLst>
              <a:ext uri="{FF2B5EF4-FFF2-40B4-BE49-F238E27FC236}">
                <a16:creationId xmlns:a16="http://schemas.microsoft.com/office/drawing/2014/main" id="{6B3E4908-A09F-38A5-BC62-1ECA630BEB3A}"/>
              </a:ext>
            </a:extLst>
          </p:cNvPr>
          <p:cNvGrpSpPr/>
          <p:nvPr/>
        </p:nvGrpSpPr>
        <p:grpSpPr>
          <a:xfrm>
            <a:off x="6252383" y="3031503"/>
            <a:ext cx="1753079" cy="2141245"/>
            <a:chOff x="8033751" y="2679163"/>
            <a:chExt cx="1753079" cy="2141245"/>
          </a:xfrm>
        </p:grpSpPr>
        <p:grpSp>
          <p:nvGrpSpPr>
            <p:cNvPr id="19" name="Group 18">
              <a:extLst>
                <a:ext uri="{FF2B5EF4-FFF2-40B4-BE49-F238E27FC236}">
                  <a16:creationId xmlns:a16="http://schemas.microsoft.com/office/drawing/2014/main" id="{A55840A0-285A-ADD7-608D-99928E679E6C}"/>
                </a:ext>
              </a:extLst>
            </p:cNvPr>
            <p:cNvGrpSpPr/>
            <p:nvPr/>
          </p:nvGrpSpPr>
          <p:grpSpPr>
            <a:xfrm flipV="1">
              <a:off x="8033751" y="2679163"/>
              <a:ext cx="1753079" cy="2141245"/>
              <a:chOff x="8746974" y="2028373"/>
              <a:chExt cx="1753079" cy="2141245"/>
            </a:xfrm>
          </p:grpSpPr>
          <p:sp>
            <p:nvSpPr>
              <p:cNvPr id="22" name="Hexagon 21">
                <a:extLst>
                  <a:ext uri="{FF2B5EF4-FFF2-40B4-BE49-F238E27FC236}">
                    <a16:creationId xmlns:a16="http://schemas.microsoft.com/office/drawing/2014/main" id="{E8A61090-8A70-9F2C-A8AC-752C04BAFA04}"/>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3" name="Chevron 20">
                <a:extLst>
                  <a:ext uri="{FF2B5EF4-FFF2-40B4-BE49-F238E27FC236}">
                    <a16:creationId xmlns:a16="http://schemas.microsoft.com/office/drawing/2014/main" id="{5834F911-57D7-7D81-7B53-14155BED0BA6}"/>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0" name="TextBox 27">
              <a:extLst>
                <a:ext uri="{FF2B5EF4-FFF2-40B4-BE49-F238E27FC236}">
                  <a16:creationId xmlns:a16="http://schemas.microsoft.com/office/drawing/2014/main" id="{19FAE651-A1D4-C23E-A57F-A7C70C3A1251}"/>
                </a:ext>
              </a:extLst>
            </p:cNvPr>
            <p:cNvSpPr txBox="1"/>
            <p:nvPr/>
          </p:nvSpPr>
          <p:spPr>
            <a:xfrm rot="10800000" flipV="1">
              <a:off x="8189759" y="3514008"/>
              <a:ext cx="1441062"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استراتيجية التكليف بالمسؤولية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E071F45F-AEED-3F4E-E132-F7C303C88912}"/>
                </a:ext>
              </a:extLst>
            </p:cNvPr>
            <p:cNvSpPr txBox="1"/>
            <p:nvPr/>
          </p:nvSpPr>
          <p:spPr>
            <a:xfrm>
              <a:off x="8689717"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04</a:t>
              </a:r>
            </a:p>
          </p:txBody>
        </p:sp>
      </p:grpSp>
      <p:grpSp>
        <p:nvGrpSpPr>
          <p:cNvPr id="24" name="Group 23">
            <a:extLst>
              <a:ext uri="{FF2B5EF4-FFF2-40B4-BE49-F238E27FC236}">
                <a16:creationId xmlns:a16="http://schemas.microsoft.com/office/drawing/2014/main" id="{12B3904D-3559-557C-39DA-2DECC17F004D}"/>
              </a:ext>
            </a:extLst>
          </p:cNvPr>
          <p:cNvGrpSpPr/>
          <p:nvPr/>
        </p:nvGrpSpPr>
        <p:grpSpPr>
          <a:xfrm>
            <a:off x="4342925" y="3031500"/>
            <a:ext cx="1753077" cy="2141246"/>
            <a:chOff x="6124293" y="2679162"/>
            <a:chExt cx="1753077" cy="2141246"/>
          </a:xfrm>
        </p:grpSpPr>
        <p:grpSp>
          <p:nvGrpSpPr>
            <p:cNvPr id="25" name="Group 24">
              <a:extLst>
                <a:ext uri="{FF2B5EF4-FFF2-40B4-BE49-F238E27FC236}">
                  <a16:creationId xmlns:a16="http://schemas.microsoft.com/office/drawing/2014/main" id="{AC151AFB-6E69-36DD-B3CA-8934AEF52AB2}"/>
                </a:ext>
              </a:extLst>
            </p:cNvPr>
            <p:cNvGrpSpPr/>
            <p:nvPr/>
          </p:nvGrpSpPr>
          <p:grpSpPr>
            <a:xfrm flipV="1">
              <a:off x="6124293" y="2679162"/>
              <a:ext cx="1753077" cy="2141246"/>
              <a:chOff x="6837518" y="2028373"/>
              <a:chExt cx="1753077" cy="2141246"/>
            </a:xfrm>
          </p:grpSpPr>
          <p:sp>
            <p:nvSpPr>
              <p:cNvPr id="28" name="Hexagon 27">
                <a:extLst>
                  <a:ext uri="{FF2B5EF4-FFF2-40B4-BE49-F238E27FC236}">
                    <a16:creationId xmlns:a16="http://schemas.microsoft.com/office/drawing/2014/main" id="{422A3193-AF0F-D624-2BA4-BFADC8062247}"/>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9" name="Chevron 20">
                <a:extLst>
                  <a:ext uri="{FF2B5EF4-FFF2-40B4-BE49-F238E27FC236}">
                    <a16:creationId xmlns:a16="http://schemas.microsoft.com/office/drawing/2014/main" id="{F760EB6E-6029-9567-FFD5-55B7F15183D2}"/>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6" name="TextBox 27">
              <a:extLst>
                <a:ext uri="{FF2B5EF4-FFF2-40B4-BE49-F238E27FC236}">
                  <a16:creationId xmlns:a16="http://schemas.microsoft.com/office/drawing/2014/main" id="{E951F043-7262-72E3-6B81-0FC23F308FCE}"/>
                </a:ext>
              </a:extLst>
            </p:cNvPr>
            <p:cNvSpPr txBox="1"/>
            <p:nvPr/>
          </p:nvSpPr>
          <p:spPr>
            <a:xfrm rot="10800000" flipV="1">
              <a:off x="6285484" y="3495473"/>
              <a:ext cx="1475579"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استخدام لغة الجسد والتواصل غير اللفظي</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A69C509C-4272-CDDE-BD6B-A752C714B251}"/>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05</a:t>
              </a:r>
            </a:p>
          </p:txBody>
        </p:sp>
      </p:grpSp>
      <p:sp>
        <p:nvSpPr>
          <p:cNvPr id="14" name="TextBox 7">
            <a:extLst>
              <a:ext uri="{FF2B5EF4-FFF2-40B4-BE49-F238E27FC236}">
                <a16:creationId xmlns:a16="http://schemas.microsoft.com/office/drawing/2014/main" id="{342659CB-FD77-104F-D2AC-A8661DCB7A5E}"/>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أتحكم بالأشخاص السلبيين من حولي وأحولهم لكتلة من النشاط والقوة؟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9304434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تحويل الطاقة السلبية</a:t>
              </a:r>
            </a:p>
          </p:txBody>
        </p:sp>
      </p:grpSp>
      <p:grpSp>
        <p:nvGrpSpPr>
          <p:cNvPr id="38" name="Group 37">
            <a:extLst>
              <a:ext uri="{FF2B5EF4-FFF2-40B4-BE49-F238E27FC236}">
                <a16:creationId xmlns:a16="http://schemas.microsoft.com/office/drawing/2014/main" id="{12B3904D-3559-557C-39DA-2DECC17F004D}"/>
              </a:ext>
            </a:extLst>
          </p:cNvPr>
          <p:cNvGrpSpPr/>
          <p:nvPr/>
        </p:nvGrpSpPr>
        <p:grpSpPr>
          <a:xfrm>
            <a:off x="2525255" y="2929435"/>
            <a:ext cx="1753077" cy="2141246"/>
            <a:chOff x="6124293" y="2679162"/>
            <a:chExt cx="1753077" cy="2141246"/>
          </a:xfrm>
        </p:grpSpPr>
        <p:grpSp>
          <p:nvGrpSpPr>
            <p:cNvPr id="39" name="Group 38">
              <a:extLst>
                <a:ext uri="{FF2B5EF4-FFF2-40B4-BE49-F238E27FC236}">
                  <a16:creationId xmlns:a16="http://schemas.microsoft.com/office/drawing/2014/main" id="{AC151AFB-6E69-36DD-B3CA-8934AEF52AB2}"/>
                </a:ext>
              </a:extLst>
            </p:cNvPr>
            <p:cNvGrpSpPr/>
            <p:nvPr/>
          </p:nvGrpSpPr>
          <p:grpSpPr>
            <a:xfrm flipV="1">
              <a:off x="6124293" y="2679162"/>
              <a:ext cx="1753077" cy="2141246"/>
              <a:chOff x="6837518" y="2028373"/>
              <a:chExt cx="1753077" cy="2141246"/>
            </a:xfrm>
          </p:grpSpPr>
          <p:sp>
            <p:nvSpPr>
              <p:cNvPr id="42" name="Hexagon 41">
                <a:extLst>
                  <a:ext uri="{FF2B5EF4-FFF2-40B4-BE49-F238E27FC236}">
                    <a16:creationId xmlns:a16="http://schemas.microsoft.com/office/drawing/2014/main" id="{422A3193-AF0F-D624-2BA4-BFADC8062247}"/>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43" name="Chevron 20">
                <a:extLst>
                  <a:ext uri="{FF2B5EF4-FFF2-40B4-BE49-F238E27FC236}">
                    <a16:creationId xmlns:a16="http://schemas.microsoft.com/office/drawing/2014/main" id="{F760EB6E-6029-9567-FFD5-55B7F15183D2}"/>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40" name="TextBox 27">
              <a:extLst>
                <a:ext uri="{FF2B5EF4-FFF2-40B4-BE49-F238E27FC236}">
                  <a16:creationId xmlns:a16="http://schemas.microsoft.com/office/drawing/2014/main" id="{E951F043-7262-72E3-6B81-0FC23F308FCE}"/>
                </a:ext>
              </a:extLst>
            </p:cNvPr>
            <p:cNvSpPr txBox="1"/>
            <p:nvPr/>
          </p:nvSpPr>
          <p:spPr>
            <a:xfrm rot="10800000" flipV="1">
              <a:off x="6285484" y="3495473"/>
              <a:ext cx="1475579"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استخدام لغة الجسد والتواصل غير اللفظي</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41" name="TextBox 40">
              <a:extLst>
                <a:ext uri="{FF2B5EF4-FFF2-40B4-BE49-F238E27FC236}">
                  <a16:creationId xmlns:a16="http://schemas.microsoft.com/office/drawing/2014/main" id="{A69C509C-4272-CDDE-BD6B-A752C714B251}"/>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05</a:t>
              </a:r>
            </a:p>
          </p:txBody>
        </p:sp>
      </p:grpSp>
      <p:sp>
        <p:nvSpPr>
          <p:cNvPr id="37" name="Rectangle: Rounded Corners 36">
            <a:extLst>
              <a:ext uri="{FF2B5EF4-FFF2-40B4-BE49-F238E27FC236}">
                <a16:creationId xmlns:a16="http://schemas.microsoft.com/office/drawing/2014/main" id="{4516B106-DD45-0E4C-EC6F-947124C3256C}"/>
              </a:ext>
            </a:extLst>
          </p:cNvPr>
          <p:cNvSpPr/>
          <p:nvPr/>
        </p:nvSpPr>
        <p:spPr>
          <a:xfrm>
            <a:off x="4673756" y="2205404"/>
            <a:ext cx="4827236" cy="4287196"/>
          </a:xfrm>
          <a:prstGeom prst="roundRect">
            <a:avLst>
              <a:gd name="adj" fmla="val 10228"/>
            </a:avLst>
          </a:prstGeom>
          <a:solidFill>
            <a:schemeClr val="bg1"/>
          </a:solidFill>
          <a:ln>
            <a:solidFill>
              <a:srgbClr val="168489"/>
            </a:solidFill>
          </a:ln>
          <a:effectLst>
            <a:outerShdw blurRad="215900" dist="139700" dir="2700000" algn="tl" rotWithShape="0">
              <a:schemeClr val="tx1">
                <a:lumMod val="75000"/>
                <a:lumOff val="25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6" name="Rectangle: Rounded Corners 55">
            <a:extLst>
              <a:ext uri="{FF2B5EF4-FFF2-40B4-BE49-F238E27FC236}">
                <a16:creationId xmlns:a16="http://schemas.microsoft.com/office/drawing/2014/main" id="{1379952F-BCC3-456A-EBA6-AB7A70A6BF4E}"/>
              </a:ext>
            </a:extLst>
          </p:cNvPr>
          <p:cNvSpPr/>
          <p:nvPr/>
        </p:nvSpPr>
        <p:spPr>
          <a:xfrm>
            <a:off x="9189457" y="3876507"/>
            <a:ext cx="180953" cy="1310046"/>
          </a:xfrm>
          <a:prstGeom prst="roundRect">
            <a:avLst>
              <a:gd name="adj" fmla="val 50000"/>
            </a:avLst>
          </a:prstGeom>
          <a:solidFill>
            <a:srgbClr val="168489"/>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7" name="TextBox 27">
            <a:extLst>
              <a:ext uri="{FF2B5EF4-FFF2-40B4-BE49-F238E27FC236}">
                <a16:creationId xmlns:a16="http://schemas.microsoft.com/office/drawing/2014/main" id="{B478867F-3131-0BF2-A0B4-7D4010AC85E3}"/>
              </a:ext>
            </a:extLst>
          </p:cNvPr>
          <p:cNvSpPr txBox="1"/>
          <p:nvPr/>
        </p:nvSpPr>
        <p:spPr>
          <a:xfrm rot="10800000" flipV="1">
            <a:off x="5388820" y="2965987"/>
            <a:ext cx="3288902" cy="2003625"/>
          </a:xfrm>
          <a:prstGeom prst="rect">
            <a:avLst/>
          </a:prstGeom>
          <a:noFill/>
        </p:spPr>
        <p:txBody>
          <a:bodyPr wrap="square" rtlCol="0">
            <a:spAutoFit/>
          </a:bodyPr>
          <a:lstStyle/>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تعيين المتدرب السلبي كقائد لمجموعة: منحه دوراً قيادياً في نشاط معين.</a:t>
            </a:r>
          </a:p>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تكليفه بمهمة تناسب نقاط قوته: "لاحظت أنك تمتلك خبرة في... هل يمكنك مساعدتنا في...؟"</a:t>
            </a:r>
          </a:p>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جعله مسؤولاً عن تلخيص النقاش: "هل يمكنك تلخيص النقاط الرئيسية التي توصلنا إليها؟"</a:t>
            </a:r>
          </a:p>
        </p:txBody>
      </p:sp>
      <p:grpSp>
        <p:nvGrpSpPr>
          <p:cNvPr id="50" name="Group 49">
            <a:extLst>
              <a:ext uri="{FF2B5EF4-FFF2-40B4-BE49-F238E27FC236}">
                <a16:creationId xmlns:a16="http://schemas.microsoft.com/office/drawing/2014/main" id="{6B3E4908-A09F-38A5-BC62-1ECA630BEB3A}"/>
              </a:ext>
            </a:extLst>
          </p:cNvPr>
          <p:cNvGrpSpPr/>
          <p:nvPr/>
        </p:nvGrpSpPr>
        <p:grpSpPr>
          <a:xfrm>
            <a:off x="9234826" y="1891914"/>
            <a:ext cx="1753079" cy="2141245"/>
            <a:chOff x="8033751" y="2679163"/>
            <a:chExt cx="1753079" cy="2141245"/>
          </a:xfrm>
        </p:grpSpPr>
        <p:grpSp>
          <p:nvGrpSpPr>
            <p:cNvPr id="51" name="Group 50">
              <a:extLst>
                <a:ext uri="{FF2B5EF4-FFF2-40B4-BE49-F238E27FC236}">
                  <a16:creationId xmlns:a16="http://schemas.microsoft.com/office/drawing/2014/main" id="{A55840A0-285A-ADD7-608D-99928E679E6C}"/>
                </a:ext>
              </a:extLst>
            </p:cNvPr>
            <p:cNvGrpSpPr/>
            <p:nvPr/>
          </p:nvGrpSpPr>
          <p:grpSpPr>
            <a:xfrm flipV="1">
              <a:off x="8033751" y="2679163"/>
              <a:ext cx="1753079" cy="2141245"/>
              <a:chOff x="8746974" y="2028373"/>
              <a:chExt cx="1753079" cy="2141245"/>
            </a:xfrm>
          </p:grpSpPr>
          <p:sp>
            <p:nvSpPr>
              <p:cNvPr id="54" name="Hexagon 53">
                <a:extLst>
                  <a:ext uri="{FF2B5EF4-FFF2-40B4-BE49-F238E27FC236}">
                    <a16:creationId xmlns:a16="http://schemas.microsoft.com/office/drawing/2014/main" id="{E8A61090-8A70-9F2C-A8AC-752C04BAFA04}"/>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55" name="Chevron 20">
                <a:extLst>
                  <a:ext uri="{FF2B5EF4-FFF2-40B4-BE49-F238E27FC236}">
                    <a16:creationId xmlns:a16="http://schemas.microsoft.com/office/drawing/2014/main" id="{5834F911-57D7-7D81-7B53-14155BED0BA6}"/>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52" name="TextBox 27">
              <a:extLst>
                <a:ext uri="{FF2B5EF4-FFF2-40B4-BE49-F238E27FC236}">
                  <a16:creationId xmlns:a16="http://schemas.microsoft.com/office/drawing/2014/main" id="{19FAE651-A1D4-C23E-A57F-A7C70C3A1251}"/>
                </a:ext>
              </a:extLst>
            </p:cNvPr>
            <p:cNvSpPr txBox="1"/>
            <p:nvPr/>
          </p:nvSpPr>
          <p:spPr>
            <a:xfrm rot="10800000" flipV="1">
              <a:off x="8189759" y="3514008"/>
              <a:ext cx="1441062"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استراتيجية التكليف بالمسؤولية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53" name="TextBox 52">
              <a:extLst>
                <a:ext uri="{FF2B5EF4-FFF2-40B4-BE49-F238E27FC236}">
                  <a16:creationId xmlns:a16="http://schemas.microsoft.com/office/drawing/2014/main" id="{E071F45F-AEED-3F4E-E132-F7C303C88912}"/>
                </a:ext>
              </a:extLst>
            </p:cNvPr>
            <p:cNvSpPr txBox="1"/>
            <p:nvPr/>
          </p:nvSpPr>
          <p:spPr>
            <a:xfrm>
              <a:off x="8689717"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04</a:t>
              </a:r>
            </a:p>
          </p:txBody>
        </p:sp>
      </p:grpSp>
      <p:sp>
        <p:nvSpPr>
          <p:cNvPr id="14" name="TextBox 7">
            <a:extLst>
              <a:ext uri="{FF2B5EF4-FFF2-40B4-BE49-F238E27FC236}">
                <a16:creationId xmlns:a16="http://schemas.microsoft.com/office/drawing/2014/main" id="{DA3D9454-2FE1-EB58-78A4-A1A97FE33477}"/>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أتحكم بالأشخاص السلبيين من حولي وأحولهم لكتلة من النشاط والقوة؟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376356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تحويل الطاقة السلبية</a:t>
              </a:r>
            </a:p>
          </p:txBody>
        </p:sp>
      </p:grpSp>
      <p:grpSp>
        <p:nvGrpSpPr>
          <p:cNvPr id="18" name="Group 17">
            <a:extLst>
              <a:ext uri="{FF2B5EF4-FFF2-40B4-BE49-F238E27FC236}">
                <a16:creationId xmlns:a16="http://schemas.microsoft.com/office/drawing/2014/main" id="{6B3E4908-A09F-38A5-BC62-1ECA630BEB3A}"/>
              </a:ext>
            </a:extLst>
          </p:cNvPr>
          <p:cNvGrpSpPr/>
          <p:nvPr/>
        </p:nvGrpSpPr>
        <p:grpSpPr>
          <a:xfrm>
            <a:off x="7260542" y="3031503"/>
            <a:ext cx="1753079" cy="2141245"/>
            <a:chOff x="8033751" y="2679163"/>
            <a:chExt cx="1753079" cy="2141245"/>
          </a:xfrm>
        </p:grpSpPr>
        <p:grpSp>
          <p:nvGrpSpPr>
            <p:cNvPr id="19" name="Group 18">
              <a:extLst>
                <a:ext uri="{FF2B5EF4-FFF2-40B4-BE49-F238E27FC236}">
                  <a16:creationId xmlns:a16="http://schemas.microsoft.com/office/drawing/2014/main" id="{A55840A0-285A-ADD7-608D-99928E679E6C}"/>
                </a:ext>
              </a:extLst>
            </p:cNvPr>
            <p:cNvGrpSpPr/>
            <p:nvPr/>
          </p:nvGrpSpPr>
          <p:grpSpPr>
            <a:xfrm flipV="1">
              <a:off x="8033751" y="2679163"/>
              <a:ext cx="1753079" cy="2141245"/>
              <a:chOff x="8746974" y="2028373"/>
              <a:chExt cx="1753079" cy="2141245"/>
            </a:xfrm>
          </p:grpSpPr>
          <p:sp>
            <p:nvSpPr>
              <p:cNvPr id="22" name="Hexagon 21">
                <a:extLst>
                  <a:ext uri="{FF2B5EF4-FFF2-40B4-BE49-F238E27FC236}">
                    <a16:creationId xmlns:a16="http://schemas.microsoft.com/office/drawing/2014/main" id="{E8A61090-8A70-9F2C-A8AC-752C04BAFA04}"/>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3" name="Chevron 20">
                <a:extLst>
                  <a:ext uri="{FF2B5EF4-FFF2-40B4-BE49-F238E27FC236}">
                    <a16:creationId xmlns:a16="http://schemas.microsoft.com/office/drawing/2014/main" id="{5834F911-57D7-7D81-7B53-14155BED0BA6}"/>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0" name="TextBox 27">
              <a:extLst>
                <a:ext uri="{FF2B5EF4-FFF2-40B4-BE49-F238E27FC236}">
                  <a16:creationId xmlns:a16="http://schemas.microsoft.com/office/drawing/2014/main" id="{19FAE651-A1D4-C23E-A57F-A7C70C3A1251}"/>
                </a:ext>
              </a:extLst>
            </p:cNvPr>
            <p:cNvSpPr txBox="1"/>
            <p:nvPr/>
          </p:nvSpPr>
          <p:spPr>
            <a:xfrm rot="10800000" flipV="1">
              <a:off x="8189759" y="3514008"/>
              <a:ext cx="1441062"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استراتيجية التكليف بالمسؤولية</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1" name="TextBox 20">
              <a:extLst>
                <a:ext uri="{FF2B5EF4-FFF2-40B4-BE49-F238E27FC236}">
                  <a16:creationId xmlns:a16="http://schemas.microsoft.com/office/drawing/2014/main" id="{E071F45F-AEED-3F4E-E132-F7C303C88912}"/>
                </a:ext>
              </a:extLst>
            </p:cNvPr>
            <p:cNvSpPr txBox="1"/>
            <p:nvPr/>
          </p:nvSpPr>
          <p:spPr>
            <a:xfrm>
              <a:off x="8689717"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04</a:t>
              </a:r>
            </a:p>
          </p:txBody>
        </p:sp>
      </p:grpSp>
      <p:grpSp>
        <p:nvGrpSpPr>
          <p:cNvPr id="24" name="Group 23">
            <a:extLst>
              <a:ext uri="{FF2B5EF4-FFF2-40B4-BE49-F238E27FC236}">
                <a16:creationId xmlns:a16="http://schemas.microsoft.com/office/drawing/2014/main" id="{12B3904D-3559-557C-39DA-2DECC17F004D}"/>
              </a:ext>
            </a:extLst>
          </p:cNvPr>
          <p:cNvGrpSpPr/>
          <p:nvPr/>
        </p:nvGrpSpPr>
        <p:grpSpPr>
          <a:xfrm>
            <a:off x="5351084" y="3031500"/>
            <a:ext cx="1753077" cy="2141246"/>
            <a:chOff x="6124293" y="2679162"/>
            <a:chExt cx="1753077" cy="2141246"/>
          </a:xfrm>
        </p:grpSpPr>
        <p:grpSp>
          <p:nvGrpSpPr>
            <p:cNvPr id="25" name="Group 24">
              <a:extLst>
                <a:ext uri="{FF2B5EF4-FFF2-40B4-BE49-F238E27FC236}">
                  <a16:creationId xmlns:a16="http://schemas.microsoft.com/office/drawing/2014/main" id="{AC151AFB-6E69-36DD-B3CA-8934AEF52AB2}"/>
                </a:ext>
              </a:extLst>
            </p:cNvPr>
            <p:cNvGrpSpPr/>
            <p:nvPr/>
          </p:nvGrpSpPr>
          <p:grpSpPr>
            <a:xfrm flipV="1">
              <a:off x="6124293" y="2679162"/>
              <a:ext cx="1753077" cy="2141246"/>
              <a:chOff x="6837518" y="2028373"/>
              <a:chExt cx="1753077" cy="2141246"/>
            </a:xfrm>
          </p:grpSpPr>
          <p:sp>
            <p:nvSpPr>
              <p:cNvPr id="28" name="Hexagon 27">
                <a:extLst>
                  <a:ext uri="{FF2B5EF4-FFF2-40B4-BE49-F238E27FC236}">
                    <a16:creationId xmlns:a16="http://schemas.microsoft.com/office/drawing/2014/main" id="{422A3193-AF0F-D624-2BA4-BFADC8062247}"/>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9" name="Chevron 20">
                <a:extLst>
                  <a:ext uri="{FF2B5EF4-FFF2-40B4-BE49-F238E27FC236}">
                    <a16:creationId xmlns:a16="http://schemas.microsoft.com/office/drawing/2014/main" id="{F760EB6E-6029-9567-FFD5-55B7F15183D2}"/>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6" name="TextBox 27">
              <a:extLst>
                <a:ext uri="{FF2B5EF4-FFF2-40B4-BE49-F238E27FC236}">
                  <a16:creationId xmlns:a16="http://schemas.microsoft.com/office/drawing/2014/main" id="{E951F043-7262-72E3-6B81-0FC23F308FCE}"/>
                </a:ext>
              </a:extLst>
            </p:cNvPr>
            <p:cNvSpPr txBox="1"/>
            <p:nvPr/>
          </p:nvSpPr>
          <p:spPr>
            <a:xfrm rot="10800000" flipV="1">
              <a:off x="6285484" y="3495473"/>
              <a:ext cx="1475579"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استخدام لغة الجسد والتواصل غير اللفظي</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A69C509C-4272-CDDE-BD6B-A752C714B251}"/>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05</a:t>
              </a:r>
            </a:p>
          </p:txBody>
        </p:sp>
      </p:grpSp>
      <p:sp>
        <p:nvSpPr>
          <p:cNvPr id="14" name="TextBox 7">
            <a:extLst>
              <a:ext uri="{FF2B5EF4-FFF2-40B4-BE49-F238E27FC236}">
                <a16:creationId xmlns:a16="http://schemas.microsoft.com/office/drawing/2014/main" id="{5CF96429-D69F-AC1A-2600-EFBA55424C80}"/>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أتحكم بالأشخاص السلبيين من حولي وأحولهم لكتلة من النشاط والقوة؟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231100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6183496" y="726075"/>
            <a:ext cx="6348801" cy="954513"/>
            <a:chOff x="1859341" y="533435"/>
            <a:chExt cx="8634740" cy="954513"/>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1859341" y="533435"/>
              <a:ext cx="8634740"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خطوات عملية لرسم خارطة الطريق</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1D22CC67-1CA5-1FB6-9F21-C453ABB24F8A}"/>
              </a:ext>
            </a:extLst>
          </p:cNvPr>
          <p:cNvGrpSpPr/>
          <p:nvPr/>
        </p:nvGrpSpPr>
        <p:grpSpPr>
          <a:xfrm>
            <a:off x="8251020" y="2293527"/>
            <a:ext cx="2995332" cy="3466928"/>
            <a:chOff x="8251020" y="2293527"/>
            <a:chExt cx="2995332" cy="3466928"/>
          </a:xfrm>
        </p:grpSpPr>
        <p:sp>
          <p:nvSpPr>
            <p:cNvPr id="15" name="Shape">
              <a:extLst>
                <a:ext uri="{FF2B5EF4-FFF2-40B4-BE49-F238E27FC236}">
                  <a16:creationId xmlns:a16="http://schemas.microsoft.com/office/drawing/2014/main" id="{DB503D98-C3DC-0D78-E4E6-FC561354C595}"/>
                </a:ext>
              </a:extLst>
            </p:cNvPr>
            <p:cNvSpPr/>
            <p:nvPr/>
          </p:nvSpPr>
          <p:spPr>
            <a:xfrm flipH="1">
              <a:off x="8832998" y="3243744"/>
              <a:ext cx="2351855"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6" y="21218"/>
                    <a:pt x="11270" y="21528"/>
                    <a:pt x="10760" y="21528"/>
                  </a:cubicBezTo>
                  <a:close/>
                  <a:moveTo>
                    <a:pt x="688" y="308"/>
                  </a:moveTo>
                  <a:cubicBezTo>
                    <a:pt x="551" y="308"/>
                    <a:pt x="440" y="394"/>
                    <a:pt x="368" y="487"/>
                  </a:cubicBezTo>
                  <a:cubicBezTo>
                    <a:pt x="270" y="619"/>
                    <a:pt x="212" y="844"/>
                    <a:pt x="323" y="1069"/>
                  </a:cubicBezTo>
                  <a:lnTo>
                    <a:pt x="9775" y="20535"/>
                  </a:lnTo>
                  <a:cubicBezTo>
                    <a:pt x="9984" y="20961"/>
                    <a:pt x="10349" y="21210"/>
                    <a:pt x="10760" y="21210"/>
                  </a:cubicBezTo>
                  <a:cubicBezTo>
                    <a:pt x="11172" y="21210"/>
                    <a:pt x="11544" y="20954"/>
                    <a:pt x="11746" y="20535"/>
                  </a:cubicBezTo>
                  <a:lnTo>
                    <a:pt x="21159" y="1147"/>
                  </a:lnTo>
                  <a:cubicBezTo>
                    <a:pt x="21270" y="914"/>
                    <a:pt x="21205" y="689"/>
                    <a:pt x="21107" y="557"/>
                  </a:cubicBezTo>
                  <a:cubicBezTo>
                    <a:pt x="21009" y="425"/>
                    <a:pt x="20826" y="324"/>
                    <a:pt x="20617" y="425"/>
                  </a:cubicBezTo>
                  <a:lnTo>
                    <a:pt x="20617" y="425"/>
                  </a:lnTo>
                  <a:cubicBezTo>
                    <a:pt x="16955" y="2264"/>
                    <a:pt x="12973" y="2986"/>
                    <a:pt x="8789" y="2551"/>
                  </a:cubicBezTo>
                  <a:cubicBezTo>
                    <a:pt x="5375" y="2194"/>
                    <a:pt x="2581" y="1154"/>
                    <a:pt x="838" y="347"/>
                  </a:cubicBezTo>
                  <a:cubicBezTo>
                    <a:pt x="793" y="324"/>
                    <a:pt x="740" y="308"/>
                    <a:pt x="688" y="308"/>
                  </a:cubicBezTo>
                  <a:close/>
                </a:path>
              </a:pathLst>
            </a:custGeom>
            <a:solidFill>
              <a:srgbClr val="3D8E92"/>
            </a:solidFill>
            <a:ln w="12700">
              <a:solidFill>
                <a:srgbClr val="3D8E92"/>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337679"/>
                </a:solidFill>
                <a:latin typeface="Calibri" panose="020F0502020204030204"/>
              </a:endParaRPr>
            </a:p>
          </p:txBody>
        </p:sp>
        <p:sp>
          <p:nvSpPr>
            <p:cNvPr id="16" name="Oval">
              <a:extLst>
                <a:ext uri="{FF2B5EF4-FFF2-40B4-BE49-F238E27FC236}">
                  <a16:creationId xmlns:a16="http://schemas.microsoft.com/office/drawing/2014/main" id="{DFE90D6F-19FA-D8C1-76B1-62E67B7EE6E8}"/>
                </a:ext>
              </a:extLst>
            </p:cNvPr>
            <p:cNvSpPr/>
            <p:nvPr/>
          </p:nvSpPr>
          <p:spPr>
            <a:xfrm flipH="1">
              <a:off x="8771499" y="2293527"/>
              <a:ext cx="2474853" cy="1045957"/>
            </a:xfrm>
            <a:prstGeom prst="ellipse">
              <a:avLst/>
            </a:pr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dirty="0">
                <a:solidFill>
                  <a:srgbClr val="337679"/>
                </a:solidFill>
                <a:latin typeface="Calibri" panose="020F0502020204030204"/>
              </a:endParaRPr>
            </a:p>
          </p:txBody>
        </p:sp>
        <p:sp>
          <p:nvSpPr>
            <p:cNvPr id="17" name="Shape">
              <a:extLst>
                <a:ext uri="{FF2B5EF4-FFF2-40B4-BE49-F238E27FC236}">
                  <a16:creationId xmlns:a16="http://schemas.microsoft.com/office/drawing/2014/main" id="{22EE17EC-A186-F78D-B057-2C2A47F8640A}"/>
                </a:ext>
              </a:extLst>
            </p:cNvPr>
            <p:cNvSpPr/>
            <p:nvPr/>
          </p:nvSpPr>
          <p:spPr>
            <a:xfrm flipH="1">
              <a:off x="8251020" y="2722197"/>
              <a:ext cx="1609301" cy="3038258"/>
            </a:xfrm>
            <a:custGeom>
              <a:avLst/>
              <a:gdLst/>
              <a:ahLst/>
              <a:cxnLst>
                <a:cxn ang="0">
                  <a:pos x="wd2" y="hd2"/>
                </a:cxn>
                <a:cxn ang="5400000">
                  <a:pos x="wd2" y="hd2"/>
                </a:cxn>
                <a:cxn ang="10800000">
                  <a:pos x="wd2" y="hd2"/>
                </a:cxn>
                <a:cxn ang="16200000">
                  <a:pos x="wd2" y="hd2"/>
                </a:cxn>
              </a:cxnLst>
              <a:rect l="0" t="0" r="r" b="b"/>
              <a:pathLst>
                <a:path w="21586" h="21578" extrusionOk="0">
                  <a:moveTo>
                    <a:pt x="21564" y="735"/>
                  </a:moveTo>
                  <a:cubicBezTo>
                    <a:pt x="21593" y="704"/>
                    <a:pt x="21593" y="664"/>
                    <a:pt x="21564" y="633"/>
                  </a:cubicBezTo>
                  <a:cubicBezTo>
                    <a:pt x="21526" y="603"/>
                    <a:pt x="21468" y="583"/>
                    <a:pt x="21401" y="583"/>
                  </a:cubicBezTo>
                  <a:lnTo>
                    <a:pt x="18277" y="583"/>
                  </a:lnTo>
                  <a:lnTo>
                    <a:pt x="17396" y="314"/>
                  </a:lnTo>
                  <a:lnTo>
                    <a:pt x="16380" y="4"/>
                  </a:lnTo>
                  <a:cubicBezTo>
                    <a:pt x="16322" y="-11"/>
                    <a:pt x="16255" y="19"/>
                    <a:pt x="16284" y="50"/>
                  </a:cubicBezTo>
                  <a:cubicBezTo>
                    <a:pt x="16715" y="593"/>
                    <a:pt x="16428" y="1110"/>
                    <a:pt x="16274" y="1318"/>
                  </a:cubicBezTo>
                  <a:cubicBezTo>
                    <a:pt x="16255" y="1349"/>
                    <a:pt x="16313" y="1379"/>
                    <a:pt x="16370" y="1364"/>
                  </a:cubicBezTo>
                  <a:lnTo>
                    <a:pt x="17396" y="1049"/>
                  </a:lnTo>
                  <a:lnTo>
                    <a:pt x="18258" y="786"/>
                  </a:lnTo>
                  <a:lnTo>
                    <a:pt x="21075" y="786"/>
                  </a:lnTo>
                  <a:lnTo>
                    <a:pt x="22" y="20843"/>
                  </a:lnTo>
                  <a:cubicBezTo>
                    <a:pt x="-7" y="20874"/>
                    <a:pt x="-7" y="20914"/>
                    <a:pt x="22" y="20945"/>
                  </a:cubicBezTo>
                  <a:cubicBezTo>
                    <a:pt x="60" y="20975"/>
                    <a:pt x="118" y="20995"/>
                    <a:pt x="185" y="20995"/>
                  </a:cubicBezTo>
                  <a:lnTo>
                    <a:pt x="3452" y="20995"/>
                  </a:lnTo>
                  <a:cubicBezTo>
                    <a:pt x="3424" y="21229"/>
                    <a:pt x="3309" y="21422"/>
                    <a:pt x="3222" y="21528"/>
                  </a:cubicBezTo>
                  <a:cubicBezTo>
                    <a:pt x="3203" y="21559"/>
                    <a:pt x="3261" y="21589"/>
                    <a:pt x="3318" y="21574"/>
                  </a:cubicBezTo>
                  <a:lnTo>
                    <a:pt x="4344" y="21259"/>
                  </a:lnTo>
                  <a:lnTo>
                    <a:pt x="5312" y="20965"/>
                  </a:lnTo>
                  <a:cubicBezTo>
                    <a:pt x="5417" y="20934"/>
                    <a:pt x="5417" y="20853"/>
                    <a:pt x="5312" y="20823"/>
                  </a:cubicBezTo>
                  <a:lnTo>
                    <a:pt x="4344" y="20529"/>
                  </a:lnTo>
                  <a:lnTo>
                    <a:pt x="3328" y="20219"/>
                  </a:lnTo>
                  <a:cubicBezTo>
                    <a:pt x="3270" y="20204"/>
                    <a:pt x="3203" y="20234"/>
                    <a:pt x="3232" y="20265"/>
                  </a:cubicBezTo>
                  <a:cubicBezTo>
                    <a:pt x="3376" y="20447"/>
                    <a:pt x="3443" y="20630"/>
                    <a:pt x="3452" y="20797"/>
                  </a:cubicBezTo>
                  <a:lnTo>
                    <a:pt x="510" y="20797"/>
                  </a:lnTo>
                  <a:lnTo>
                    <a:pt x="21564" y="735"/>
                  </a:ln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FFFFFF"/>
                </a:solidFill>
                <a:latin typeface="Calibri" panose="020F0502020204030204"/>
              </a:endParaRPr>
            </a:p>
          </p:txBody>
        </p:sp>
        <p:sp>
          <p:nvSpPr>
            <p:cNvPr id="28" name="TextBox 17">
              <a:extLst>
                <a:ext uri="{FF2B5EF4-FFF2-40B4-BE49-F238E27FC236}">
                  <a16:creationId xmlns:a16="http://schemas.microsoft.com/office/drawing/2014/main" id="{482E290E-7FEC-6384-099C-8D0EADF235BC}"/>
                </a:ext>
              </a:extLst>
            </p:cNvPr>
            <p:cNvSpPr txBox="1"/>
            <p:nvPr/>
          </p:nvSpPr>
          <p:spPr>
            <a:xfrm flipH="1">
              <a:off x="9150773" y="2514332"/>
              <a:ext cx="1716304" cy="50321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حدد رؤيتك المهنية</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9" name="TextBox 22">
              <a:extLst>
                <a:ext uri="{FF2B5EF4-FFF2-40B4-BE49-F238E27FC236}">
                  <a16:creationId xmlns:a16="http://schemas.microsoft.com/office/drawing/2014/main" id="{90AA05BE-F944-AAB4-4E42-9259E19D583D}"/>
                </a:ext>
              </a:extLst>
            </p:cNvPr>
            <p:cNvSpPr txBox="1"/>
            <p:nvPr/>
          </p:nvSpPr>
          <p:spPr>
            <a:xfrm flipH="1">
              <a:off x="9714169" y="3924738"/>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3600" b="1" dirty="0">
                  <a:solidFill>
                    <a:srgbClr val="337679"/>
                  </a:solidFill>
                  <a:latin typeface="Calibri" panose="020F0502020204030204"/>
                </a:rPr>
                <a:t>01</a:t>
              </a:r>
            </a:p>
          </p:txBody>
        </p:sp>
      </p:grpSp>
      <p:grpSp>
        <p:nvGrpSpPr>
          <p:cNvPr id="30" name="Group 29">
            <a:extLst>
              <a:ext uri="{FF2B5EF4-FFF2-40B4-BE49-F238E27FC236}">
                <a16:creationId xmlns:a16="http://schemas.microsoft.com/office/drawing/2014/main" id="{5F8C14D1-6506-E131-3DA8-C440AEAAB940}"/>
              </a:ext>
            </a:extLst>
          </p:cNvPr>
          <p:cNvGrpSpPr/>
          <p:nvPr/>
        </p:nvGrpSpPr>
        <p:grpSpPr>
          <a:xfrm>
            <a:off x="6385139" y="2722196"/>
            <a:ext cx="2989356" cy="3460796"/>
            <a:chOff x="6385139" y="2722196"/>
            <a:chExt cx="2989356" cy="3460796"/>
          </a:xfrm>
        </p:grpSpPr>
        <p:sp>
          <p:nvSpPr>
            <p:cNvPr id="31" name="Shape">
              <a:extLst>
                <a:ext uri="{FF2B5EF4-FFF2-40B4-BE49-F238E27FC236}">
                  <a16:creationId xmlns:a16="http://schemas.microsoft.com/office/drawing/2014/main" id="{9F40ADB8-8288-C74B-A98C-1576DFAE921F}"/>
                </a:ext>
              </a:extLst>
            </p:cNvPr>
            <p:cNvSpPr/>
            <p:nvPr/>
          </p:nvSpPr>
          <p:spPr>
            <a:xfrm flipH="1">
              <a:off x="6961498" y="3258033"/>
              <a:ext cx="2351140" cy="1979743"/>
            </a:xfrm>
            <a:custGeom>
              <a:avLst/>
              <a:gdLst/>
              <a:ahLst/>
              <a:cxnLst>
                <a:cxn ang="0">
                  <a:pos x="wd2" y="hd2"/>
                </a:cxn>
                <a:cxn ang="5400000">
                  <a:pos x="wd2" y="hd2"/>
                </a:cxn>
                <a:cxn ang="10800000">
                  <a:pos x="wd2" y="hd2"/>
                </a:cxn>
                <a:cxn ang="16200000">
                  <a:pos x="wd2" y="hd2"/>
                </a:cxn>
              </a:cxnLst>
              <a:rect l="0" t="0" r="r" b="b"/>
              <a:pathLst>
                <a:path w="21488" h="21592" extrusionOk="0">
                  <a:moveTo>
                    <a:pt x="20806" y="21592"/>
                  </a:moveTo>
                  <a:cubicBezTo>
                    <a:pt x="20721" y="21592"/>
                    <a:pt x="20636" y="21577"/>
                    <a:pt x="20552" y="21538"/>
                  </a:cubicBezTo>
                  <a:cubicBezTo>
                    <a:pt x="18828" y="20735"/>
                    <a:pt x="16059" y="19699"/>
                    <a:pt x="12670" y="19348"/>
                  </a:cubicBezTo>
                  <a:cubicBezTo>
                    <a:pt x="8530" y="18919"/>
                    <a:pt x="4587" y="19629"/>
                    <a:pt x="963" y="21460"/>
                  </a:cubicBezTo>
                  <a:lnTo>
                    <a:pt x="963" y="21460"/>
                  </a:lnTo>
                  <a:cubicBezTo>
                    <a:pt x="682" y="21600"/>
                    <a:pt x="375" y="21514"/>
                    <a:pt x="173" y="21249"/>
                  </a:cubicBezTo>
                  <a:cubicBezTo>
                    <a:pt x="-23" y="20984"/>
                    <a:pt x="-56" y="20603"/>
                    <a:pt x="94" y="20299"/>
                  </a:cubicBezTo>
                  <a:lnTo>
                    <a:pt x="9510" y="834"/>
                  </a:lnTo>
                  <a:cubicBezTo>
                    <a:pt x="9765" y="312"/>
                    <a:pt x="10215" y="0"/>
                    <a:pt x="10724" y="0"/>
                  </a:cubicBezTo>
                  <a:cubicBezTo>
                    <a:pt x="11234" y="0"/>
                    <a:pt x="11684" y="312"/>
                    <a:pt x="11939" y="834"/>
                  </a:cubicBezTo>
                  <a:lnTo>
                    <a:pt x="21394" y="20377"/>
                  </a:lnTo>
                  <a:cubicBezTo>
                    <a:pt x="21544" y="20680"/>
                    <a:pt x="21511" y="21055"/>
                    <a:pt x="21322" y="21327"/>
                  </a:cubicBezTo>
                  <a:cubicBezTo>
                    <a:pt x="21191" y="21491"/>
                    <a:pt x="21002" y="21592"/>
                    <a:pt x="20806" y="21592"/>
                  </a:cubicBezTo>
                  <a:close/>
                  <a:moveTo>
                    <a:pt x="10339" y="18904"/>
                  </a:moveTo>
                  <a:cubicBezTo>
                    <a:pt x="11116" y="18904"/>
                    <a:pt x="11900" y="18943"/>
                    <a:pt x="12690" y="19029"/>
                  </a:cubicBezTo>
                  <a:cubicBezTo>
                    <a:pt x="16105" y="19387"/>
                    <a:pt x="18900" y="20431"/>
                    <a:pt x="20643" y="21242"/>
                  </a:cubicBezTo>
                  <a:cubicBezTo>
                    <a:pt x="20852" y="21335"/>
                    <a:pt x="21028" y="21234"/>
                    <a:pt x="21120" y="21101"/>
                  </a:cubicBezTo>
                  <a:cubicBezTo>
                    <a:pt x="21217" y="20969"/>
                    <a:pt x="21276" y="20743"/>
                    <a:pt x="21165" y="20517"/>
                  </a:cubicBezTo>
                  <a:lnTo>
                    <a:pt x="11710" y="974"/>
                  </a:lnTo>
                  <a:cubicBezTo>
                    <a:pt x="11501" y="546"/>
                    <a:pt x="11136" y="296"/>
                    <a:pt x="10724" y="296"/>
                  </a:cubicBezTo>
                  <a:cubicBezTo>
                    <a:pt x="10313" y="296"/>
                    <a:pt x="9941" y="553"/>
                    <a:pt x="9738" y="974"/>
                  </a:cubicBezTo>
                  <a:lnTo>
                    <a:pt x="323" y="20439"/>
                  </a:lnTo>
                  <a:cubicBezTo>
                    <a:pt x="212" y="20673"/>
                    <a:pt x="277" y="20899"/>
                    <a:pt x="375" y="21031"/>
                  </a:cubicBezTo>
                  <a:cubicBezTo>
                    <a:pt x="473" y="21164"/>
                    <a:pt x="656" y="21265"/>
                    <a:pt x="865" y="21164"/>
                  </a:cubicBezTo>
                  <a:lnTo>
                    <a:pt x="865" y="21164"/>
                  </a:lnTo>
                  <a:cubicBezTo>
                    <a:pt x="3836" y="19660"/>
                    <a:pt x="7016" y="18904"/>
                    <a:pt x="10339" y="18904"/>
                  </a:cubicBezTo>
                  <a:close/>
                </a:path>
              </a:pathLst>
            </a:custGeom>
            <a:solidFill>
              <a:srgbClr val="6CB4B8"/>
            </a:solidFill>
            <a:ln w="12700">
              <a:solidFill>
                <a:srgbClr val="6CB4B8"/>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FFFFFF"/>
                </a:solidFill>
                <a:latin typeface="Calibri" panose="020F0502020204030204"/>
              </a:endParaRPr>
            </a:p>
          </p:txBody>
        </p:sp>
        <p:sp>
          <p:nvSpPr>
            <p:cNvPr id="32" name="Oval">
              <a:extLst>
                <a:ext uri="{FF2B5EF4-FFF2-40B4-BE49-F238E27FC236}">
                  <a16:creationId xmlns:a16="http://schemas.microsoft.com/office/drawing/2014/main" id="{A5CEE66F-8717-4C9D-8DE1-45F75F74BE19}"/>
                </a:ext>
              </a:extLst>
            </p:cNvPr>
            <p:cNvSpPr/>
            <p:nvPr/>
          </p:nvSpPr>
          <p:spPr>
            <a:xfrm flipH="1">
              <a:off x="6899640" y="5137035"/>
              <a:ext cx="2474855" cy="1045957"/>
            </a:xfrm>
            <a:prstGeom prst="ellipse">
              <a:avLst/>
            </a:pr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FFFFFF"/>
                </a:solidFill>
                <a:latin typeface="Calibri" panose="020F0502020204030204"/>
              </a:endParaRPr>
            </a:p>
          </p:txBody>
        </p:sp>
        <p:sp>
          <p:nvSpPr>
            <p:cNvPr id="33" name="Shape">
              <a:extLst>
                <a:ext uri="{FF2B5EF4-FFF2-40B4-BE49-F238E27FC236}">
                  <a16:creationId xmlns:a16="http://schemas.microsoft.com/office/drawing/2014/main" id="{61BC8BB1-773F-9D51-156B-9E67C2D59E19}"/>
                </a:ext>
              </a:extLst>
            </p:cNvPr>
            <p:cNvSpPr/>
            <p:nvPr/>
          </p:nvSpPr>
          <p:spPr>
            <a:xfrm flipH="1">
              <a:off x="6385139" y="2722196"/>
              <a:ext cx="1610469" cy="3038262"/>
            </a:xfrm>
            <a:custGeom>
              <a:avLst/>
              <a:gdLst/>
              <a:ahLst/>
              <a:cxnLst>
                <a:cxn ang="0">
                  <a:pos x="wd2" y="hd2"/>
                </a:cxn>
                <a:cxn ang="5400000">
                  <a:pos x="wd2" y="hd2"/>
                </a:cxn>
                <a:cxn ang="10800000">
                  <a:pos x="wd2" y="hd2"/>
                </a:cxn>
                <a:cxn ang="16200000">
                  <a:pos x="wd2" y="hd2"/>
                </a:cxn>
              </a:cxnLst>
              <a:rect l="0" t="0" r="r" b="b"/>
              <a:pathLst>
                <a:path w="21582" h="21578" extrusionOk="0">
                  <a:moveTo>
                    <a:pt x="21561" y="20838"/>
                  </a:moveTo>
                  <a:lnTo>
                    <a:pt x="526" y="781"/>
                  </a:lnTo>
                  <a:lnTo>
                    <a:pt x="3504" y="781"/>
                  </a:lnTo>
                  <a:cubicBezTo>
                    <a:pt x="3475" y="1014"/>
                    <a:pt x="3360" y="1202"/>
                    <a:pt x="3274" y="1313"/>
                  </a:cubicBezTo>
                  <a:cubicBezTo>
                    <a:pt x="3255" y="1344"/>
                    <a:pt x="3312" y="1374"/>
                    <a:pt x="3370" y="1359"/>
                  </a:cubicBezTo>
                  <a:lnTo>
                    <a:pt x="4394" y="1044"/>
                  </a:lnTo>
                  <a:lnTo>
                    <a:pt x="5361" y="750"/>
                  </a:lnTo>
                  <a:cubicBezTo>
                    <a:pt x="5467" y="720"/>
                    <a:pt x="5467" y="638"/>
                    <a:pt x="5361" y="608"/>
                  </a:cubicBezTo>
                  <a:lnTo>
                    <a:pt x="4394" y="314"/>
                  </a:lnTo>
                  <a:lnTo>
                    <a:pt x="3379" y="4"/>
                  </a:lnTo>
                  <a:cubicBezTo>
                    <a:pt x="3322" y="-11"/>
                    <a:pt x="3255" y="19"/>
                    <a:pt x="3284" y="50"/>
                  </a:cubicBezTo>
                  <a:cubicBezTo>
                    <a:pt x="3427" y="233"/>
                    <a:pt x="3494" y="415"/>
                    <a:pt x="3504" y="583"/>
                  </a:cubicBezTo>
                  <a:lnTo>
                    <a:pt x="191" y="583"/>
                  </a:lnTo>
                  <a:cubicBezTo>
                    <a:pt x="124" y="583"/>
                    <a:pt x="57" y="603"/>
                    <a:pt x="28" y="633"/>
                  </a:cubicBezTo>
                  <a:cubicBezTo>
                    <a:pt x="-10" y="664"/>
                    <a:pt x="-10" y="704"/>
                    <a:pt x="28" y="735"/>
                  </a:cubicBezTo>
                  <a:lnTo>
                    <a:pt x="21063" y="20792"/>
                  </a:lnTo>
                  <a:lnTo>
                    <a:pt x="18009" y="20792"/>
                  </a:lnTo>
                  <a:lnTo>
                    <a:pt x="17138" y="20523"/>
                  </a:lnTo>
                  <a:lnTo>
                    <a:pt x="16123" y="20214"/>
                  </a:lnTo>
                  <a:cubicBezTo>
                    <a:pt x="16066" y="20199"/>
                    <a:pt x="15999" y="20229"/>
                    <a:pt x="16027" y="20260"/>
                  </a:cubicBezTo>
                  <a:cubicBezTo>
                    <a:pt x="16458" y="20803"/>
                    <a:pt x="16171" y="21320"/>
                    <a:pt x="16018" y="21528"/>
                  </a:cubicBezTo>
                  <a:cubicBezTo>
                    <a:pt x="15998" y="21559"/>
                    <a:pt x="16056" y="21589"/>
                    <a:pt x="16113" y="21574"/>
                  </a:cubicBezTo>
                  <a:lnTo>
                    <a:pt x="17138" y="21259"/>
                  </a:lnTo>
                  <a:lnTo>
                    <a:pt x="18000" y="20995"/>
                  </a:lnTo>
                  <a:lnTo>
                    <a:pt x="21389" y="20995"/>
                  </a:lnTo>
                  <a:cubicBezTo>
                    <a:pt x="21456" y="20995"/>
                    <a:pt x="21523" y="20975"/>
                    <a:pt x="21552" y="20945"/>
                  </a:cubicBezTo>
                  <a:cubicBezTo>
                    <a:pt x="21590" y="20909"/>
                    <a:pt x="21590" y="20874"/>
                    <a:pt x="21561" y="20838"/>
                  </a:cubicBez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FFFFFF"/>
                </a:solidFill>
                <a:latin typeface="Calibri" panose="020F0502020204030204"/>
              </a:endParaRPr>
            </a:p>
          </p:txBody>
        </p:sp>
        <p:sp>
          <p:nvSpPr>
            <p:cNvPr id="34" name="TextBox 20">
              <a:extLst>
                <a:ext uri="{FF2B5EF4-FFF2-40B4-BE49-F238E27FC236}">
                  <a16:creationId xmlns:a16="http://schemas.microsoft.com/office/drawing/2014/main" id="{9CD12B48-630E-B011-E1D6-A1AA48413A07}"/>
                </a:ext>
              </a:extLst>
            </p:cNvPr>
            <p:cNvSpPr txBox="1"/>
            <p:nvPr/>
          </p:nvSpPr>
          <p:spPr>
            <a:xfrm flipH="1">
              <a:off x="7244264" y="5410294"/>
              <a:ext cx="1716304" cy="50321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حدد أهدافاً مرحلية</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35" name="TextBox 23">
              <a:extLst>
                <a:ext uri="{FF2B5EF4-FFF2-40B4-BE49-F238E27FC236}">
                  <a16:creationId xmlns:a16="http://schemas.microsoft.com/office/drawing/2014/main" id="{03FA5CFC-2083-488A-926C-7F5F2D0905F7}"/>
                </a:ext>
              </a:extLst>
            </p:cNvPr>
            <p:cNvSpPr txBox="1"/>
            <p:nvPr/>
          </p:nvSpPr>
          <p:spPr>
            <a:xfrm flipH="1">
              <a:off x="7842670" y="3849109"/>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3600" b="1" dirty="0">
                  <a:solidFill>
                    <a:srgbClr val="6CB4B8"/>
                  </a:solidFill>
                  <a:latin typeface="Calibri" panose="020F0502020204030204"/>
                </a:rPr>
                <a:t>02</a:t>
              </a:r>
            </a:p>
          </p:txBody>
        </p:sp>
      </p:grpSp>
      <p:grpSp>
        <p:nvGrpSpPr>
          <p:cNvPr id="36" name="Group 35">
            <a:extLst>
              <a:ext uri="{FF2B5EF4-FFF2-40B4-BE49-F238E27FC236}">
                <a16:creationId xmlns:a16="http://schemas.microsoft.com/office/drawing/2014/main" id="{A015715F-AF70-9BD4-A4A2-1561B7E2406E}"/>
              </a:ext>
            </a:extLst>
          </p:cNvPr>
          <p:cNvGrpSpPr/>
          <p:nvPr/>
        </p:nvGrpSpPr>
        <p:grpSpPr>
          <a:xfrm>
            <a:off x="4521597" y="2293527"/>
            <a:ext cx="2981043" cy="3466928"/>
            <a:chOff x="4521595" y="2293527"/>
            <a:chExt cx="2981043" cy="3466928"/>
          </a:xfrm>
        </p:grpSpPr>
        <p:sp>
          <p:nvSpPr>
            <p:cNvPr id="37" name="Shape">
              <a:extLst>
                <a:ext uri="{FF2B5EF4-FFF2-40B4-BE49-F238E27FC236}">
                  <a16:creationId xmlns:a16="http://schemas.microsoft.com/office/drawing/2014/main" id="{43553C75-366A-D50E-19F0-8F3EC1C86281}"/>
                </a:ext>
              </a:extLst>
            </p:cNvPr>
            <p:cNvSpPr/>
            <p:nvPr/>
          </p:nvSpPr>
          <p:spPr>
            <a:xfrm flipH="1">
              <a:off x="5089283" y="3243744"/>
              <a:ext cx="2351856"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0" y="21218"/>
                    <a:pt x="11263" y="21528"/>
                    <a:pt x="10760" y="21528"/>
                  </a:cubicBezTo>
                  <a:close/>
                  <a:moveTo>
                    <a:pt x="682" y="308"/>
                  </a:moveTo>
                  <a:cubicBezTo>
                    <a:pt x="545" y="308"/>
                    <a:pt x="434" y="394"/>
                    <a:pt x="362" y="487"/>
                  </a:cubicBezTo>
                  <a:cubicBezTo>
                    <a:pt x="264" y="619"/>
                    <a:pt x="205" y="844"/>
                    <a:pt x="316" y="1069"/>
                  </a:cubicBezTo>
                  <a:lnTo>
                    <a:pt x="9768" y="20535"/>
                  </a:lnTo>
                  <a:cubicBezTo>
                    <a:pt x="9977" y="20961"/>
                    <a:pt x="10343" y="21210"/>
                    <a:pt x="10754" y="21210"/>
                  </a:cubicBezTo>
                  <a:cubicBezTo>
                    <a:pt x="11165" y="21210"/>
                    <a:pt x="11537" y="20954"/>
                    <a:pt x="11739" y="20535"/>
                  </a:cubicBezTo>
                  <a:lnTo>
                    <a:pt x="21152" y="1147"/>
                  </a:lnTo>
                  <a:cubicBezTo>
                    <a:pt x="21263" y="914"/>
                    <a:pt x="21198" y="689"/>
                    <a:pt x="21100" y="557"/>
                  </a:cubicBezTo>
                  <a:cubicBezTo>
                    <a:pt x="21002" y="425"/>
                    <a:pt x="20819" y="324"/>
                    <a:pt x="20611" y="425"/>
                  </a:cubicBezTo>
                  <a:lnTo>
                    <a:pt x="20611" y="425"/>
                  </a:lnTo>
                  <a:cubicBezTo>
                    <a:pt x="16949" y="2264"/>
                    <a:pt x="12967" y="2986"/>
                    <a:pt x="8782" y="2551"/>
                  </a:cubicBezTo>
                  <a:cubicBezTo>
                    <a:pt x="5368" y="2194"/>
                    <a:pt x="2575" y="1154"/>
                    <a:pt x="832" y="347"/>
                  </a:cubicBezTo>
                  <a:cubicBezTo>
                    <a:pt x="786" y="324"/>
                    <a:pt x="734" y="308"/>
                    <a:pt x="682" y="308"/>
                  </a:cubicBezTo>
                  <a:close/>
                </a:path>
              </a:pathLst>
            </a:custGeom>
            <a:solidFill>
              <a:srgbClr val="FFCC66"/>
            </a:solidFill>
            <a:ln w="12700">
              <a:solidFill>
                <a:srgbClr val="FFCC66"/>
              </a:solidFill>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dirty="0">
                <a:solidFill>
                  <a:srgbClr val="FFFFFF"/>
                </a:solidFill>
                <a:latin typeface="Calibri" panose="020F0502020204030204"/>
              </a:endParaRPr>
            </a:p>
          </p:txBody>
        </p:sp>
        <p:sp>
          <p:nvSpPr>
            <p:cNvPr id="38" name="Oval">
              <a:extLst>
                <a:ext uri="{FF2B5EF4-FFF2-40B4-BE49-F238E27FC236}">
                  <a16:creationId xmlns:a16="http://schemas.microsoft.com/office/drawing/2014/main" id="{9D9C8C07-8E03-A0AF-F5A2-955EDA62C276}"/>
                </a:ext>
              </a:extLst>
            </p:cNvPr>
            <p:cNvSpPr/>
            <p:nvPr/>
          </p:nvSpPr>
          <p:spPr>
            <a:xfrm flipH="1">
              <a:off x="5027783" y="2293527"/>
              <a:ext cx="2474855" cy="1045957"/>
            </a:xfrm>
            <a:prstGeom prst="ellipse">
              <a:avLst/>
            </a:pr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FFFFFF"/>
                </a:solidFill>
                <a:latin typeface="Calibri" panose="020F0502020204030204"/>
              </a:endParaRPr>
            </a:p>
          </p:txBody>
        </p:sp>
        <p:sp>
          <p:nvSpPr>
            <p:cNvPr id="39" name="Shape">
              <a:extLst>
                <a:ext uri="{FF2B5EF4-FFF2-40B4-BE49-F238E27FC236}">
                  <a16:creationId xmlns:a16="http://schemas.microsoft.com/office/drawing/2014/main" id="{4F4A4B85-03BE-8D8C-1114-B36557F90746}"/>
                </a:ext>
              </a:extLst>
            </p:cNvPr>
            <p:cNvSpPr/>
            <p:nvPr/>
          </p:nvSpPr>
          <p:spPr>
            <a:xfrm flipH="1">
              <a:off x="4521595" y="2722197"/>
              <a:ext cx="1609301" cy="3038258"/>
            </a:xfrm>
            <a:custGeom>
              <a:avLst/>
              <a:gdLst/>
              <a:ahLst/>
              <a:cxnLst>
                <a:cxn ang="0">
                  <a:pos x="wd2" y="hd2"/>
                </a:cxn>
                <a:cxn ang="5400000">
                  <a:pos x="wd2" y="hd2"/>
                </a:cxn>
                <a:cxn ang="10800000">
                  <a:pos x="wd2" y="hd2"/>
                </a:cxn>
                <a:cxn ang="16200000">
                  <a:pos x="wd2" y="hd2"/>
                </a:cxn>
              </a:cxnLst>
              <a:rect l="0" t="0" r="r" b="b"/>
              <a:pathLst>
                <a:path w="21586" h="21578" extrusionOk="0">
                  <a:moveTo>
                    <a:pt x="21564" y="735"/>
                  </a:moveTo>
                  <a:cubicBezTo>
                    <a:pt x="21593" y="704"/>
                    <a:pt x="21593" y="664"/>
                    <a:pt x="21564" y="633"/>
                  </a:cubicBezTo>
                  <a:cubicBezTo>
                    <a:pt x="21526" y="603"/>
                    <a:pt x="21468" y="583"/>
                    <a:pt x="21401" y="583"/>
                  </a:cubicBezTo>
                  <a:lnTo>
                    <a:pt x="18364" y="583"/>
                  </a:lnTo>
                  <a:lnTo>
                    <a:pt x="17482" y="314"/>
                  </a:lnTo>
                  <a:lnTo>
                    <a:pt x="16466" y="4"/>
                  </a:lnTo>
                  <a:cubicBezTo>
                    <a:pt x="16409" y="-11"/>
                    <a:pt x="16342" y="19"/>
                    <a:pt x="16370" y="50"/>
                  </a:cubicBezTo>
                  <a:cubicBezTo>
                    <a:pt x="16801" y="593"/>
                    <a:pt x="16514" y="1110"/>
                    <a:pt x="16361" y="1318"/>
                  </a:cubicBezTo>
                  <a:cubicBezTo>
                    <a:pt x="16341" y="1349"/>
                    <a:pt x="16399" y="1379"/>
                    <a:pt x="16456" y="1364"/>
                  </a:cubicBezTo>
                  <a:lnTo>
                    <a:pt x="17482" y="1049"/>
                  </a:lnTo>
                  <a:lnTo>
                    <a:pt x="18344" y="786"/>
                  </a:lnTo>
                  <a:lnTo>
                    <a:pt x="21075" y="786"/>
                  </a:lnTo>
                  <a:lnTo>
                    <a:pt x="22" y="20843"/>
                  </a:lnTo>
                  <a:cubicBezTo>
                    <a:pt x="-7" y="20874"/>
                    <a:pt x="-7" y="20914"/>
                    <a:pt x="22" y="20945"/>
                  </a:cubicBezTo>
                  <a:cubicBezTo>
                    <a:pt x="60" y="20975"/>
                    <a:pt x="118" y="20995"/>
                    <a:pt x="185" y="20995"/>
                  </a:cubicBezTo>
                  <a:lnTo>
                    <a:pt x="3481" y="20995"/>
                  </a:lnTo>
                  <a:cubicBezTo>
                    <a:pt x="3452" y="21229"/>
                    <a:pt x="3337" y="21422"/>
                    <a:pt x="3251" y="21528"/>
                  </a:cubicBezTo>
                  <a:cubicBezTo>
                    <a:pt x="3232" y="21559"/>
                    <a:pt x="3290" y="21589"/>
                    <a:pt x="3347" y="21574"/>
                  </a:cubicBezTo>
                  <a:lnTo>
                    <a:pt x="4372" y="21259"/>
                  </a:lnTo>
                  <a:lnTo>
                    <a:pt x="5340" y="20965"/>
                  </a:lnTo>
                  <a:cubicBezTo>
                    <a:pt x="5446" y="20934"/>
                    <a:pt x="5446" y="20853"/>
                    <a:pt x="5340" y="20823"/>
                  </a:cubicBezTo>
                  <a:lnTo>
                    <a:pt x="4372" y="20529"/>
                  </a:lnTo>
                  <a:lnTo>
                    <a:pt x="3357" y="20219"/>
                  </a:lnTo>
                  <a:cubicBezTo>
                    <a:pt x="3299" y="20204"/>
                    <a:pt x="3232" y="20234"/>
                    <a:pt x="3261" y="20265"/>
                  </a:cubicBezTo>
                  <a:cubicBezTo>
                    <a:pt x="3405" y="20447"/>
                    <a:pt x="3472" y="20630"/>
                    <a:pt x="3481" y="20797"/>
                  </a:cubicBezTo>
                  <a:lnTo>
                    <a:pt x="510" y="20797"/>
                  </a:lnTo>
                  <a:lnTo>
                    <a:pt x="21564" y="735"/>
                  </a:ln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FFFFFF"/>
                </a:solidFill>
                <a:latin typeface="Calibri" panose="020F0502020204030204"/>
              </a:endParaRPr>
            </a:p>
          </p:txBody>
        </p:sp>
        <p:sp>
          <p:nvSpPr>
            <p:cNvPr id="40" name="TextBox 18">
              <a:extLst>
                <a:ext uri="{FF2B5EF4-FFF2-40B4-BE49-F238E27FC236}">
                  <a16:creationId xmlns:a16="http://schemas.microsoft.com/office/drawing/2014/main" id="{D72E6BDF-C559-140F-315C-4CD0E8507B61}"/>
                </a:ext>
              </a:extLst>
            </p:cNvPr>
            <p:cNvSpPr txBox="1"/>
            <p:nvPr/>
          </p:nvSpPr>
          <p:spPr>
            <a:xfrm flipH="1">
              <a:off x="5197784" y="2564897"/>
              <a:ext cx="2034080" cy="50321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ابتكر خطة تطوير مهارات</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41" name="TextBox 24">
              <a:extLst>
                <a:ext uri="{FF2B5EF4-FFF2-40B4-BE49-F238E27FC236}">
                  <a16:creationId xmlns:a16="http://schemas.microsoft.com/office/drawing/2014/main" id="{282BFB39-ED25-9CC9-0D9F-49C3A757BD10}"/>
                </a:ext>
              </a:extLst>
            </p:cNvPr>
            <p:cNvSpPr txBox="1"/>
            <p:nvPr/>
          </p:nvSpPr>
          <p:spPr>
            <a:xfrm flipH="1">
              <a:off x="5927782" y="3911398"/>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3600" b="1" dirty="0">
                  <a:solidFill>
                    <a:srgbClr val="FFCC66"/>
                  </a:solidFill>
                  <a:latin typeface="Calibri" panose="020F0502020204030204"/>
                </a:rPr>
                <a:t>03</a:t>
              </a:r>
            </a:p>
          </p:txBody>
        </p:sp>
      </p:grpSp>
      <p:grpSp>
        <p:nvGrpSpPr>
          <p:cNvPr id="42" name="Group 41">
            <a:extLst>
              <a:ext uri="{FF2B5EF4-FFF2-40B4-BE49-F238E27FC236}">
                <a16:creationId xmlns:a16="http://schemas.microsoft.com/office/drawing/2014/main" id="{FB17F760-396F-61B2-582A-16C4E84D823D}"/>
              </a:ext>
            </a:extLst>
          </p:cNvPr>
          <p:cNvGrpSpPr/>
          <p:nvPr/>
        </p:nvGrpSpPr>
        <p:grpSpPr>
          <a:xfrm>
            <a:off x="2619458" y="2722196"/>
            <a:ext cx="3011324" cy="3460796"/>
            <a:chOff x="2619458" y="2722196"/>
            <a:chExt cx="3011324" cy="3460796"/>
          </a:xfrm>
        </p:grpSpPr>
        <p:sp>
          <p:nvSpPr>
            <p:cNvPr id="43" name="Shape">
              <a:extLst>
                <a:ext uri="{FF2B5EF4-FFF2-40B4-BE49-F238E27FC236}">
                  <a16:creationId xmlns:a16="http://schemas.microsoft.com/office/drawing/2014/main" id="{32D3A47E-CE0B-D735-50B3-495EEFE6B6A7}"/>
                </a:ext>
              </a:extLst>
            </p:cNvPr>
            <p:cNvSpPr/>
            <p:nvPr/>
          </p:nvSpPr>
          <p:spPr>
            <a:xfrm flipH="1">
              <a:off x="3217785" y="3258033"/>
              <a:ext cx="2351140" cy="1979743"/>
            </a:xfrm>
            <a:custGeom>
              <a:avLst/>
              <a:gdLst/>
              <a:ahLst/>
              <a:cxnLst>
                <a:cxn ang="0">
                  <a:pos x="wd2" y="hd2"/>
                </a:cxn>
                <a:cxn ang="5400000">
                  <a:pos x="wd2" y="hd2"/>
                </a:cxn>
                <a:cxn ang="10800000">
                  <a:pos x="wd2" y="hd2"/>
                </a:cxn>
                <a:cxn ang="16200000">
                  <a:pos x="wd2" y="hd2"/>
                </a:cxn>
              </a:cxnLst>
              <a:rect l="0" t="0" r="r" b="b"/>
              <a:pathLst>
                <a:path w="21488" h="21592" extrusionOk="0">
                  <a:moveTo>
                    <a:pt x="20806" y="21592"/>
                  </a:moveTo>
                  <a:cubicBezTo>
                    <a:pt x="20721" y="21592"/>
                    <a:pt x="20636" y="21577"/>
                    <a:pt x="20552" y="21538"/>
                  </a:cubicBezTo>
                  <a:cubicBezTo>
                    <a:pt x="18828" y="20735"/>
                    <a:pt x="16059" y="19699"/>
                    <a:pt x="12670" y="19348"/>
                  </a:cubicBezTo>
                  <a:cubicBezTo>
                    <a:pt x="8530" y="18919"/>
                    <a:pt x="4587" y="19629"/>
                    <a:pt x="963" y="21460"/>
                  </a:cubicBezTo>
                  <a:lnTo>
                    <a:pt x="963" y="21460"/>
                  </a:lnTo>
                  <a:cubicBezTo>
                    <a:pt x="682" y="21600"/>
                    <a:pt x="375" y="21514"/>
                    <a:pt x="173" y="21249"/>
                  </a:cubicBezTo>
                  <a:cubicBezTo>
                    <a:pt x="-23" y="20984"/>
                    <a:pt x="-56" y="20603"/>
                    <a:pt x="94" y="20299"/>
                  </a:cubicBezTo>
                  <a:lnTo>
                    <a:pt x="9510" y="834"/>
                  </a:lnTo>
                  <a:cubicBezTo>
                    <a:pt x="9765" y="312"/>
                    <a:pt x="10215" y="0"/>
                    <a:pt x="10724" y="0"/>
                  </a:cubicBezTo>
                  <a:cubicBezTo>
                    <a:pt x="11234" y="0"/>
                    <a:pt x="11684" y="312"/>
                    <a:pt x="11939" y="834"/>
                  </a:cubicBezTo>
                  <a:lnTo>
                    <a:pt x="21394" y="20377"/>
                  </a:lnTo>
                  <a:cubicBezTo>
                    <a:pt x="21544" y="20680"/>
                    <a:pt x="21511" y="21055"/>
                    <a:pt x="21322" y="21327"/>
                  </a:cubicBezTo>
                  <a:cubicBezTo>
                    <a:pt x="21185" y="21491"/>
                    <a:pt x="20996" y="21592"/>
                    <a:pt x="20806" y="21592"/>
                  </a:cubicBezTo>
                  <a:close/>
                  <a:moveTo>
                    <a:pt x="10339" y="18904"/>
                  </a:moveTo>
                  <a:cubicBezTo>
                    <a:pt x="11116" y="18904"/>
                    <a:pt x="11900" y="18943"/>
                    <a:pt x="12690" y="19029"/>
                  </a:cubicBezTo>
                  <a:cubicBezTo>
                    <a:pt x="16105" y="19387"/>
                    <a:pt x="18900" y="20431"/>
                    <a:pt x="20643" y="21242"/>
                  </a:cubicBezTo>
                  <a:cubicBezTo>
                    <a:pt x="20852" y="21335"/>
                    <a:pt x="21028" y="21234"/>
                    <a:pt x="21120" y="21101"/>
                  </a:cubicBezTo>
                  <a:cubicBezTo>
                    <a:pt x="21217" y="20969"/>
                    <a:pt x="21276" y="20743"/>
                    <a:pt x="21165" y="20517"/>
                  </a:cubicBezTo>
                  <a:lnTo>
                    <a:pt x="11710" y="974"/>
                  </a:lnTo>
                  <a:cubicBezTo>
                    <a:pt x="11501" y="546"/>
                    <a:pt x="11136" y="296"/>
                    <a:pt x="10724" y="296"/>
                  </a:cubicBezTo>
                  <a:cubicBezTo>
                    <a:pt x="10313" y="296"/>
                    <a:pt x="9941" y="553"/>
                    <a:pt x="9738" y="974"/>
                  </a:cubicBezTo>
                  <a:lnTo>
                    <a:pt x="323" y="20439"/>
                  </a:lnTo>
                  <a:cubicBezTo>
                    <a:pt x="212" y="20673"/>
                    <a:pt x="277" y="20899"/>
                    <a:pt x="375" y="21031"/>
                  </a:cubicBezTo>
                  <a:cubicBezTo>
                    <a:pt x="473" y="21164"/>
                    <a:pt x="656" y="21265"/>
                    <a:pt x="865" y="21164"/>
                  </a:cubicBezTo>
                  <a:lnTo>
                    <a:pt x="865" y="21164"/>
                  </a:lnTo>
                  <a:cubicBezTo>
                    <a:pt x="3829" y="19660"/>
                    <a:pt x="7009" y="18904"/>
                    <a:pt x="10339" y="18904"/>
                  </a:cubicBezTo>
                  <a:close/>
                </a:path>
              </a:pathLst>
            </a:cu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FFFFFF"/>
                </a:solidFill>
                <a:latin typeface="Calibri" panose="020F0502020204030204"/>
              </a:endParaRPr>
            </a:p>
          </p:txBody>
        </p:sp>
        <p:sp>
          <p:nvSpPr>
            <p:cNvPr id="44" name="Oval">
              <a:extLst>
                <a:ext uri="{FF2B5EF4-FFF2-40B4-BE49-F238E27FC236}">
                  <a16:creationId xmlns:a16="http://schemas.microsoft.com/office/drawing/2014/main" id="{1D221D6C-F8F0-415C-B30A-3ECEF182EC09}"/>
                </a:ext>
              </a:extLst>
            </p:cNvPr>
            <p:cNvSpPr/>
            <p:nvPr/>
          </p:nvSpPr>
          <p:spPr>
            <a:xfrm flipH="1">
              <a:off x="3155927" y="5137035"/>
              <a:ext cx="2474855" cy="1045957"/>
            </a:xfrm>
            <a:prstGeom prst="ellipse">
              <a:avLst/>
            </a:prstGeom>
            <a:solidFill>
              <a:srgbClr val="6CB4B8"/>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FFFFFF"/>
                </a:solidFill>
                <a:latin typeface="Calibri" panose="020F0502020204030204"/>
              </a:endParaRPr>
            </a:p>
          </p:txBody>
        </p:sp>
        <p:sp>
          <p:nvSpPr>
            <p:cNvPr id="45" name="Shape">
              <a:extLst>
                <a:ext uri="{FF2B5EF4-FFF2-40B4-BE49-F238E27FC236}">
                  <a16:creationId xmlns:a16="http://schemas.microsoft.com/office/drawing/2014/main" id="{E5F5D93A-394D-A8DA-A492-8FB8592B74C4}"/>
                </a:ext>
              </a:extLst>
            </p:cNvPr>
            <p:cNvSpPr/>
            <p:nvPr/>
          </p:nvSpPr>
          <p:spPr>
            <a:xfrm flipH="1">
              <a:off x="2619458" y="2722196"/>
              <a:ext cx="1611004" cy="3038262"/>
            </a:xfrm>
            <a:custGeom>
              <a:avLst/>
              <a:gdLst/>
              <a:ahLst/>
              <a:cxnLst>
                <a:cxn ang="0">
                  <a:pos x="wd2" y="hd2"/>
                </a:cxn>
                <a:cxn ang="5400000">
                  <a:pos x="wd2" y="hd2"/>
                </a:cxn>
                <a:cxn ang="10800000">
                  <a:pos x="wd2" y="hd2"/>
                </a:cxn>
                <a:cxn ang="16200000">
                  <a:pos x="wd2" y="hd2"/>
                </a:cxn>
              </a:cxnLst>
              <a:rect l="0" t="0" r="r" b="b"/>
              <a:pathLst>
                <a:path w="21580" h="21578" extrusionOk="0">
                  <a:moveTo>
                    <a:pt x="21552" y="20838"/>
                  </a:moveTo>
                  <a:lnTo>
                    <a:pt x="526" y="781"/>
                  </a:lnTo>
                  <a:lnTo>
                    <a:pt x="3139" y="781"/>
                  </a:lnTo>
                  <a:cubicBezTo>
                    <a:pt x="3110" y="1014"/>
                    <a:pt x="2995" y="1202"/>
                    <a:pt x="2909" y="1313"/>
                  </a:cubicBezTo>
                  <a:cubicBezTo>
                    <a:pt x="2890" y="1344"/>
                    <a:pt x="2947" y="1374"/>
                    <a:pt x="3005" y="1359"/>
                  </a:cubicBezTo>
                  <a:lnTo>
                    <a:pt x="4029" y="1044"/>
                  </a:lnTo>
                  <a:lnTo>
                    <a:pt x="4995" y="750"/>
                  </a:lnTo>
                  <a:cubicBezTo>
                    <a:pt x="5101" y="720"/>
                    <a:pt x="5101" y="638"/>
                    <a:pt x="4995" y="608"/>
                  </a:cubicBezTo>
                  <a:lnTo>
                    <a:pt x="4029" y="314"/>
                  </a:lnTo>
                  <a:lnTo>
                    <a:pt x="3014" y="4"/>
                  </a:lnTo>
                  <a:cubicBezTo>
                    <a:pt x="2957" y="-11"/>
                    <a:pt x="2890" y="19"/>
                    <a:pt x="2918" y="50"/>
                  </a:cubicBezTo>
                  <a:cubicBezTo>
                    <a:pt x="3062" y="233"/>
                    <a:pt x="3129" y="415"/>
                    <a:pt x="3139" y="583"/>
                  </a:cubicBezTo>
                  <a:lnTo>
                    <a:pt x="191" y="583"/>
                  </a:lnTo>
                  <a:cubicBezTo>
                    <a:pt x="124" y="583"/>
                    <a:pt x="57" y="603"/>
                    <a:pt x="28" y="633"/>
                  </a:cubicBezTo>
                  <a:cubicBezTo>
                    <a:pt x="-10" y="664"/>
                    <a:pt x="-10" y="704"/>
                    <a:pt x="28" y="735"/>
                  </a:cubicBezTo>
                  <a:lnTo>
                    <a:pt x="21054" y="20792"/>
                  </a:lnTo>
                  <a:lnTo>
                    <a:pt x="17762" y="20792"/>
                  </a:lnTo>
                  <a:lnTo>
                    <a:pt x="16891" y="20523"/>
                  </a:lnTo>
                  <a:lnTo>
                    <a:pt x="15877" y="20214"/>
                  </a:lnTo>
                  <a:cubicBezTo>
                    <a:pt x="15819" y="20199"/>
                    <a:pt x="15752" y="20229"/>
                    <a:pt x="15781" y="20260"/>
                  </a:cubicBezTo>
                  <a:cubicBezTo>
                    <a:pt x="16212" y="20803"/>
                    <a:pt x="15924" y="21320"/>
                    <a:pt x="15771" y="21528"/>
                  </a:cubicBezTo>
                  <a:cubicBezTo>
                    <a:pt x="15752" y="21559"/>
                    <a:pt x="15810" y="21589"/>
                    <a:pt x="15867" y="21574"/>
                  </a:cubicBezTo>
                  <a:lnTo>
                    <a:pt x="16891" y="21259"/>
                  </a:lnTo>
                  <a:lnTo>
                    <a:pt x="17752" y="20995"/>
                  </a:lnTo>
                  <a:lnTo>
                    <a:pt x="21379" y="20995"/>
                  </a:lnTo>
                  <a:cubicBezTo>
                    <a:pt x="21446" y="20995"/>
                    <a:pt x="21513" y="20975"/>
                    <a:pt x="21542" y="20945"/>
                  </a:cubicBezTo>
                  <a:cubicBezTo>
                    <a:pt x="21590" y="20909"/>
                    <a:pt x="21590" y="20874"/>
                    <a:pt x="21552" y="20838"/>
                  </a:cubicBezTo>
                  <a:close/>
                </a:path>
              </a:pathLst>
            </a:custGeom>
            <a:solidFill>
              <a:sysClr val="window" lastClr="FFFFFF">
                <a:lumMod val="50000"/>
              </a:sys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FFFFFF"/>
                </a:solidFill>
                <a:latin typeface="Calibri" panose="020F0502020204030204"/>
              </a:endParaRPr>
            </a:p>
          </p:txBody>
        </p:sp>
        <p:sp>
          <p:nvSpPr>
            <p:cNvPr id="46" name="TextBox 21">
              <a:extLst>
                <a:ext uri="{FF2B5EF4-FFF2-40B4-BE49-F238E27FC236}">
                  <a16:creationId xmlns:a16="http://schemas.microsoft.com/office/drawing/2014/main" id="{C0B266FE-61BF-9903-3C45-36E0B649C1CA}"/>
                </a:ext>
              </a:extLst>
            </p:cNvPr>
            <p:cNvSpPr txBox="1"/>
            <p:nvPr/>
          </p:nvSpPr>
          <p:spPr>
            <a:xfrm flipH="1">
              <a:off x="3514838" y="5334459"/>
              <a:ext cx="1716304" cy="50321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حدد الموارد المطلوبة</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47" name="TextBox 25">
              <a:extLst>
                <a:ext uri="{FF2B5EF4-FFF2-40B4-BE49-F238E27FC236}">
                  <a16:creationId xmlns:a16="http://schemas.microsoft.com/office/drawing/2014/main" id="{0446FB10-0687-BE04-89DE-03EA2A4A7749}"/>
                </a:ext>
              </a:extLst>
            </p:cNvPr>
            <p:cNvSpPr txBox="1"/>
            <p:nvPr/>
          </p:nvSpPr>
          <p:spPr>
            <a:xfrm flipH="1">
              <a:off x="4046619" y="3849109"/>
              <a:ext cx="652743" cy="646331"/>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3600" b="1" dirty="0">
                  <a:solidFill>
                    <a:srgbClr val="6CB4B8"/>
                  </a:solidFill>
                  <a:latin typeface="Calibri" panose="020F0502020204030204"/>
                </a:rPr>
                <a:t>04</a:t>
              </a:r>
            </a:p>
          </p:txBody>
        </p:sp>
      </p:grpSp>
      <p:grpSp>
        <p:nvGrpSpPr>
          <p:cNvPr id="48" name="Group 47">
            <a:extLst>
              <a:ext uri="{FF2B5EF4-FFF2-40B4-BE49-F238E27FC236}">
                <a16:creationId xmlns:a16="http://schemas.microsoft.com/office/drawing/2014/main" id="{9C0F7282-CBF8-4FCF-9B21-B5204EBC65C3}"/>
              </a:ext>
            </a:extLst>
          </p:cNvPr>
          <p:cNvGrpSpPr/>
          <p:nvPr/>
        </p:nvGrpSpPr>
        <p:grpSpPr>
          <a:xfrm>
            <a:off x="1284070" y="2293527"/>
            <a:ext cx="2474855" cy="2931858"/>
            <a:chOff x="1284070" y="2293527"/>
            <a:chExt cx="2474855" cy="2931858"/>
          </a:xfrm>
        </p:grpSpPr>
        <p:sp>
          <p:nvSpPr>
            <p:cNvPr id="49" name="Shape">
              <a:extLst>
                <a:ext uri="{FF2B5EF4-FFF2-40B4-BE49-F238E27FC236}">
                  <a16:creationId xmlns:a16="http://schemas.microsoft.com/office/drawing/2014/main" id="{B7920FDE-1323-54D5-1E01-9AF9CF3942FD}"/>
                </a:ext>
              </a:extLst>
            </p:cNvPr>
            <p:cNvSpPr/>
            <p:nvPr/>
          </p:nvSpPr>
          <p:spPr>
            <a:xfrm flipH="1">
              <a:off x="1345570" y="3243744"/>
              <a:ext cx="2351856" cy="1981641"/>
            </a:xfrm>
            <a:custGeom>
              <a:avLst/>
              <a:gdLst/>
              <a:ahLst/>
              <a:cxnLst>
                <a:cxn ang="0">
                  <a:pos x="wd2" y="hd2"/>
                </a:cxn>
                <a:cxn ang="5400000">
                  <a:pos x="wd2" y="hd2"/>
                </a:cxn>
                <a:cxn ang="10800000">
                  <a:pos x="wd2" y="hd2"/>
                </a:cxn>
                <a:cxn ang="16200000">
                  <a:pos x="wd2" y="hd2"/>
                </a:cxn>
              </a:cxnLst>
              <a:rect l="0" t="0" r="r" b="b"/>
              <a:pathLst>
                <a:path w="21488" h="21528" extrusionOk="0">
                  <a:moveTo>
                    <a:pt x="10760" y="21528"/>
                  </a:moveTo>
                  <a:cubicBezTo>
                    <a:pt x="10251" y="21528"/>
                    <a:pt x="9801" y="21218"/>
                    <a:pt x="9546" y="20698"/>
                  </a:cubicBezTo>
                  <a:lnTo>
                    <a:pt x="94" y="1232"/>
                  </a:lnTo>
                  <a:cubicBezTo>
                    <a:pt x="-56" y="929"/>
                    <a:pt x="-23" y="557"/>
                    <a:pt x="166" y="285"/>
                  </a:cubicBezTo>
                  <a:cubicBezTo>
                    <a:pt x="362" y="21"/>
                    <a:pt x="662" y="-72"/>
                    <a:pt x="943" y="60"/>
                  </a:cubicBezTo>
                  <a:cubicBezTo>
                    <a:pt x="2666" y="859"/>
                    <a:pt x="5434" y="1892"/>
                    <a:pt x="8822" y="2241"/>
                  </a:cubicBezTo>
                  <a:cubicBezTo>
                    <a:pt x="12960" y="2668"/>
                    <a:pt x="16903" y="1962"/>
                    <a:pt x="20526" y="138"/>
                  </a:cubicBezTo>
                  <a:lnTo>
                    <a:pt x="20526" y="138"/>
                  </a:lnTo>
                  <a:cubicBezTo>
                    <a:pt x="20806" y="-2"/>
                    <a:pt x="21113" y="83"/>
                    <a:pt x="21316" y="347"/>
                  </a:cubicBezTo>
                  <a:cubicBezTo>
                    <a:pt x="21511" y="611"/>
                    <a:pt x="21544" y="991"/>
                    <a:pt x="21394" y="1294"/>
                  </a:cubicBezTo>
                  <a:lnTo>
                    <a:pt x="11981" y="20682"/>
                  </a:lnTo>
                  <a:cubicBezTo>
                    <a:pt x="11720" y="21218"/>
                    <a:pt x="11269" y="21528"/>
                    <a:pt x="10760" y="21528"/>
                  </a:cubicBezTo>
                  <a:close/>
                  <a:moveTo>
                    <a:pt x="682" y="308"/>
                  </a:moveTo>
                  <a:cubicBezTo>
                    <a:pt x="545" y="308"/>
                    <a:pt x="434" y="394"/>
                    <a:pt x="362" y="487"/>
                  </a:cubicBezTo>
                  <a:cubicBezTo>
                    <a:pt x="264" y="619"/>
                    <a:pt x="205" y="844"/>
                    <a:pt x="316" y="1069"/>
                  </a:cubicBezTo>
                  <a:lnTo>
                    <a:pt x="9768" y="20535"/>
                  </a:lnTo>
                  <a:cubicBezTo>
                    <a:pt x="9977" y="20961"/>
                    <a:pt x="10343" y="21210"/>
                    <a:pt x="10754" y="21210"/>
                  </a:cubicBezTo>
                  <a:cubicBezTo>
                    <a:pt x="11165" y="21210"/>
                    <a:pt x="11537" y="20954"/>
                    <a:pt x="11739" y="20535"/>
                  </a:cubicBezTo>
                  <a:lnTo>
                    <a:pt x="21152" y="1147"/>
                  </a:lnTo>
                  <a:cubicBezTo>
                    <a:pt x="21263" y="914"/>
                    <a:pt x="21198" y="689"/>
                    <a:pt x="21100" y="557"/>
                  </a:cubicBezTo>
                  <a:cubicBezTo>
                    <a:pt x="21002" y="425"/>
                    <a:pt x="20819" y="324"/>
                    <a:pt x="20611" y="425"/>
                  </a:cubicBezTo>
                  <a:lnTo>
                    <a:pt x="20611" y="425"/>
                  </a:lnTo>
                  <a:cubicBezTo>
                    <a:pt x="16949" y="2264"/>
                    <a:pt x="12967" y="2978"/>
                    <a:pt x="8782" y="2551"/>
                  </a:cubicBezTo>
                  <a:cubicBezTo>
                    <a:pt x="5368" y="2194"/>
                    <a:pt x="2575" y="1154"/>
                    <a:pt x="832" y="347"/>
                  </a:cubicBezTo>
                  <a:cubicBezTo>
                    <a:pt x="786" y="324"/>
                    <a:pt x="734" y="308"/>
                    <a:pt x="682" y="308"/>
                  </a:cubicBez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FFFFFF"/>
                </a:solidFill>
                <a:latin typeface="Calibri" panose="020F0502020204030204"/>
              </a:endParaRPr>
            </a:p>
          </p:txBody>
        </p:sp>
        <p:sp>
          <p:nvSpPr>
            <p:cNvPr id="50" name="Oval">
              <a:extLst>
                <a:ext uri="{FF2B5EF4-FFF2-40B4-BE49-F238E27FC236}">
                  <a16:creationId xmlns:a16="http://schemas.microsoft.com/office/drawing/2014/main" id="{34A02842-80DB-955B-D20C-901029383C66}"/>
                </a:ext>
              </a:extLst>
            </p:cNvPr>
            <p:cNvSpPr/>
            <p:nvPr/>
          </p:nvSpPr>
          <p:spPr>
            <a:xfrm flipH="1">
              <a:off x="1284070" y="2293527"/>
              <a:ext cx="2474855" cy="1045957"/>
            </a:xfrm>
            <a:prstGeom prst="ellipse">
              <a:avLst/>
            </a:pr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sz="3000">
                <a:solidFill>
                  <a:srgbClr val="FFFFFF"/>
                </a:solidFill>
                <a:latin typeface="Calibri" panose="020F0502020204030204"/>
              </a:endParaRPr>
            </a:p>
          </p:txBody>
        </p:sp>
        <p:sp>
          <p:nvSpPr>
            <p:cNvPr id="51" name="TextBox 19">
              <a:extLst>
                <a:ext uri="{FF2B5EF4-FFF2-40B4-BE49-F238E27FC236}">
                  <a16:creationId xmlns:a16="http://schemas.microsoft.com/office/drawing/2014/main" id="{E7B10199-0324-6E58-928E-76D51D42AA2A}"/>
                </a:ext>
              </a:extLst>
            </p:cNvPr>
            <p:cNvSpPr txBox="1"/>
            <p:nvPr/>
          </p:nvSpPr>
          <p:spPr>
            <a:xfrm flipH="1">
              <a:off x="1638821" y="2472611"/>
              <a:ext cx="1716304" cy="50321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EG"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وثّق المعالم الرئيسية</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52" name="TextBox 26">
              <a:extLst>
                <a:ext uri="{FF2B5EF4-FFF2-40B4-BE49-F238E27FC236}">
                  <a16:creationId xmlns:a16="http://schemas.microsoft.com/office/drawing/2014/main" id="{BAB53265-426E-4A0D-C506-D0FEBCB9B606}"/>
                </a:ext>
              </a:extLst>
            </p:cNvPr>
            <p:cNvSpPr txBox="1"/>
            <p:nvPr/>
          </p:nvSpPr>
          <p:spPr>
            <a:xfrm flipH="1">
              <a:off x="2038585" y="3768153"/>
              <a:ext cx="871630" cy="6463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3600" b="1" dirty="0">
                  <a:solidFill>
                    <a:srgbClr val="3D8E92"/>
                  </a:solidFill>
                  <a:latin typeface="Calibri" panose="020F0502020204030204"/>
                </a:rPr>
                <a:t>05</a:t>
              </a:r>
            </a:p>
          </p:txBody>
        </p:sp>
      </p:grpSp>
      <p:sp>
        <p:nvSpPr>
          <p:cNvPr id="18" name="مربع نص 17">
            <a:extLst>
              <a:ext uri="{FF2B5EF4-FFF2-40B4-BE49-F238E27FC236}">
                <a16:creationId xmlns:a16="http://schemas.microsoft.com/office/drawing/2014/main" id="{74F48F06-1925-CBF7-D223-3A11A7ABD443}"/>
              </a:ext>
            </a:extLst>
          </p:cNvPr>
          <p:cNvSpPr txBox="1"/>
          <p:nvPr/>
        </p:nvSpPr>
        <p:spPr>
          <a:xfrm>
            <a:off x="2015269" y="-67945"/>
            <a:ext cx="8013700" cy="708656"/>
          </a:xfrm>
          <a:prstGeom prst="rect">
            <a:avLst/>
          </a:prstGeom>
          <a:noFill/>
        </p:spPr>
        <p:txBody>
          <a:bodyPr wrap="square">
            <a:spAutoFit/>
          </a:bodyPr>
          <a:lstStyle/>
          <a:p>
            <a:pPr algn="just" rtl="1">
              <a:lnSpc>
                <a:spcPct val="115000"/>
              </a:lnSpc>
              <a:buNone/>
            </a:pPr>
            <a:r>
              <a:rPr lang="ar-EG" sz="36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كيف أتحكّم باتجاهات الحياة لأعرف من أين أبدأ وأين سأنتهي؟</a:t>
            </a:r>
            <a:endParaRPr lang="fr-FR" sz="28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91075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right)">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right)">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right)">
                                      <p:cBhvr>
                                        <p:cTn id="2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333AEDA-9CBE-D97B-B890-4A3869D681E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015CB87-DC61-A242-9D54-0B6D0A23087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5DD6E4B2-2404-D469-198A-23441B555A1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37B3D177-F2F9-69EA-11BC-9CB77CDCCD6A}"/>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F8361293-3C52-3BCD-EE59-91E1033D413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11">
                  <a:extLst>
                    <a:ext uri="{FF2B5EF4-FFF2-40B4-BE49-F238E27FC236}">
                      <a16:creationId xmlns:a16="http://schemas.microsoft.com/office/drawing/2014/main" id="{6AE7E2F5-A87F-5615-7BB9-806801EF1D7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A83EEBD0-A84E-C9F3-B47D-D1DDCF7B442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E588ECE-162E-9BF9-4AB4-126AE93CB52B}"/>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0F960328-15AA-7260-49D7-694861170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9" name="Arrow: Striped Right 8">
                  <a:extLst>
                    <a:ext uri="{FF2B5EF4-FFF2-40B4-BE49-F238E27FC236}">
                      <a16:creationId xmlns:a16="http://schemas.microsoft.com/office/drawing/2014/main" id="{C871B871-05AC-C94B-1702-FDD17BDE53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25AACEA9-3C2E-9AC9-A243-F32D4DE42A0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61DB977E-53AF-EF6E-C9EF-D7E124D497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تحويل الطاقة السلبية</a:t>
              </a:r>
            </a:p>
          </p:txBody>
        </p:sp>
      </p:grpSp>
      <p:sp>
        <p:nvSpPr>
          <p:cNvPr id="37" name="Rectangle: Rounded Corners 36">
            <a:extLst>
              <a:ext uri="{FF2B5EF4-FFF2-40B4-BE49-F238E27FC236}">
                <a16:creationId xmlns:a16="http://schemas.microsoft.com/office/drawing/2014/main" id="{4516B106-DD45-0E4C-EC6F-947124C3256C}"/>
              </a:ext>
            </a:extLst>
          </p:cNvPr>
          <p:cNvSpPr/>
          <p:nvPr/>
        </p:nvSpPr>
        <p:spPr>
          <a:xfrm>
            <a:off x="3781444" y="2201845"/>
            <a:ext cx="4827236" cy="4287196"/>
          </a:xfrm>
          <a:prstGeom prst="roundRect">
            <a:avLst>
              <a:gd name="adj" fmla="val 10228"/>
            </a:avLst>
          </a:prstGeom>
          <a:solidFill>
            <a:schemeClr val="bg1"/>
          </a:solidFill>
          <a:ln>
            <a:solidFill>
              <a:srgbClr val="168489"/>
            </a:solidFill>
          </a:ln>
          <a:effectLst>
            <a:outerShdw blurRad="215900" dist="139700" dir="2700000" algn="tl" rotWithShape="0">
              <a:schemeClr val="tx1">
                <a:lumMod val="75000"/>
                <a:lumOff val="25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6" name="Rectangle: Rounded Corners 55">
            <a:extLst>
              <a:ext uri="{FF2B5EF4-FFF2-40B4-BE49-F238E27FC236}">
                <a16:creationId xmlns:a16="http://schemas.microsoft.com/office/drawing/2014/main" id="{1379952F-BCC3-456A-EBA6-AB7A70A6BF4E}"/>
              </a:ext>
            </a:extLst>
          </p:cNvPr>
          <p:cNvSpPr/>
          <p:nvPr/>
        </p:nvSpPr>
        <p:spPr>
          <a:xfrm>
            <a:off x="8297145" y="3872948"/>
            <a:ext cx="180953" cy="1310046"/>
          </a:xfrm>
          <a:prstGeom prst="roundRect">
            <a:avLst>
              <a:gd name="adj" fmla="val 50000"/>
            </a:avLst>
          </a:prstGeom>
          <a:solidFill>
            <a:srgbClr val="FFCC66"/>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7" name="TextBox 27">
            <a:extLst>
              <a:ext uri="{FF2B5EF4-FFF2-40B4-BE49-F238E27FC236}">
                <a16:creationId xmlns:a16="http://schemas.microsoft.com/office/drawing/2014/main" id="{B478867F-3131-0BF2-A0B4-7D4010AC85E3}"/>
              </a:ext>
            </a:extLst>
          </p:cNvPr>
          <p:cNvSpPr txBox="1"/>
          <p:nvPr/>
        </p:nvSpPr>
        <p:spPr>
          <a:xfrm rot="10800000" flipV="1">
            <a:off x="4590750" y="2967160"/>
            <a:ext cx="3288902" cy="2640723"/>
          </a:xfrm>
          <a:prstGeom prst="rect">
            <a:avLst/>
          </a:prstGeom>
          <a:noFill/>
        </p:spPr>
        <p:txBody>
          <a:bodyPr wrap="square" rtlCol="0">
            <a:spAutoFit/>
          </a:bodyPr>
          <a:lstStyle/>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التواصل البصري الإيجابي: النظر بانتباه وتقدير أثناء حديث المتدرب السلبي.</a:t>
            </a:r>
          </a:p>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الابتسامة والإيماءات الإيجابية: تعزيز غير لفظي للمشاركات حتى البسيطة منها.</a:t>
            </a:r>
          </a:p>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القرب المكاني: الاقتراب من المتدربين السلبيين دون اختراق مساحتهم الشخصية.</a:t>
            </a:r>
          </a:p>
          <a:p>
            <a:pPr indent="-342900" algn="r" rtl="1">
              <a:lnSpc>
                <a:spcPct val="115000"/>
              </a:lnSpc>
              <a:buSzPts val="1800"/>
              <a:buBlip>
                <a:blip r:embed="rId2"/>
              </a:buBlip>
            </a:pPr>
            <a:r>
              <a:rPr lang="ar-SA" b="1" dirty="0">
                <a:latin typeface="Adobe Arabic" panose="02040503050201020203" pitchFamily="18" charset="-78"/>
                <a:ea typeface="Calibri" panose="020F0502020204030204" pitchFamily="34" charset="0"/>
                <a:cs typeface="Adobe Arabic" panose="02040503050201020203" pitchFamily="18" charset="-78"/>
              </a:rPr>
              <a:t>- التنقل في القاعة: عدم الثبات في مكان واحد يزيد من ديناميكية الجلسة.</a:t>
            </a:r>
          </a:p>
        </p:txBody>
      </p:sp>
      <p:grpSp>
        <p:nvGrpSpPr>
          <p:cNvPr id="14" name="Group 13">
            <a:extLst>
              <a:ext uri="{FF2B5EF4-FFF2-40B4-BE49-F238E27FC236}">
                <a16:creationId xmlns:a16="http://schemas.microsoft.com/office/drawing/2014/main" id="{BC2DE9EC-9FBA-F2D6-2A6B-25BA51E43ED1}"/>
              </a:ext>
            </a:extLst>
          </p:cNvPr>
          <p:cNvGrpSpPr/>
          <p:nvPr/>
        </p:nvGrpSpPr>
        <p:grpSpPr>
          <a:xfrm>
            <a:off x="8397595" y="1901549"/>
            <a:ext cx="1753077" cy="2141246"/>
            <a:chOff x="6124293" y="2679162"/>
            <a:chExt cx="1753077" cy="2141246"/>
          </a:xfrm>
        </p:grpSpPr>
        <p:grpSp>
          <p:nvGrpSpPr>
            <p:cNvPr id="15" name="Group 14">
              <a:extLst>
                <a:ext uri="{FF2B5EF4-FFF2-40B4-BE49-F238E27FC236}">
                  <a16:creationId xmlns:a16="http://schemas.microsoft.com/office/drawing/2014/main" id="{44534E03-BA0C-20A5-527E-4994E5F1F1F1}"/>
                </a:ext>
              </a:extLst>
            </p:cNvPr>
            <p:cNvGrpSpPr/>
            <p:nvPr/>
          </p:nvGrpSpPr>
          <p:grpSpPr>
            <a:xfrm flipV="1">
              <a:off x="6124293" y="2679162"/>
              <a:ext cx="1753077" cy="2141246"/>
              <a:chOff x="6837518" y="2028373"/>
              <a:chExt cx="1753077" cy="2141246"/>
            </a:xfrm>
          </p:grpSpPr>
          <p:sp>
            <p:nvSpPr>
              <p:cNvPr id="18" name="Hexagon 17">
                <a:extLst>
                  <a:ext uri="{FF2B5EF4-FFF2-40B4-BE49-F238E27FC236}">
                    <a16:creationId xmlns:a16="http://schemas.microsoft.com/office/drawing/2014/main" id="{3F7FAE11-2BAE-5BEF-BAAB-80F4C8218043}"/>
                  </a:ext>
                </a:extLst>
              </p:cNvPr>
              <p:cNvSpPr/>
              <p:nvPr/>
            </p:nvSpPr>
            <p:spPr>
              <a:xfrm rot="5400000" flipV="1">
                <a:off x="6728358" y="2307381"/>
                <a:ext cx="1971398" cy="1753077"/>
              </a:xfrm>
              <a:prstGeom prst="hexagon">
                <a:avLst/>
              </a:prstGeom>
              <a:noFill/>
              <a:ln w="38100">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19" name="Chevron 20">
                <a:extLst>
                  <a:ext uri="{FF2B5EF4-FFF2-40B4-BE49-F238E27FC236}">
                    <a16:creationId xmlns:a16="http://schemas.microsoft.com/office/drawing/2014/main" id="{00951CBF-5AB5-D17A-836B-8F88C6A8AFBE}"/>
                  </a:ext>
                </a:extLst>
              </p:cNvPr>
              <p:cNvSpPr/>
              <p:nvPr/>
            </p:nvSpPr>
            <p:spPr>
              <a:xfrm rot="16200000" flipV="1">
                <a:off x="7452555" y="1413336"/>
                <a:ext cx="523003" cy="1753077"/>
              </a:xfrm>
              <a:prstGeom prst="chevron">
                <a:avLst>
                  <a:gd name="adj" fmla="val 84044"/>
                </a:avLst>
              </a:prstGeom>
              <a:no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16" name="TextBox 27">
              <a:extLst>
                <a:ext uri="{FF2B5EF4-FFF2-40B4-BE49-F238E27FC236}">
                  <a16:creationId xmlns:a16="http://schemas.microsoft.com/office/drawing/2014/main" id="{FAB6733B-4021-B2A5-972F-B9A48885022F}"/>
                </a:ext>
              </a:extLst>
            </p:cNvPr>
            <p:cNvSpPr txBox="1"/>
            <p:nvPr/>
          </p:nvSpPr>
          <p:spPr>
            <a:xfrm rot="10800000" flipV="1">
              <a:off x="6285484" y="3495473"/>
              <a:ext cx="1475579" cy="729430"/>
            </a:xfrm>
            <a:prstGeom prst="rect">
              <a:avLst/>
            </a:prstGeom>
            <a:noFill/>
          </p:spPr>
          <p:txBody>
            <a:bodyPr wrap="square" rtlCol="0">
              <a:spAutoFit/>
            </a:bodyPr>
            <a:lstStyle/>
            <a:p>
              <a:pPr algn="ctr">
                <a:lnSpc>
                  <a:spcPct val="115000"/>
                </a:lnSpc>
              </a:pPr>
              <a:r>
                <a:rPr lang="ar-SA" b="1" dirty="0">
                  <a:latin typeface="Adobe Arabic" panose="02040503050201020203" pitchFamily="18" charset="-78"/>
                  <a:ea typeface="Calibri" panose="020F0502020204030204" pitchFamily="34" charset="0"/>
                  <a:cs typeface="Adobe Arabic" panose="02040503050201020203" pitchFamily="18" charset="-78"/>
                </a:rPr>
                <a:t>استخدام لغة الجسد والتواصل غير اللفظي</a:t>
              </a:r>
              <a:endParaRPr lang="en-US"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8870FAE3-76CE-D46D-BDAB-D9B0F6421AAB}"/>
                </a:ext>
              </a:extLst>
            </p:cNvPr>
            <p:cNvSpPr txBox="1"/>
            <p:nvPr/>
          </p:nvSpPr>
          <p:spPr>
            <a:xfrm>
              <a:off x="6780259" y="2963689"/>
              <a:ext cx="348172" cy="369332"/>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05</a:t>
              </a:r>
            </a:p>
          </p:txBody>
        </p:sp>
      </p:grpSp>
      <p:grpSp>
        <p:nvGrpSpPr>
          <p:cNvPr id="20" name="Group 19">
            <a:extLst>
              <a:ext uri="{FF2B5EF4-FFF2-40B4-BE49-F238E27FC236}">
                <a16:creationId xmlns:a16="http://schemas.microsoft.com/office/drawing/2014/main" id="{6B3E4908-A09F-38A5-BC62-1ECA630BEB3A}"/>
              </a:ext>
            </a:extLst>
          </p:cNvPr>
          <p:cNvGrpSpPr/>
          <p:nvPr/>
        </p:nvGrpSpPr>
        <p:grpSpPr>
          <a:xfrm>
            <a:off x="10829443" y="3519283"/>
            <a:ext cx="1387743" cy="1313424"/>
            <a:chOff x="7779085" y="2679163"/>
            <a:chExt cx="2262405" cy="2141245"/>
          </a:xfrm>
        </p:grpSpPr>
        <p:grpSp>
          <p:nvGrpSpPr>
            <p:cNvPr id="21" name="Group 20">
              <a:extLst>
                <a:ext uri="{FF2B5EF4-FFF2-40B4-BE49-F238E27FC236}">
                  <a16:creationId xmlns:a16="http://schemas.microsoft.com/office/drawing/2014/main" id="{A55840A0-285A-ADD7-608D-99928E679E6C}"/>
                </a:ext>
              </a:extLst>
            </p:cNvPr>
            <p:cNvGrpSpPr/>
            <p:nvPr/>
          </p:nvGrpSpPr>
          <p:grpSpPr>
            <a:xfrm flipV="1">
              <a:off x="8033751" y="2679163"/>
              <a:ext cx="1753079" cy="2141245"/>
              <a:chOff x="8746974" y="2028373"/>
              <a:chExt cx="1753079" cy="2141245"/>
            </a:xfrm>
          </p:grpSpPr>
          <p:sp>
            <p:nvSpPr>
              <p:cNvPr id="24" name="Hexagon 23">
                <a:extLst>
                  <a:ext uri="{FF2B5EF4-FFF2-40B4-BE49-F238E27FC236}">
                    <a16:creationId xmlns:a16="http://schemas.microsoft.com/office/drawing/2014/main" id="{E8A61090-8A70-9F2C-A8AC-752C04BAFA04}"/>
                  </a:ext>
                </a:extLst>
              </p:cNvPr>
              <p:cNvSpPr/>
              <p:nvPr/>
            </p:nvSpPr>
            <p:spPr>
              <a:xfrm rot="5400000" flipV="1">
                <a:off x="8637814" y="2307380"/>
                <a:ext cx="1971398" cy="1753078"/>
              </a:xfrm>
              <a:prstGeom prst="hexagon">
                <a:avLst/>
              </a:prstGeom>
              <a:noFill/>
              <a:ln w="38100">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latin typeface="Adobe Arabic" panose="02040503050201020203" pitchFamily="18" charset="-78"/>
                  <a:cs typeface="Adobe Arabic" panose="02040503050201020203" pitchFamily="18" charset="-78"/>
                </a:endParaRPr>
              </a:p>
            </p:txBody>
          </p:sp>
          <p:sp>
            <p:nvSpPr>
              <p:cNvPr id="25" name="Chevron 20">
                <a:extLst>
                  <a:ext uri="{FF2B5EF4-FFF2-40B4-BE49-F238E27FC236}">
                    <a16:creationId xmlns:a16="http://schemas.microsoft.com/office/drawing/2014/main" id="{5834F911-57D7-7D81-7B53-14155BED0BA6}"/>
                  </a:ext>
                </a:extLst>
              </p:cNvPr>
              <p:cNvSpPr/>
              <p:nvPr/>
            </p:nvSpPr>
            <p:spPr>
              <a:xfrm rot="16200000" flipV="1">
                <a:off x="9362012" y="1413336"/>
                <a:ext cx="523003" cy="1753078"/>
              </a:xfrm>
              <a:prstGeom prst="chevron">
                <a:avLst>
                  <a:gd name="adj" fmla="val 84044"/>
                </a:avLst>
              </a:prstGeom>
              <a:noFill/>
              <a:ln>
                <a:solidFill>
                  <a:srgbClr val="3D8E9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latin typeface="Adobe Arabic" panose="02040503050201020203" pitchFamily="18" charset="-78"/>
                  <a:cs typeface="Adobe Arabic" panose="02040503050201020203" pitchFamily="18" charset="-78"/>
                </a:endParaRPr>
              </a:p>
            </p:txBody>
          </p:sp>
        </p:grpSp>
        <p:sp>
          <p:nvSpPr>
            <p:cNvPr id="22" name="TextBox 27">
              <a:extLst>
                <a:ext uri="{FF2B5EF4-FFF2-40B4-BE49-F238E27FC236}">
                  <a16:creationId xmlns:a16="http://schemas.microsoft.com/office/drawing/2014/main" id="{19FAE651-A1D4-C23E-A57F-A7C70C3A1251}"/>
                </a:ext>
              </a:extLst>
            </p:cNvPr>
            <p:cNvSpPr txBox="1"/>
            <p:nvPr/>
          </p:nvSpPr>
          <p:spPr>
            <a:xfrm rot="10800000" flipV="1">
              <a:off x="7779085" y="3394719"/>
              <a:ext cx="2262405" cy="1073769"/>
            </a:xfrm>
            <a:prstGeom prst="rect">
              <a:avLst/>
            </a:prstGeom>
            <a:noFill/>
          </p:spPr>
          <p:txBody>
            <a:bodyPr wrap="square" rtlCol="0">
              <a:spAutoFit/>
            </a:bodyPr>
            <a:lstStyle/>
            <a:p>
              <a:pPr algn="ctr">
                <a:lnSpc>
                  <a:spcPct val="115000"/>
                </a:lnSpc>
              </a:pPr>
              <a:r>
                <a:rPr lang="ar-SA" sz="1600" b="1" dirty="0">
                  <a:latin typeface="Adobe Arabic" panose="02040503050201020203" pitchFamily="18" charset="-78"/>
                  <a:ea typeface="Calibri" panose="020F0502020204030204" pitchFamily="34" charset="0"/>
                  <a:cs typeface="Adobe Arabic" panose="02040503050201020203" pitchFamily="18" charset="-78"/>
                </a:rPr>
                <a:t>استراتيجية التكليف بالمسؤولية</a:t>
              </a:r>
              <a:endParaRPr lang="en-US" sz="1600" b="1" dirty="0">
                <a:latin typeface="Adobe Arabic" panose="02040503050201020203" pitchFamily="18" charset="-78"/>
                <a:ea typeface="Calibri" panose="020F0502020204030204" pitchFamily="34" charset="0"/>
                <a:cs typeface="Adobe Arabic" panose="02040503050201020203" pitchFamily="18" charset="-78"/>
              </a:endParaRPr>
            </a:p>
          </p:txBody>
        </p:sp>
        <p:sp>
          <p:nvSpPr>
            <p:cNvPr id="23" name="TextBox 22">
              <a:extLst>
                <a:ext uri="{FF2B5EF4-FFF2-40B4-BE49-F238E27FC236}">
                  <a16:creationId xmlns:a16="http://schemas.microsoft.com/office/drawing/2014/main" id="{E071F45F-AEED-3F4E-E132-F7C303C88912}"/>
                </a:ext>
              </a:extLst>
            </p:cNvPr>
            <p:cNvSpPr txBox="1"/>
            <p:nvPr/>
          </p:nvSpPr>
          <p:spPr>
            <a:xfrm>
              <a:off x="8689717" y="2963689"/>
              <a:ext cx="567617" cy="602113"/>
            </a:xfrm>
            <a:prstGeom prst="rect">
              <a:avLst/>
            </a:prstGeom>
            <a:noFill/>
          </p:spPr>
          <p:txBody>
            <a:bodyPr wrap="none" rtlCol="0">
              <a:spAutoFit/>
            </a:bodyPr>
            <a:lstStyle/>
            <a:p>
              <a:pPr algn="l"/>
              <a:r>
                <a:rPr lang="en-US" dirty="0">
                  <a:ln/>
                  <a:latin typeface="Adobe Arabic" panose="02040503050201020203" pitchFamily="18" charset="-78"/>
                  <a:cs typeface="Adobe Arabic" panose="02040503050201020203" pitchFamily="18" charset="-78"/>
                  <a:sym typeface="Montserrat Black"/>
                  <a:rtl val="0"/>
                </a:rPr>
                <a:t>04</a:t>
              </a:r>
            </a:p>
          </p:txBody>
        </p:sp>
      </p:grpSp>
      <p:sp>
        <p:nvSpPr>
          <p:cNvPr id="26" name="TextBox 7">
            <a:extLst>
              <a:ext uri="{FF2B5EF4-FFF2-40B4-BE49-F238E27FC236}">
                <a16:creationId xmlns:a16="http://schemas.microsoft.com/office/drawing/2014/main" id="{97F2ED1C-6BD7-A3E7-14A9-1BE3B47B5421}"/>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أتحكم بالأشخاص السلبيين من حولي وأحولهم لكتلة من النشاط والقوة؟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694485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90630-4F22-A1AD-817B-E86526D04D4E}"/>
            </a:ext>
          </a:extLst>
        </p:cNvPr>
        <p:cNvGrpSpPr/>
        <p:nvPr/>
      </p:nvGrpSpPr>
      <p:grpSpPr>
        <a:xfrm>
          <a:off x="0" y="0"/>
          <a:ext cx="0" cy="0"/>
          <a:chOff x="0" y="0"/>
          <a:chExt cx="0" cy="0"/>
        </a:xfrm>
      </p:grpSpPr>
      <p:sp>
        <p:nvSpPr>
          <p:cNvPr id="14" name="TextBox 7">
            <a:extLst>
              <a:ext uri="{FF2B5EF4-FFF2-40B4-BE49-F238E27FC236}">
                <a16:creationId xmlns:a16="http://schemas.microsoft.com/office/drawing/2014/main" id="{92DD48CF-C3E3-8A16-67B9-1E56C4AF9B1E}"/>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باستثمار المواقف التدريبية؟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48">
            <a:extLst>
              <a:ext uri="{FF2B5EF4-FFF2-40B4-BE49-F238E27FC236}">
                <a16:creationId xmlns:a16="http://schemas.microsoft.com/office/drawing/2014/main" id="{9F0BB51A-D40D-738A-E86B-6E081B1480D7}"/>
              </a:ext>
            </a:extLst>
          </p:cNvPr>
          <p:cNvGrpSpPr/>
          <p:nvPr/>
        </p:nvGrpSpPr>
        <p:grpSpPr>
          <a:xfrm>
            <a:off x="2640812" y="2937172"/>
            <a:ext cx="3482550" cy="1108306"/>
            <a:chOff x="2210319" y="1430934"/>
            <a:chExt cx="3945432" cy="1255616"/>
          </a:xfrm>
        </p:grpSpPr>
        <p:sp>
          <p:nvSpPr>
            <p:cNvPr id="16" name="Shape">
              <a:extLst>
                <a:ext uri="{FF2B5EF4-FFF2-40B4-BE49-F238E27FC236}">
                  <a16:creationId xmlns:a16="http://schemas.microsoft.com/office/drawing/2014/main" id="{6E6C8A34-1981-39A6-9E07-E595026D16CE}"/>
                </a:ext>
              </a:extLst>
            </p:cNvPr>
            <p:cNvSpPr/>
            <p:nvPr/>
          </p:nvSpPr>
          <p:spPr>
            <a:xfrm>
              <a:off x="5195566" y="1430934"/>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FFBF2F"/>
            </a:solidFill>
            <a:ln w="12700">
              <a:miter lim="400000"/>
            </a:ln>
          </p:spPr>
          <p:txBody>
            <a:bodyPr lIns="28575" tIns="228600" rIns="28575" bIns="28575" anchor="ctr"/>
            <a:lstStyle/>
            <a:p>
              <a:pPr algn="ctr">
                <a:defRPr sz="3000">
                  <a:solidFill>
                    <a:srgbClr val="FFFFFF"/>
                  </a:solidFill>
                </a:defRPr>
              </a:pPr>
              <a:r>
                <a:rPr lang="en-US" sz="2800" b="1" dirty="0"/>
                <a:t>02</a:t>
              </a:r>
              <a:endParaRPr sz="2800" b="1" dirty="0"/>
            </a:p>
          </p:txBody>
        </p:sp>
        <p:sp>
          <p:nvSpPr>
            <p:cNvPr id="17" name="Shape">
              <a:extLst>
                <a:ext uri="{FF2B5EF4-FFF2-40B4-BE49-F238E27FC236}">
                  <a16:creationId xmlns:a16="http://schemas.microsoft.com/office/drawing/2014/main" id="{BDC714D2-7E56-FD6B-0ECE-4BF4260C92AC}"/>
                </a:ext>
              </a:extLst>
            </p:cNvPr>
            <p:cNvSpPr/>
            <p:nvPr/>
          </p:nvSpPr>
          <p:spPr>
            <a:xfrm>
              <a:off x="2210319" y="1430934"/>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FFCC5E"/>
            </a:solidFill>
            <a:ln w="12700">
              <a:miter lim="400000"/>
            </a:ln>
          </p:spPr>
          <p:txBody>
            <a:bodyPr lIns="28575" tIns="28575" rIns="28575" bIns="28575" anchor="ctr"/>
            <a:lstStyle/>
            <a:p>
              <a:pPr algn="ctr">
                <a:defRPr sz="3000">
                  <a:solidFill>
                    <a:srgbClr val="FFFFFF"/>
                  </a:solidFill>
                </a:defRPr>
              </a:pPr>
              <a:endParaRPr sz="2800" dirty="0"/>
            </a:p>
          </p:txBody>
        </p:sp>
        <p:sp>
          <p:nvSpPr>
            <p:cNvPr id="30" name="TextBox 51">
              <a:extLst>
                <a:ext uri="{FF2B5EF4-FFF2-40B4-BE49-F238E27FC236}">
                  <a16:creationId xmlns:a16="http://schemas.microsoft.com/office/drawing/2014/main" id="{E870CF97-2A63-5237-03FE-9B3B9191C603}"/>
                </a:ext>
              </a:extLst>
            </p:cNvPr>
            <p:cNvSpPr txBox="1"/>
            <p:nvPr/>
          </p:nvSpPr>
          <p:spPr>
            <a:xfrm flipH="1">
              <a:off x="2405197" y="1493307"/>
              <a:ext cx="3324049" cy="465494"/>
            </a:xfrm>
            <a:prstGeom prst="rect">
              <a:avLst/>
            </a:prstGeom>
            <a:noFill/>
          </p:spPr>
          <p:txBody>
            <a:bodyPr wrap="square">
              <a:spAutoFit/>
            </a:bodyPr>
            <a:lstStyle/>
            <a:p>
              <a:pPr algn="ctr">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تحويل المواقف الصعبة إلى فرص تعليمية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1" name="Group 52">
            <a:extLst>
              <a:ext uri="{FF2B5EF4-FFF2-40B4-BE49-F238E27FC236}">
                <a16:creationId xmlns:a16="http://schemas.microsoft.com/office/drawing/2014/main" id="{F364FE77-8C49-1736-64D1-EAE791DBBBDB}"/>
              </a:ext>
            </a:extLst>
          </p:cNvPr>
          <p:cNvGrpSpPr/>
          <p:nvPr/>
        </p:nvGrpSpPr>
        <p:grpSpPr>
          <a:xfrm>
            <a:off x="5944077" y="2320694"/>
            <a:ext cx="3478591" cy="1108306"/>
            <a:chOff x="5952634" y="732517"/>
            <a:chExt cx="3940946" cy="1255616"/>
          </a:xfrm>
        </p:grpSpPr>
        <p:sp>
          <p:nvSpPr>
            <p:cNvPr id="32" name="Shape">
              <a:extLst>
                <a:ext uri="{FF2B5EF4-FFF2-40B4-BE49-F238E27FC236}">
                  <a16:creationId xmlns:a16="http://schemas.microsoft.com/office/drawing/2014/main" id="{022D374D-4AE6-E7D8-D0AA-AA7BB8177A0F}"/>
                </a:ext>
              </a:extLst>
            </p:cNvPr>
            <p:cNvSpPr/>
            <p:nvPr/>
          </p:nvSpPr>
          <p:spPr>
            <a:xfrm>
              <a:off x="5952638" y="732517"/>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rgbClr val="168489"/>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01</a:t>
              </a:r>
              <a:endParaRPr sz="2800" b="1" dirty="0">
                <a:solidFill>
                  <a:srgbClr val="FFFFFF"/>
                </a:solidFill>
              </a:endParaRPr>
            </a:p>
          </p:txBody>
        </p:sp>
        <p:sp>
          <p:nvSpPr>
            <p:cNvPr id="33" name="Shape">
              <a:extLst>
                <a:ext uri="{FF2B5EF4-FFF2-40B4-BE49-F238E27FC236}">
                  <a16:creationId xmlns:a16="http://schemas.microsoft.com/office/drawing/2014/main" id="{71B928CB-E2E5-D71B-0042-C5797458FBFF}"/>
                </a:ext>
              </a:extLst>
            </p:cNvPr>
            <p:cNvSpPr/>
            <p:nvPr/>
          </p:nvSpPr>
          <p:spPr>
            <a:xfrm>
              <a:off x="5952634" y="732517"/>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rgbClr val="50A3A7"/>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4" name="TextBox 55">
              <a:extLst>
                <a:ext uri="{FF2B5EF4-FFF2-40B4-BE49-F238E27FC236}">
                  <a16:creationId xmlns:a16="http://schemas.microsoft.com/office/drawing/2014/main" id="{93B96006-B45C-AC32-C332-570725E51005}"/>
                </a:ext>
              </a:extLst>
            </p:cNvPr>
            <p:cNvSpPr txBox="1"/>
            <p:nvPr/>
          </p:nvSpPr>
          <p:spPr>
            <a:xfrm flipH="1">
              <a:off x="6261084" y="759842"/>
              <a:ext cx="3324049" cy="465494"/>
            </a:xfrm>
            <a:prstGeom prst="rect">
              <a:avLst/>
            </a:prstGeom>
            <a:noFill/>
          </p:spPr>
          <p:txBody>
            <a:bodyPr wrap="square">
              <a:spAutoFit/>
            </a:bodyPr>
            <a:lstStyle/>
            <a:p>
              <a:pPr algn="ctr" rtl="1">
                <a:lnSpc>
                  <a:spcPct val="115000"/>
                </a:lnSpc>
              </a:pPr>
              <a:r>
                <a:rPr lang="ar-SA"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تطوير عقلية "صياد الفرص"</a:t>
              </a:r>
            </a:p>
          </p:txBody>
        </p:sp>
      </p:grpSp>
      <p:grpSp>
        <p:nvGrpSpPr>
          <p:cNvPr id="35" name="Group 56">
            <a:extLst>
              <a:ext uri="{FF2B5EF4-FFF2-40B4-BE49-F238E27FC236}">
                <a16:creationId xmlns:a16="http://schemas.microsoft.com/office/drawing/2014/main" id="{C367BFC9-8B91-CDD1-8B61-51DD71B0C911}"/>
              </a:ext>
            </a:extLst>
          </p:cNvPr>
          <p:cNvGrpSpPr/>
          <p:nvPr/>
        </p:nvGrpSpPr>
        <p:grpSpPr>
          <a:xfrm>
            <a:off x="5940117" y="3553649"/>
            <a:ext cx="3478591" cy="1108306"/>
            <a:chOff x="5948148" y="2129350"/>
            <a:chExt cx="3940946" cy="1255616"/>
          </a:xfrm>
        </p:grpSpPr>
        <p:sp>
          <p:nvSpPr>
            <p:cNvPr id="36" name="Shape">
              <a:extLst>
                <a:ext uri="{FF2B5EF4-FFF2-40B4-BE49-F238E27FC236}">
                  <a16:creationId xmlns:a16="http://schemas.microsoft.com/office/drawing/2014/main" id="{6B7ACA2F-1ECF-C187-06F7-00335E57CA36}"/>
                </a:ext>
              </a:extLst>
            </p:cNvPr>
            <p:cNvSpPr/>
            <p:nvPr/>
          </p:nvSpPr>
          <p:spPr>
            <a:xfrm>
              <a:off x="5948152" y="2129350"/>
              <a:ext cx="960176"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10800"/>
                  </a:lnTo>
                  <a:lnTo>
                    <a:pt x="10800" y="21600"/>
                  </a:lnTo>
                  <a:lnTo>
                    <a:pt x="21600" y="10800"/>
                  </a:lnTo>
                  <a:close/>
                </a:path>
              </a:pathLst>
            </a:custGeom>
            <a:solidFill>
              <a:schemeClr val="bg1">
                <a:lumMod val="65000"/>
              </a:schemeClr>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03</a:t>
              </a:r>
              <a:endParaRPr sz="2800" b="1" dirty="0">
                <a:solidFill>
                  <a:srgbClr val="FFFFFF"/>
                </a:solidFill>
              </a:endParaRPr>
            </a:p>
          </p:txBody>
        </p:sp>
        <p:sp>
          <p:nvSpPr>
            <p:cNvPr id="37" name="Shape">
              <a:extLst>
                <a:ext uri="{FF2B5EF4-FFF2-40B4-BE49-F238E27FC236}">
                  <a16:creationId xmlns:a16="http://schemas.microsoft.com/office/drawing/2014/main" id="{3D9D4B18-A67D-95AA-C3D6-D99AF2724E09}"/>
                </a:ext>
              </a:extLst>
            </p:cNvPr>
            <p:cNvSpPr/>
            <p:nvPr/>
          </p:nvSpPr>
          <p:spPr>
            <a:xfrm>
              <a:off x="5948148" y="2129350"/>
              <a:ext cx="3940946" cy="627811"/>
            </a:xfrm>
            <a:custGeom>
              <a:avLst/>
              <a:gdLst/>
              <a:ahLst/>
              <a:cxnLst>
                <a:cxn ang="0">
                  <a:pos x="wd2" y="hd2"/>
                </a:cxn>
                <a:cxn ang="5400000">
                  <a:pos x="wd2" y="hd2"/>
                </a:cxn>
                <a:cxn ang="10800000">
                  <a:pos x="wd2" y="hd2"/>
                </a:cxn>
                <a:cxn ang="16200000">
                  <a:pos x="wd2" y="hd2"/>
                </a:cxn>
              </a:cxnLst>
              <a:rect l="0" t="0" r="r" b="b"/>
              <a:pathLst>
                <a:path w="21600" h="21600" extrusionOk="0">
                  <a:moveTo>
                    <a:pt x="2631" y="0"/>
                  </a:moveTo>
                  <a:lnTo>
                    <a:pt x="0" y="21600"/>
                  </a:lnTo>
                  <a:lnTo>
                    <a:pt x="18998" y="21600"/>
                  </a:lnTo>
                  <a:lnTo>
                    <a:pt x="21600" y="0"/>
                  </a:lnTo>
                  <a:close/>
                </a:path>
              </a:pathLst>
            </a:custGeom>
            <a:solidFill>
              <a:schemeClr val="bg1">
                <a:lumMod val="75000"/>
              </a:schemeClr>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38" name="TextBox 59">
              <a:extLst>
                <a:ext uri="{FF2B5EF4-FFF2-40B4-BE49-F238E27FC236}">
                  <a16:creationId xmlns:a16="http://schemas.microsoft.com/office/drawing/2014/main" id="{5BE60EAB-01B5-DA4C-9805-2B4ADA430D0C}"/>
                </a:ext>
              </a:extLst>
            </p:cNvPr>
            <p:cNvSpPr txBox="1"/>
            <p:nvPr/>
          </p:nvSpPr>
          <p:spPr>
            <a:xfrm flipH="1">
              <a:off x="6360397" y="2183335"/>
              <a:ext cx="3324049" cy="465494"/>
            </a:xfrm>
            <a:prstGeom prst="rect">
              <a:avLst/>
            </a:prstGeom>
            <a:noFill/>
          </p:spPr>
          <p:txBody>
            <a:bodyPr wrap="square">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تقنيات اقتناص اللحظات التعليمية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9" name="Group 60">
            <a:extLst>
              <a:ext uri="{FF2B5EF4-FFF2-40B4-BE49-F238E27FC236}">
                <a16:creationId xmlns:a16="http://schemas.microsoft.com/office/drawing/2014/main" id="{19E301B1-F60D-9BA3-0BE8-96461A051B5E}"/>
              </a:ext>
            </a:extLst>
          </p:cNvPr>
          <p:cNvGrpSpPr/>
          <p:nvPr/>
        </p:nvGrpSpPr>
        <p:grpSpPr>
          <a:xfrm>
            <a:off x="2636852" y="4170127"/>
            <a:ext cx="3482550" cy="1108306"/>
            <a:chOff x="2205833" y="2827767"/>
            <a:chExt cx="3945432" cy="1255616"/>
          </a:xfrm>
        </p:grpSpPr>
        <p:sp>
          <p:nvSpPr>
            <p:cNvPr id="40" name="Shape">
              <a:extLst>
                <a:ext uri="{FF2B5EF4-FFF2-40B4-BE49-F238E27FC236}">
                  <a16:creationId xmlns:a16="http://schemas.microsoft.com/office/drawing/2014/main" id="{FBC0163F-7EE1-BA85-C30C-F3B6E4457501}"/>
                </a:ext>
              </a:extLst>
            </p:cNvPr>
            <p:cNvSpPr/>
            <p:nvPr/>
          </p:nvSpPr>
          <p:spPr>
            <a:xfrm>
              <a:off x="5191080" y="2827767"/>
              <a:ext cx="960185" cy="12556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10800"/>
                  </a:lnTo>
                  <a:lnTo>
                    <a:pt x="10800" y="21600"/>
                  </a:lnTo>
                  <a:lnTo>
                    <a:pt x="0" y="10800"/>
                  </a:lnTo>
                  <a:close/>
                </a:path>
              </a:pathLst>
            </a:custGeom>
            <a:solidFill>
              <a:srgbClr val="59ABAF"/>
            </a:solidFill>
            <a:ln w="12700">
              <a:miter lim="400000"/>
            </a:ln>
          </p:spPr>
          <p:txBody>
            <a:bodyPr lIns="28575" tIns="228600" rIns="28575" bIns="28575" anchor="ctr"/>
            <a:lstStyle/>
            <a:p>
              <a:pPr algn="ctr">
                <a:defRPr sz="3000">
                  <a:solidFill>
                    <a:srgbClr val="FFFFFF"/>
                  </a:solidFill>
                </a:defRPr>
              </a:pPr>
              <a:r>
                <a:rPr lang="en-US" sz="2800" b="1" dirty="0">
                  <a:solidFill>
                    <a:srgbClr val="FFFFFF"/>
                  </a:solidFill>
                </a:rPr>
                <a:t>04</a:t>
              </a:r>
              <a:endParaRPr sz="2800" b="1" dirty="0">
                <a:solidFill>
                  <a:srgbClr val="FFFFFF"/>
                </a:solidFill>
              </a:endParaRPr>
            </a:p>
          </p:txBody>
        </p:sp>
        <p:sp>
          <p:nvSpPr>
            <p:cNvPr id="41" name="Shape">
              <a:extLst>
                <a:ext uri="{FF2B5EF4-FFF2-40B4-BE49-F238E27FC236}">
                  <a16:creationId xmlns:a16="http://schemas.microsoft.com/office/drawing/2014/main" id="{839F8F0A-C945-B9FC-6E4D-2D5AD4A33B86}"/>
                </a:ext>
              </a:extLst>
            </p:cNvPr>
            <p:cNvSpPr/>
            <p:nvPr/>
          </p:nvSpPr>
          <p:spPr>
            <a:xfrm>
              <a:off x="2205833" y="2827767"/>
              <a:ext cx="3940945" cy="627811"/>
            </a:xfrm>
            <a:custGeom>
              <a:avLst/>
              <a:gdLst/>
              <a:ahLst/>
              <a:cxnLst>
                <a:cxn ang="0">
                  <a:pos x="wd2" y="hd2"/>
                </a:cxn>
                <a:cxn ang="5400000">
                  <a:pos x="wd2" y="hd2"/>
                </a:cxn>
                <a:cxn ang="10800000">
                  <a:pos x="wd2" y="hd2"/>
                </a:cxn>
                <a:cxn ang="16200000">
                  <a:pos x="wd2" y="hd2"/>
                </a:cxn>
              </a:cxnLst>
              <a:rect l="0" t="0" r="r" b="b"/>
              <a:pathLst>
                <a:path w="21600" h="21600" extrusionOk="0">
                  <a:moveTo>
                    <a:pt x="18969" y="0"/>
                  </a:moveTo>
                  <a:lnTo>
                    <a:pt x="21600" y="21600"/>
                  </a:lnTo>
                  <a:lnTo>
                    <a:pt x="2602" y="21600"/>
                  </a:lnTo>
                  <a:lnTo>
                    <a:pt x="0" y="0"/>
                  </a:lnTo>
                  <a:close/>
                </a:path>
              </a:pathLst>
            </a:custGeom>
            <a:solidFill>
              <a:srgbClr val="9FCFD1"/>
            </a:solidFill>
            <a:ln w="12700">
              <a:miter lim="400000"/>
            </a:ln>
          </p:spPr>
          <p:txBody>
            <a:bodyPr lIns="28575" tIns="28575" rIns="28575" bIns="28575" anchor="ctr"/>
            <a:lstStyle/>
            <a:p>
              <a:pPr algn="ctr">
                <a:defRPr sz="3000">
                  <a:solidFill>
                    <a:srgbClr val="FFFFFF"/>
                  </a:solidFill>
                </a:defRPr>
              </a:pPr>
              <a:endParaRPr lang="en-US" sz="2800" dirty="0">
                <a:solidFill>
                  <a:schemeClr val="tx1">
                    <a:lumMod val="85000"/>
                    <a:lumOff val="15000"/>
                  </a:schemeClr>
                </a:solidFill>
              </a:endParaRPr>
            </a:p>
          </p:txBody>
        </p:sp>
        <p:sp>
          <p:nvSpPr>
            <p:cNvPr id="42" name="TextBox 63">
              <a:extLst>
                <a:ext uri="{FF2B5EF4-FFF2-40B4-BE49-F238E27FC236}">
                  <a16:creationId xmlns:a16="http://schemas.microsoft.com/office/drawing/2014/main" id="{7C5DD719-DB94-5B00-D9D3-3DD45AEEBB9A}"/>
                </a:ext>
              </a:extLst>
            </p:cNvPr>
            <p:cNvSpPr txBox="1"/>
            <p:nvPr/>
          </p:nvSpPr>
          <p:spPr>
            <a:xfrm flipH="1">
              <a:off x="2518768" y="2865803"/>
              <a:ext cx="3324049" cy="465494"/>
            </a:xfrm>
            <a:prstGeom prst="rect">
              <a:avLst/>
            </a:prstGeom>
            <a:noFill/>
          </p:spPr>
          <p:txBody>
            <a:bodyPr wrap="square">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 رصد وتوثيق الفرص </a:t>
              </a:r>
              <a:r>
                <a:rPr lang="ar-SA" b="1" dirty="0" err="1">
                  <a:latin typeface="Times New Roman" panose="02020603050405020304" pitchFamily="18" charset="0"/>
                  <a:ea typeface="Calibri" panose="020F0502020204030204" pitchFamily="34" charset="0"/>
                  <a:cs typeface="Adobe Arabic" panose="02040503050201020203" pitchFamily="18" charset="-78"/>
                </a:rPr>
                <a:t>المقتنصة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3930136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righ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grpSp>
        <p:nvGrpSpPr>
          <p:cNvPr id="265" name="Group 264">
            <a:extLst>
              <a:ext uri="{FF2B5EF4-FFF2-40B4-BE49-F238E27FC236}">
                <a16:creationId xmlns:a16="http://schemas.microsoft.com/office/drawing/2014/main" id="{C30647B8-0D4A-1F9A-3A9E-542300B6E52C}"/>
              </a:ext>
            </a:extLst>
          </p:cNvPr>
          <p:cNvGrpSpPr/>
          <p:nvPr/>
        </p:nvGrpSpPr>
        <p:grpSpPr>
          <a:xfrm>
            <a:off x="9167912" y="2920423"/>
            <a:ext cx="2181675" cy="2120500"/>
            <a:chOff x="8550601" y="2234473"/>
            <a:chExt cx="2660763" cy="2586156"/>
          </a:xfrm>
        </p:grpSpPr>
        <p:sp>
          <p:nvSpPr>
            <p:cNvPr id="235" name="Diamond 234">
              <a:extLst>
                <a:ext uri="{FF2B5EF4-FFF2-40B4-BE49-F238E27FC236}">
                  <a16:creationId xmlns:a16="http://schemas.microsoft.com/office/drawing/2014/main" id="{78BF9C69-16F1-C4DF-A8E6-461BF4328D0F}"/>
                </a:ext>
              </a:extLst>
            </p:cNvPr>
            <p:cNvSpPr/>
            <p:nvPr/>
          </p:nvSpPr>
          <p:spPr>
            <a:xfrm>
              <a:off x="1020995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36" name="Chevron 46">
              <a:extLst>
                <a:ext uri="{FF2B5EF4-FFF2-40B4-BE49-F238E27FC236}">
                  <a16:creationId xmlns:a16="http://schemas.microsoft.com/office/drawing/2014/main" id="{695CA7CB-B569-ED63-2F12-0AB2EA4BDBC2}"/>
                </a:ext>
              </a:extLst>
            </p:cNvPr>
            <p:cNvSpPr/>
            <p:nvPr/>
          </p:nvSpPr>
          <p:spPr>
            <a:xfrm>
              <a:off x="8906752"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2" name="TextBox 241">
              <a:extLst>
                <a:ext uri="{FF2B5EF4-FFF2-40B4-BE49-F238E27FC236}">
                  <a16:creationId xmlns:a16="http://schemas.microsoft.com/office/drawing/2014/main" id="{6C974704-190C-46EC-5BC1-0E0FE58D175A}"/>
                </a:ext>
              </a:extLst>
            </p:cNvPr>
            <p:cNvSpPr txBox="1"/>
            <p:nvPr/>
          </p:nvSpPr>
          <p:spPr>
            <a:xfrm>
              <a:off x="9500972" y="4150646"/>
              <a:ext cx="665562" cy="412900"/>
            </a:xfrm>
            <a:prstGeom prst="rect">
              <a:avLst/>
            </a:prstGeom>
            <a:noFill/>
          </p:spPr>
          <p:txBody>
            <a:bodyPr wrap="square" rtlCol="0">
              <a:spAutoFit/>
            </a:bodyPr>
            <a:lstStyle/>
            <a:p>
              <a:pPr algn="ctr"/>
              <a:r>
                <a:rPr lang="en-US" altLang="ko-KR" sz="1600" b="1" dirty="0">
                  <a:solidFill>
                    <a:schemeClr val="bg1"/>
                  </a:solidFill>
                  <a:cs typeface="Arial" pitchFamily="34" charset="0"/>
                </a:rPr>
                <a:t>01</a:t>
              </a:r>
              <a:endParaRPr lang="ko-KR" altLang="en-US" sz="1600" b="1" dirty="0">
                <a:solidFill>
                  <a:schemeClr val="bg1"/>
                </a:solidFill>
                <a:cs typeface="Arial" pitchFamily="34" charset="0"/>
              </a:endParaRPr>
            </a:p>
          </p:txBody>
        </p:sp>
        <p:sp>
          <p:nvSpPr>
            <p:cNvPr id="264" name="TextBox 263">
              <a:extLst>
                <a:ext uri="{FF2B5EF4-FFF2-40B4-BE49-F238E27FC236}">
                  <a16:creationId xmlns:a16="http://schemas.microsoft.com/office/drawing/2014/main" id="{5121A83A-CC4D-1701-9532-06768DF0B5B1}"/>
                </a:ext>
              </a:extLst>
            </p:cNvPr>
            <p:cNvSpPr txBox="1"/>
            <p:nvPr/>
          </p:nvSpPr>
          <p:spPr>
            <a:xfrm>
              <a:off x="8550601" y="2234473"/>
              <a:ext cx="2517396" cy="1131721"/>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المعاملة بالمثل (التبادلية)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6499D04D-F37D-D1F8-6C13-AAB9FCBF6A0A}"/>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1613442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5"/>
                                        </p:tgtEl>
                                        <p:attrNameLst>
                                          <p:attrName>style.visibility</p:attrName>
                                        </p:attrNameLst>
                                      </p:cBhvr>
                                      <p:to>
                                        <p:strVal val="visible"/>
                                      </p:to>
                                    </p:set>
                                    <p:animEffect transition="in" filter="fade">
                                      <p:cBhvr>
                                        <p:cTn id="7" dur="1000"/>
                                        <p:tgtEl>
                                          <p:spTgt spid="265"/>
                                        </p:tgtEl>
                                      </p:cBhvr>
                                    </p:animEffect>
                                    <p:anim calcmode="lin" valueType="num">
                                      <p:cBhvr>
                                        <p:cTn id="8" dur="1000" fill="hold"/>
                                        <p:tgtEl>
                                          <p:spTgt spid="265"/>
                                        </p:tgtEl>
                                        <p:attrNameLst>
                                          <p:attrName>ppt_x</p:attrName>
                                        </p:attrNameLst>
                                      </p:cBhvr>
                                      <p:tavLst>
                                        <p:tav tm="0">
                                          <p:val>
                                            <p:strVal val="#ppt_x"/>
                                          </p:val>
                                        </p:tav>
                                        <p:tav tm="100000">
                                          <p:val>
                                            <p:strVal val="#ppt_x"/>
                                          </p:val>
                                        </p:tav>
                                      </p:tavLst>
                                    </p:anim>
                                    <p:anim calcmode="lin" valueType="num">
                                      <p:cBhvr>
                                        <p:cTn id="9" dur="1000" fill="hold"/>
                                        <p:tgtEl>
                                          <p:spTgt spid="2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grpSp>
        <p:nvGrpSpPr>
          <p:cNvPr id="265" name="Group 264">
            <a:extLst>
              <a:ext uri="{FF2B5EF4-FFF2-40B4-BE49-F238E27FC236}">
                <a16:creationId xmlns:a16="http://schemas.microsoft.com/office/drawing/2014/main" id="{C30647B8-0D4A-1F9A-3A9E-542300B6E52C}"/>
              </a:ext>
            </a:extLst>
          </p:cNvPr>
          <p:cNvGrpSpPr/>
          <p:nvPr/>
        </p:nvGrpSpPr>
        <p:grpSpPr>
          <a:xfrm>
            <a:off x="6990014" y="2079056"/>
            <a:ext cx="4844984" cy="821102"/>
            <a:chOff x="5302439" y="3819215"/>
            <a:chExt cx="5908925" cy="1001414"/>
          </a:xfrm>
        </p:grpSpPr>
        <p:sp>
          <p:nvSpPr>
            <p:cNvPr id="235" name="Diamond 234">
              <a:extLst>
                <a:ext uri="{FF2B5EF4-FFF2-40B4-BE49-F238E27FC236}">
                  <a16:creationId xmlns:a16="http://schemas.microsoft.com/office/drawing/2014/main" id="{78BF9C69-16F1-C4DF-A8E6-461BF4328D0F}"/>
                </a:ext>
              </a:extLst>
            </p:cNvPr>
            <p:cNvSpPr/>
            <p:nvPr/>
          </p:nvSpPr>
          <p:spPr>
            <a:xfrm>
              <a:off x="1020995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36" name="Chevron 46">
              <a:extLst>
                <a:ext uri="{FF2B5EF4-FFF2-40B4-BE49-F238E27FC236}">
                  <a16:creationId xmlns:a16="http://schemas.microsoft.com/office/drawing/2014/main" id="{695CA7CB-B569-ED63-2F12-0AB2EA4BDBC2}"/>
                </a:ext>
              </a:extLst>
            </p:cNvPr>
            <p:cNvSpPr/>
            <p:nvPr/>
          </p:nvSpPr>
          <p:spPr>
            <a:xfrm>
              <a:off x="8906752"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2" name="TextBox 241">
              <a:extLst>
                <a:ext uri="{FF2B5EF4-FFF2-40B4-BE49-F238E27FC236}">
                  <a16:creationId xmlns:a16="http://schemas.microsoft.com/office/drawing/2014/main" id="{6C974704-190C-46EC-5BC1-0E0FE58D175A}"/>
                </a:ext>
              </a:extLst>
            </p:cNvPr>
            <p:cNvSpPr txBox="1"/>
            <p:nvPr/>
          </p:nvSpPr>
          <p:spPr>
            <a:xfrm>
              <a:off x="9500972" y="4150646"/>
              <a:ext cx="665562" cy="412900"/>
            </a:xfrm>
            <a:prstGeom prst="rect">
              <a:avLst/>
            </a:prstGeom>
            <a:noFill/>
          </p:spPr>
          <p:txBody>
            <a:bodyPr wrap="square" rtlCol="0">
              <a:spAutoFit/>
            </a:bodyPr>
            <a:lstStyle/>
            <a:p>
              <a:pPr algn="ctr"/>
              <a:r>
                <a:rPr lang="en-US" altLang="ko-KR" sz="1600" b="1" dirty="0">
                  <a:solidFill>
                    <a:schemeClr val="bg1"/>
                  </a:solidFill>
                  <a:cs typeface="Arial" pitchFamily="34" charset="0"/>
                </a:rPr>
                <a:t>01</a:t>
              </a:r>
              <a:endParaRPr lang="ko-KR" altLang="en-US" sz="1600" b="1" dirty="0">
                <a:solidFill>
                  <a:schemeClr val="bg1"/>
                </a:solidFill>
                <a:cs typeface="Arial" pitchFamily="34" charset="0"/>
              </a:endParaRPr>
            </a:p>
          </p:txBody>
        </p:sp>
        <p:sp>
          <p:nvSpPr>
            <p:cNvPr id="264" name="TextBox 263">
              <a:extLst>
                <a:ext uri="{FF2B5EF4-FFF2-40B4-BE49-F238E27FC236}">
                  <a16:creationId xmlns:a16="http://schemas.microsoft.com/office/drawing/2014/main" id="{5121A83A-CC4D-1701-9532-06768DF0B5B1}"/>
                </a:ext>
              </a:extLst>
            </p:cNvPr>
            <p:cNvSpPr txBox="1"/>
            <p:nvPr/>
          </p:nvSpPr>
          <p:spPr>
            <a:xfrm>
              <a:off x="5302439" y="4044893"/>
              <a:ext cx="3307204" cy="613718"/>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المعاملة بالمثل (التبادلية)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6E2FA589-A510-DB6C-D57E-5A58DF872863}"/>
              </a:ext>
            </a:extLst>
          </p:cNvPr>
          <p:cNvSpPr txBox="1"/>
          <p:nvPr/>
        </p:nvSpPr>
        <p:spPr>
          <a:xfrm>
            <a:off x="2257052" y="3243032"/>
            <a:ext cx="7373389"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 تقديم القيمة أولاً: تزويد المتدربين بمعلومات قيمة وأدوات عملية قبل طلب المشاركة.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9" name="TextBox 8">
            <a:extLst>
              <a:ext uri="{FF2B5EF4-FFF2-40B4-BE49-F238E27FC236}">
                <a16:creationId xmlns:a16="http://schemas.microsoft.com/office/drawing/2014/main" id="{CA303499-A4C5-ED49-CC03-6A84D3B59148}"/>
              </a:ext>
            </a:extLst>
          </p:cNvPr>
          <p:cNvSpPr txBox="1"/>
          <p:nvPr/>
        </p:nvSpPr>
        <p:spPr>
          <a:xfrm>
            <a:off x="1548757" y="4318916"/>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الاستماع قبل الحديث: إظهار الاهتمام الحقيقي بآراء المتدربين قبل طرح وجهة نظرك.</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9">
            <a:extLst>
              <a:ext uri="{FF2B5EF4-FFF2-40B4-BE49-F238E27FC236}">
                <a16:creationId xmlns:a16="http://schemas.microsoft.com/office/drawing/2014/main" id="{4F7DA948-F451-5C91-8D39-83D2F4ECAFC0}"/>
              </a:ext>
            </a:extLst>
          </p:cNvPr>
          <p:cNvSpPr txBox="1"/>
          <p:nvPr/>
        </p:nvSpPr>
        <p:spPr>
          <a:xfrm>
            <a:off x="1548757" y="5394800"/>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تقديم النموذج: كن أول من يطبق ما تدعو إليه.</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1" name="TextBox 7">
            <a:extLst>
              <a:ext uri="{FF2B5EF4-FFF2-40B4-BE49-F238E27FC236}">
                <a16:creationId xmlns:a16="http://schemas.microsoft.com/office/drawing/2014/main" id="{AD0E0295-E1C9-1D40-21DA-133C10DD78D9}"/>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2152680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grpSp>
        <p:nvGrpSpPr>
          <p:cNvPr id="266" name="Group 265">
            <a:extLst>
              <a:ext uri="{FF2B5EF4-FFF2-40B4-BE49-F238E27FC236}">
                <a16:creationId xmlns:a16="http://schemas.microsoft.com/office/drawing/2014/main" id="{7CF63DF3-E3BF-31EF-69E2-C631871CEA44}"/>
              </a:ext>
            </a:extLst>
          </p:cNvPr>
          <p:cNvGrpSpPr/>
          <p:nvPr/>
        </p:nvGrpSpPr>
        <p:grpSpPr>
          <a:xfrm>
            <a:off x="7624461" y="2800189"/>
            <a:ext cx="2060848" cy="2240735"/>
            <a:chOff x="6668218" y="2087835"/>
            <a:chExt cx="2513404" cy="2732794"/>
          </a:xfrm>
        </p:grpSpPr>
        <p:sp>
          <p:nvSpPr>
            <p:cNvPr id="243" name="Diamond 242">
              <a:extLst>
                <a:ext uri="{FF2B5EF4-FFF2-40B4-BE49-F238E27FC236}">
                  <a16:creationId xmlns:a16="http://schemas.microsoft.com/office/drawing/2014/main" id="{5081918C-07E6-CD72-B9EB-90250207A764}"/>
                </a:ext>
              </a:extLst>
            </p:cNvPr>
            <p:cNvSpPr/>
            <p:nvPr/>
          </p:nvSpPr>
          <p:spPr>
            <a:xfrm>
              <a:off x="8180208" y="3819215"/>
              <a:ext cx="1001414" cy="1001414"/>
            </a:xfrm>
            <a:prstGeom prst="diamond">
              <a:avLst/>
            </a:prstGeom>
            <a:solidFill>
              <a:srgbClr val="50A3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244" name="Chevron 80">
              <a:extLst>
                <a:ext uri="{FF2B5EF4-FFF2-40B4-BE49-F238E27FC236}">
                  <a16:creationId xmlns:a16="http://schemas.microsoft.com/office/drawing/2014/main" id="{70CA9EC8-ACCE-60D8-9B21-993ECA2EC4B2}"/>
                </a:ext>
              </a:extLst>
            </p:cNvPr>
            <p:cNvSpPr/>
            <p:nvPr/>
          </p:nvSpPr>
          <p:spPr>
            <a:xfrm>
              <a:off x="687745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5" name="TextBox 244">
              <a:extLst>
                <a:ext uri="{FF2B5EF4-FFF2-40B4-BE49-F238E27FC236}">
                  <a16:creationId xmlns:a16="http://schemas.microsoft.com/office/drawing/2014/main" id="{FCB3392C-2785-EFF0-CE78-F7E1F849C321}"/>
                </a:ext>
              </a:extLst>
            </p:cNvPr>
            <p:cNvSpPr txBox="1"/>
            <p:nvPr/>
          </p:nvSpPr>
          <p:spPr>
            <a:xfrm>
              <a:off x="7470451"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02</a:t>
              </a:r>
              <a:endParaRPr lang="ko-KR" altLang="en-US" sz="1600" b="1" dirty="0">
                <a:solidFill>
                  <a:schemeClr val="bg1"/>
                </a:solidFill>
                <a:cs typeface="Arial" pitchFamily="34" charset="0"/>
              </a:endParaRPr>
            </a:p>
          </p:txBody>
        </p:sp>
        <p:sp>
          <p:nvSpPr>
            <p:cNvPr id="263" name="TextBox 262">
              <a:extLst>
                <a:ext uri="{FF2B5EF4-FFF2-40B4-BE49-F238E27FC236}">
                  <a16:creationId xmlns:a16="http://schemas.microsoft.com/office/drawing/2014/main" id="{9C9D9063-40DB-AD85-9EC9-46FFA4FFFDC8}"/>
                </a:ext>
              </a:extLst>
            </p:cNvPr>
            <p:cNvSpPr txBox="1"/>
            <p:nvPr/>
          </p:nvSpPr>
          <p:spPr>
            <a:xfrm>
              <a:off x="6668218" y="2087835"/>
              <a:ext cx="1921510"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الالتزام والاتساق</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5" name="Group 264">
            <a:extLst>
              <a:ext uri="{FF2B5EF4-FFF2-40B4-BE49-F238E27FC236}">
                <a16:creationId xmlns:a16="http://schemas.microsoft.com/office/drawing/2014/main" id="{C30647B8-0D4A-1F9A-3A9E-542300B6E52C}"/>
              </a:ext>
            </a:extLst>
          </p:cNvPr>
          <p:cNvGrpSpPr/>
          <p:nvPr/>
        </p:nvGrpSpPr>
        <p:grpSpPr>
          <a:xfrm>
            <a:off x="9167912" y="2920423"/>
            <a:ext cx="2181675" cy="2120500"/>
            <a:chOff x="8550601" y="2234473"/>
            <a:chExt cx="2660763" cy="2586156"/>
          </a:xfrm>
        </p:grpSpPr>
        <p:sp>
          <p:nvSpPr>
            <p:cNvPr id="235" name="Diamond 234">
              <a:extLst>
                <a:ext uri="{FF2B5EF4-FFF2-40B4-BE49-F238E27FC236}">
                  <a16:creationId xmlns:a16="http://schemas.microsoft.com/office/drawing/2014/main" id="{78BF9C69-16F1-C4DF-A8E6-461BF4328D0F}"/>
                </a:ext>
              </a:extLst>
            </p:cNvPr>
            <p:cNvSpPr/>
            <p:nvPr/>
          </p:nvSpPr>
          <p:spPr>
            <a:xfrm>
              <a:off x="1020995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36" name="Chevron 46">
              <a:extLst>
                <a:ext uri="{FF2B5EF4-FFF2-40B4-BE49-F238E27FC236}">
                  <a16:creationId xmlns:a16="http://schemas.microsoft.com/office/drawing/2014/main" id="{695CA7CB-B569-ED63-2F12-0AB2EA4BDBC2}"/>
                </a:ext>
              </a:extLst>
            </p:cNvPr>
            <p:cNvSpPr/>
            <p:nvPr/>
          </p:nvSpPr>
          <p:spPr>
            <a:xfrm>
              <a:off x="8906752"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2" name="TextBox 241">
              <a:extLst>
                <a:ext uri="{FF2B5EF4-FFF2-40B4-BE49-F238E27FC236}">
                  <a16:creationId xmlns:a16="http://schemas.microsoft.com/office/drawing/2014/main" id="{6C974704-190C-46EC-5BC1-0E0FE58D175A}"/>
                </a:ext>
              </a:extLst>
            </p:cNvPr>
            <p:cNvSpPr txBox="1"/>
            <p:nvPr/>
          </p:nvSpPr>
          <p:spPr>
            <a:xfrm>
              <a:off x="9500972" y="4150646"/>
              <a:ext cx="665562" cy="412900"/>
            </a:xfrm>
            <a:prstGeom prst="rect">
              <a:avLst/>
            </a:prstGeom>
            <a:noFill/>
          </p:spPr>
          <p:txBody>
            <a:bodyPr wrap="square" rtlCol="0">
              <a:spAutoFit/>
            </a:bodyPr>
            <a:lstStyle/>
            <a:p>
              <a:pPr algn="ctr"/>
              <a:r>
                <a:rPr lang="en-US" altLang="ko-KR" sz="1600" b="1" dirty="0">
                  <a:solidFill>
                    <a:schemeClr val="bg1"/>
                  </a:solidFill>
                  <a:cs typeface="Arial" pitchFamily="34" charset="0"/>
                </a:rPr>
                <a:t>01</a:t>
              </a:r>
              <a:endParaRPr lang="ko-KR" altLang="en-US" sz="1600" b="1" dirty="0">
                <a:solidFill>
                  <a:schemeClr val="bg1"/>
                </a:solidFill>
                <a:cs typeface="Arial" pitchFamily="34" charset="0"/>
              </a:endParaRPr>
            </a:p>
          </p:txBody>
        </p:sp>
        <p:sp>
          <p:nvSpPr>
            <p:cNvPr id="264" name="TextBox 263">
              <a:extLst>
                <a:ext uri="{FF2B5EF4-FFF2-40B4-BE49-F238E27FC236}">
                  <a16:creationId xmlns:a16="http://schemas.microsoft.com/office/drawing/2014/main" id="{5121A83A-CC4D-1701-9532-06768DF0B5B1}"/>
                </a:ext>
              </a:extLst>
            </p:cNvPr>
            <p:cNvSpPr txBox="1"/>
            <p:nvPr/>
          </p:nvSpPr>
          <p:spPr>
            <a:xfrm>
              <a:off x="8550601" y="2234473"/>
              <a:ext cx="2517396" cy="1131721"/>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المعاملة بالمثل (التبادلية)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60AE03F4-2651-3F59-0DC1-EE8CC6175D98}"/>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5334190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6"/>
                                        </p:tgtEl>
                                        <p:attrNameLst>
                                          <p:attrName>style.visibility</p:attrName>
                                        </p:attrNameLst>
                                      </p:cBhvr>
                                      <p:to>
                                        <p:strVal val="visible"/>
                                      </p:to>
                                    </p:set>
                                    <p:animEffect transition="in" filter="fade">
                                      <p:cBhvr>
                                        <p:cTn id="7" dur="1000"/>
                                        <p:tgtEl>
                                          <p:spTgt spid="266"/>
                                        </p:tgtEl>
                                      </p:cBhvr>
                                    </p:animEffect>
                                    <p:anim calcmode="lin" valueType="num">
                                      <p:cBhvr>
                                        <p:cTn id="8" dur="1000" fill="hold"/>
                                        <p:tgtEl>
                                          <p:spTgt spid="266"/>
                                        </p:tgtEl>
                                        <p:attrNameLst>
                                          <p:attrName>ppt_x</p:attrName>
                                        </p:attrNameLst>
                                      </p:cBhvr>
                                      <p:tavLst>
                                        <p:tav tm="0">
                                          <p:val>
                                            <p:strVal val="#ppt_x"/>
                                          </p:val>
                                        </p:tav>
                                        <p:tav tm="100000">
                                          <p:val>
                                            <p:strVal val="#ppt_x"/>
                                          </p:val>
                                        </p:tav>
                                      </p:tavLst>
                                    </p:anim>
                                    <p:anim calcmode="lin" valueType="num">
                                      <p:cBhvr>
                                        <p:cTn id="9" dur="1000" fill="hold"/>
                                        <p:tgtEl>
                                          <p:spTgt spid="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0FCE6F-0871-4293-202D-FD7B6E560487}"/>
              </a:ext>
            </a:extLst>
          </p:cNvPr>
          <p:cNvGrpSpPr/>
          <p:nvPr/>
        </p:nvGrpSpPr>
        <p:grpSpPr>
          <a:xfrm>
            <a:off x="7046230" y="2079055"/>
            <a:ext cx="4773845" cy="821102"/>
            <a:chOff x="3359455" y="3819215"/>
            <a:chExt cx="5822167" cy="1001414"/>
          </a:xfrm>
        </p:grpSpPr>
        <p:sp>
          <p:nvSpPr>
            <p:cNvPr id="12" name="Diamond 11">
              <a:extLst>
                <a:ext uri="{FF2B5EF4-FFF2-40B4-BE49-F238E27FC236}">
                  <a16:creationId xmlns:a16="http://schemas.microsoft.com/office/drawing/2014/main" id="{F0BEA603-7617-8034-8DE9-366423C4EB05}"/>
                </a:ext>
              </a:extLst>
            </p:cNvPr>
            <p:cNvSpPr/>
            <p:nvPr/>
          </p:nvSpPr>
          <p:spPr>
            <a:xfrm>
              <a:off x="8180208" y="3819215"/>
              <a:ext cx="1001414" cy="1001414"/>
            </a:xfrm>
            <a:prstGeom prst="diamond">
              <a:avLst/>
            </a:prstGeom>
            <a:solidFill>
              <a:srgbClr val="50A3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13" name="Chevron 80">
              <a:extLst>
                <a:ext uri="{FF2B5EF4-FFF2-40B4-BE49-F238E27FC236}">
                  <a16:creationId xmlns:a16="http://schemas.microsoft.com/office/drawing/2014/main" id="{1D42DCC0-9BAB-5A45-072B-8800CA90F968}"/>
                </a:ext>
              </a:extLst>
            </p:cNvPr>
            <p:cNvSpPr/>
            <p:nvPr/>
          </p:nvSpPr>
          <p:spPr>
            <a:xfrm>
              <a:off x="687745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14" name="TextBox 13">
              <a:extLst>
                <a:ext uri="{FF2B5EF4-FFF2-40B4-BE49-F238E27FC236}">
                  <a16:creationId xmlns:a16="http://schemas.microsoft.com/office/drawing/2014/main" id="{32BC97A9-0E50-297C-78D5-D3CF6D859FFE}"/>
                </a:ext>
              </a:extLst>
            </p:cNvPr>
            <p:cNvSpPr txBox="1"/>
            <p:nvPr/>
          </p:nvSpPr>
          <p:spPr>
            <a:xfrm>
              <a:off x="7470451" y="4150646"/>
              <a:ext cx="665562" cy="412900"/>
            </a:xfrm>
            <a:prstGeom prst="rect">
              <a:avLst/>
            </a:prstGeom>
            <a:noFill/>
          </p:spPr>
          <p:txBody>
            <a:bodyPr wrap="square" rtlCol="0">
              <a:spAutoFit/>
            </a:bodyPr>
            <a:lstStyle/>
            <a:p>
              <a:pPr algn="ctr"/>
              <a:r>
                <a:rPr lang="en-US" altLang="ko-KR" sz="1600" b="1" dirty="0">
                  <a:solidFill>
                    <a:schemeClr val="bg1"/>
                  </a:solidFill>
                  <a:cs typeface="Arial" pitchFamily="34" charset="0"/>
                </a:rPr>
                <a:t>02</a:t>
              </a:r>
              <a:endParaRPr lang="ko-KR" altLang="en-US" sz="1600" b="1" dirty="0">
                <a:solidFill>
                  <a:schemeClr val="bg1"/>
                </a:solidFill>
                <a:cs typeface="Arial" pitchFamily="34" charset="0"/>
              </a:endParaRPr>
            </a:p>
          </p:txBody>
        </p:sp>
        <p:sp>
          <p:nvSpPr>
            <p:cNvPr id="15" name="TextBox 14">
              <a:extLst>
                <a:ext uri="{FF2B5EF4-FFF2-40B4-BE49-F238E27FC236}">
                  <a16:creationId xmlns:a16="http://schemas.microsoft.com/office/drawing/2014/main" id="{E64B49BE-49F9-0E68-AAE4-075F3DFC0499}"/>
                </a:ext>
              </a:extLst>
            </p:cNvPr>
            <p:cNvSpPr txBox="1"/>
            <p:nvPr/>
          </p:nvSpPr>
          <p:spPr>
            <a:xfrm>
              <a:off x="3359455" y="4013063"/>
              <a:ext cx="3454852" cy="613719"/>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الالتزام والاتساق</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sp>
        <p:nvSpPr>
          <p:cNvPr id="8" name="TextBox 7">
            <a:extLst>
              <a:ext uri="{FF2B5EF4-FFF2-40B4-BE49-F238E27FC236}">
                <a16:creationId xmlns:a16="http://schemas.microsoft.com/office/drawing/2014/main" id="{6E2FA589-A510-DB6C-D57E-5A58DF872863}"/>
              </a:ext>
            </a:extLst>
          </p:cNvPr>
          <p:cNvSpPr txBox="1"/>
          <p:nvPr/>
        </p:nvSpPr>
        <p:spPr>
          <a:xfrm>
            <a:off x="2257052" y="2996121"/>
            <a:ext cx="7373389"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الحصول على التزامات صغيرة: "هل توافقون على أهمية هذه المهارة؟"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9" name="TextBox 8">
            <a:extLst>
              <a:ext uri="{FF2B5EF4-FFF2-40B4-BE49-F238E27FC236}">
                <a16:creationId xmlns:a16="http://schemas.microsoft.com/office/drawing/2014/main" id="{CA303499-A4C5-ED49-CC03-6A84D3B59148}"/>
              </a:ext>
            </a:extLst>
          </p:cNvPr>
          <p:cNvSpPr txBox="1"/>
          <p:nvPr/>
        </p:nvSpPr>
        <p:spPr>
          <a:xfrm>
            <a:off x="1548757" y="3851193"/>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توثيق الالتزامات: "دعونا نكتب الخطوات التي اتفقنا عليها."</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8">
            <a:extLst>
              <a:ext uri="{FF2B5EF4-FFF2-40B4-BE49-F238E27FC236}">
                <a16:creationId xmlns:a16="http://schemas.microsoft.com/office/drawing/2014/main" id="{2A53F3B6-B4B6-6D4F-B541-C7788C669883}"/>
              </a:ext>
            </a:extLst>
          </p:cNvPr>
          <p:cNvSpPr txBox="1"/>
          <p:nvPr/>
        </p:nvSpPr>
        <p:spPr>
          <a:xfrm>
            <a:off x="1548757" y="4706265"/>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التذكير بالالتزامات السابقة: "كما اتفقنا في بداية الدورة..."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7">
            <a:extLst>
              <a:ext uri="{FF2B5EF4-FFF2-40B4-BE49-F238E27FC236}">
                <a16:creationId xmlns:a16="http://schemas.microsoft.com/office/drawing/2014/main" id="{10663C79-1F6D-3912-FF80-544D5D8F3931}"/>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9748761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grpSp>
        <p:nvGrpSpPr>
          <p:cNvPr id="267" name="Group 266">
            <a:extLst>
              <a:ext uri="{FF2B5EF4-FFF2-40B4-BE49-F238E27FC236}">
                <a16:creationId xmlns:a16="http://schemas.microsoft.com/office/drawing/2014/main" id="{1CAB6EC9-DD66-8C62-51B8-DC3BB8E614B4}"/>
              </a:ext>
            </a:extLst>
          </p:cNvPr>
          <p:cNvGrpSpPr/>
          <p:nvPr/>
        </p:nvGrpSpPr>
        <p:grpSpPr>
          <a:xfrm>
            <a:off x="6132121" y="2800890"/>
            <a:ext cx="1888917" cy="2240035"/>
            <a:chOff x="4848161" y="2088689"/>
            <a:chExt cx="2303717" cy="2731940"/>
          </a:xfrm>
        </p:grpSpPr>
        <p:sp>
          <p:nvSpPr>
            <p:cNvPr id="246" name="Diamond 245">
              <a:extLst>
                <a:ext uri="{FF2B5EF4-FFF2-40B4-BE49-F238E27FC236}">
                  <a16:creationId xmlns:a16="http://schemas.microsoft.com/office/drawing/2014/main" id="{73733210-FE0A-438B-AB74-465CE4CAD7BD}"/>
                </a:ext>
              </a:extLst>
            </p:cNvPr>
            <p:cNvSpPr/>
            <p:nvPr/>
          </p:nvSpPr>
          <p:spPr>
            <a:xfrm>
              <a:off x="6150464" y="3819215"/>
              <a:ext cx="1001414" cy="1001414"/>
            </a:xfrm>
            <a:prstGeom prst="diamond">
              <a:avLst/>
            </a:prstGeom>
            <a:solidFill>
              <a:srgbClr val="80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247" name="Chevron 83">
              <a:extLst>
                <a:ext uri="{FF2B5EF4-FFF2-40B4-BE49-F238E27FC236}">
                  <a16:creationId xmlns:a16="http://schemas.microsoft.com/office/drawing/2014/main" id="{812E55D8-C495-380E-F54E-7628FF517223}"/>
                </a:ext>
              </a:extLst>
            </p:cNvPr>
            <p:cNvSpPr/>
            <p:nvPr/>
          </p:nvSpPr>
          <p:spPr>
            <a:xfrm>
              <a:off x="4848161"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8" name="TextBox 247">
              <a:extLst>
                <a:ext uri="{FF2B5EF4-FFF2-40B4-BE49-F238E27FC236}">
                  <a16:creationId xmlns:a16="http://schemas.microsoft.com/office/drawing/2014/main" id="{629E850F-4A45-3253-90A6-3F50501AC7B2}"/>
                </a:ext>
              </a:extLst>
            </p:cNvPr>
            <p:cNvSpPr txBox="1"/>
            <p:nvPr/>
          </p:nvSpPr>
          <p:spPr>
            <a:xfrm>
              <a:off x="5439928"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03</a:t>
              </a:r>
              <a:endParaRPr lang="ko-KR" altLang="en-US" sz="1600" b="1" dirty="0">
                <a:solidFill>
                  <a:schemeClr val="bg1"/>
                </a:solidFill>
                <a:cs typeface="Arial" pitchFamily="34" charset="0"/>
              </a:endParaRPr>
            </a:p>
          </p:txBody>
        </p:sp>
        <p:sp>
          <p:nvSpPr>
            <p:cNvPr id="262" name="TextBox 261">
              <a:extLst>
                <a:ext uri="{FF2B5EF4-FFF2-40B4-BE49-F238E27FC236}">
                  <a16:creationId xmlns:a16="http://schemas.microsoft.com/office/drawing/2014/main" id="{B059C107-9515-72A8-7DCC-49EF8D6695A7}"/>
                </a:ext>
              </a:extLst>
            </p:cNvPr>
            <p:cNvSpPr txBox="1"/>
            <p:nvPr/>
          </p:nvSpPr>
          <p:spPr>
            <a:xfrm>
              <a:off x="4956867" y="2088689"/>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الإثبات الاجتماعي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6" name="Group 265">
            <a:extLst>
              <a:ext uri="{FF2B5EF4-FFF2-40B4-BE49-F238E27FC236}">
                <a16:creationId xmlns:a16="http://schemas.microsoft.com/office/drawing/2014/main" id="{7CF63DF3-E3BF-31EF-69E2-C631871CEA44}"/>
              </a:ext>
            </a:extLst>
          </p:cNvPr>
          <p:cNvGrpSpPr/>
          <p:nvPr/>
        </p:nvGrpSpPr>
        <p:grpSpPr>
          <a:xfrm>
            <a:off x="7624461" y="2800189"/>
            <a:ext cx="2060848" cy="2240735"/>
            <a:chOff x="6668218" y="2087835"/>
            <a:chExt cx="2513404" cy="2732794"/>
          </a:xfrm>
        </p:grpSpPr>
        <p:sp>
          <p:nvSpPr>
            <p:cNvPr id="243" name="Diamond 242">
              <a:extLst>
                <a:ext uri="{FF2B5EF4-FFF2-40B4-BE49-F238E27FC236}">
                  <a16:creationId xmlns:a16="http://schemas.microsoft.com/office/drawing/2014/main" id="{5081918C-07E6-CD72-B9EB-90250207A764}"/>
                </a:ext>
              </a:extLst>
            </p:cNvPr>
            <p:cNvSpPr/>
            <p:nvPr/>
          </p:nvSpPr>
          <p:spPr>
            <a:xfrm>
              <a:off x="8180208" y="3819215"/>
              <a:ext cx="1001414" cy="1001414"/>
            </a:xfrm>
            <a:prstGeom prst="diamond">
              <a:avLst/>
            </a:prstGeom>
            <a:solidFill>
              <a:srgbClr val="50A3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244" name="Chevron 80">
              <a:extLst>
                <a:ext uri="{FF2B5EF4-FFF2-40B4-BE49-F238E27FC236}">
                  <a16:creationId xmlns:a16="http://schemas.microsoft.com/office/drawing/2014/main" id="{70CA9EC8-ACCE-60D8-9B21-993ECA2EC4B2}"/>
                </a:ext>
              </a:extLst>
            </p:cNvPr>
            <p:cNvSpPr/>
            <p:nvPr/>
          </p:nvSpPr>
          <p:spPr>
            <a:xfrm>
              <a:off x="687745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5" name="TextBox 244">
              <a:extLst>
                <a:ext uri="{FF2B5EF4-FFF2-40B4-BE49-F238E27FC236}">
                  <a16:creationId xmlns:a16="http://schemas.microsoft.com/office/drawing/2014/main" id="{FCB3392C-2785-EFF0-CE78-F7E1F849C321}"/>
                </a:ext>
              </a:extLst>
            </p:cNvPr>
            <p:cNvSpPr txBox="1"/>
            <p:nvPr/>
          </p:nvSpPr>
          <p:spPr>
            <a:xfrm>
              <a:off x="7470451"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02</a:t>
              </a:r>
              <a:endParaRPr lang="ko-KR" altLang="en-US" sz="1600" b="1" dirty="0">
                <a:solidFill>
                  <a:schemeClr val="bg1"/>
                </a:solidFill>
                <a:cs typeface="Arial" pitchFamily="34" charset="0"/>
              </a:endParaRPr>
            </a:p>
          </p:txBody>
        </p:sp>
        <p:sp>
          <p:nvSpPr>
            <p:cNvPr id="263" name="TextBox 262">
              <a:extLst>
                <a:ext uri="{FF2B5EF4-FFF2-40B4-BE49-F238E27FC236}">
                  <a16:creationId xmlns:a16="http://schemas.microsoft.com/office/drawing/2014/main" id="{9C9D9063-40DB-AD85-9EC9-46FFA4FFFDC8}"/>
                </a:ext>
              </a:extLst>
            </p:cNvPr>
            <p:cNvSpPr txBox="1"/>
            <p:nvPr/>
          </p:nvSpPr>
          <p:spPr>
            <a:xfrm>
              <a:off x="6668218" y="2087835"/>
              <a:ext cx="1921510"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الالتزام والاتساق</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5" name="Group 264">
            <a:extLst>
              <a:ext uri="{FF2B5EF4-FFF2-40B4-BE49-F238E27FC236}">
                <a16:creationId xmlns:a16="http://schemas.microsoft.com/office/drawing/2014/main" id="{C30647B8-0D4A-1F9A-3A9E-542300B6E52C}"/>
              </a:ext>
            </a:extLst>
          </p:cNvPr>
          <p:cNvGrpSpPr/>
          <p:nvPr/>
        </p:nvGrpSpPr>
        <p:grpSpPr>
          <a:xfrm>
            <a:off x="9167912" y="2920423"/>
            <a:ext cx="2181675" cy="2120500"/>
            <a:chOff x="8550601" y="2234473"/>
            <a:chExt cx="2660763" cy="2586156"/>
          </a:xfrm>
        </p:grpSpPr>
        <p:sp>
          <p:nvSpPr>
            <p:cNvPr id="235" name="Diamond 234">
              <a:extLst>
                <a:ext uri="{FF2B5EF4-FFF2-40B4-BE49-F238E27FC236}">
                  <a16:creationId xmlns:a16="http://schemas.microsoft.com/office/drawing/2014/main" id="{78BF9C69-16F1-C4DF-A8E6-461BF4328D0F}"/>
                </a:ext>
              </a:extLst>
            </p:cNvPr>
            <p:cNvSpPr/>
            <p:nvPr/>
          </p:nvSpPr>
          <p:spPr>
            <a:xfrm>
              <a:off x="1020995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36" name="Chevron 46">
              <a:extLst>
                <a:ext uri="{FF2B5EF4-FFF2-40B4-BE49-F238E27FC236}">
                  <a16:creationId xmlns:a16="http://schemas.microsoft.com/office/drawing/2014/main" id="{695CA7CB-B569-ED63-2F12-0AB2EA4BDBC2}"/>
                </a:ext>
              </a:extLst>
            </p:cNvPr>
            <p:cNvSpPr/>
            <p:nvPr/>
          </p:nvSpPr>
          <p:spPr>
            <a:xfrm>
              <a:off x="8906752"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2" name="TextBox 241">
              <a:extLst>
                <a:ext uri="{FF2B5EF4-FFF2-40B4-BE49-F238E27FC236}">
                  <a16:creationId xmlns:a16="http://schemas.microsoft.com/office/drawing/2014/main" id="{6C974704-190C-46EC-5BC1-0E0FE58D175A}"/>
                </a:ext>
              </a:extLst>
            </p:cNvPr>
            <p:cNvSpPr txBox="1"/>
            <p:nvPr/>
          </p:nvSpPr>
          <p:spPr>
            <a:xfrm>
              <a:off x="9500972" y="4150646"/>
              <a:ext cx="665562" cy="412900"/>
            </a:xfrm>
            <a:prstGeom prst="rect">
              <a:avLst/>
            </a:prstGeom>
            <a:noFill/>
          </p:spPr>
          <p:txBody>
            <a:bodyPr wrap="square" rtlCol="0">
              <a:spAutoFit/>
            </a:bodyPr>
            <a:lstStyle/>
            <a:p>
              <a:pPr algn="ctr"/>
              <a:r>
                <a:rPr lang="en-US" altLang="ko-KR" sz="1600" b="1" dirty="0">
                  <a:solidFill>
                    <a:schemeClr val="bg1"/>
                  </a:solidFill>
                  <a:cs typeface="Arial" pitchFamily="34" charset="0"/>
                </a:rPr>
                <a:t>01</a:t>
              </a:r>
              <a:endParaRPr lang="ko-KR" altLang="en-US" sz="1600" b="1" dirty="0">
                <a:solidFill>
                  <a:schemeClr val="bg1"/>
                </a:solidFill>
                <a:cs typeface="Arial" pitchFamily="34" charset="0"/>
              </a:endParaRPr>
            </a:p>
          </p:txBody>
        </p:sp>
        <p:sp>
          <p:nvSpPr>
            <p:cNvPr id="264" name="TextBox 263">
              <a:extLst>
                <a:ext uri="{FF2B5EF4-FFF2-40B4-BE49-F238E27FC236}">
                  <a16:creationId xmlns:a16="http://schemas.microsoft.com/office/drawing/2014/main" id="{5121A83A-CC4D-1701-9532-06768DF0B5B1}"/>
                </a:ext>
              </a:extLst>
            </p:cNvPr>
            <p:cNvSpPr txBox="1"/>
            <p:nvPr/>
          </p:nvSpPr>
          <p:spPr>
            <a:xfrm>
              <a:off x="8550601" y="2234473"/>
              <a:ext cx="2517396" cy="1131721"/>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المعاملة بالمثل (التبادلية)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95CBF540-77DE-51B2-ABE3-F1C04B7DB25E}"/>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6370886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7"/>
                                        </p:tgtEl>
                                        <p:attrNameLst>
                                          <p:attrName>style.visibility</p:attrName>
                                        </p:attrNameLst>
                                      </p:cBhvr>
                                      <p:to>
                                        <p:strVal val="visible"/>
                                      </p:to>
                                    </p:set>
                                    <p:animEffect transition="in" filter="fade">
                                      <p:cBhvr>
                                        <p:cTn id="7" dur="1000"/>
                                        <p:tgtEl>
                                          <p:spTgt spid="267"/>
                                        </p:tgtEl>
                                      </p:cBhvr>
                                    </p:animEffect>
                                    <p:anim calcmode="lin" valueType="num">
                                      <p:cBhvr>
                                        <p:cTn id="8" dur="1000" fill="hold"/>
                                        <p:tgtEl>
                                          <p:spTgt spid="267"/>
                                        </p:tgtEl>
                                        <p:attrNameLst>
                                          <p:attrName>ppt_x</p:attrName>
                                        </p:attrNameLst>
                                      </p:cBhvr>
                                      <p:tavLst>
                                        <p:tav tm="0">
                                          <p:val>
                                            <p:strVal val="#ppt_x"/>
                                          </p:val>
                                        </p:tav>
                                        <p:tav tm="100000">
                                          <p:val>
                                            <p:strVal val="#ppt_x"/>
                                          </p:val>
                                        </p:tav>
                                      </p:tavLst>
                                    </p:anim>
                                    <p:anim calcmode="lin" valueType="num">
                                      <p:cBhvr>
                                        <p:cTn id="9" dur="1000" fill="hold"/>
                                        <p:tgtEl>
                                          <p:spTgt spid="2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AF3CA77D-B8FD-85CE-7555-0608DD28BBC9}"/>
              </a:ext>
            </a:extLst>
          </p:cNvPr>
          <p:cNvGrpSpPr/>
          <p:nvPr/>
        </p:nvGrpSpPr>
        <p:grpSpPr>
          <a:xfrm>
            <a:off x="6786586" y="2079053"/>
            <a:ext cx="5033121" cy="821102"/>
            <a:chOff x="1013500" y="3819215"/>
            <a:chExt cx="6138378" cy="1001414"/>
          </a:xfrm>
        </p:grpSpPr>
        <p:sp>
          <p:nvSpPr>
            <p:cNvPr id="17" name="Diamond 16">
              <a:extLst>
                <a:ext uri="{FF2B5EF4-FFF2-40B4-BE49-F238E27FC236}">
                  <a16:creationId xmlns:a16="http://schemas.microsoft.com/office/drawing/2014/main" id="{BCE557B9-1B53-035C-0688-E04B9C309BA7}"/>
                </a:ext>
              </a:extLst>
            </p:cNvPr>
            <p:cNvSpPr/>
            <p:nvPr/>
          </p:nvSpPr>
          <p:spPr>
            <a:xfrm>
              <a:off x="6150464" y="3819215"/>
              <a:ext cx="1001414" cy="1001414"/>
            </a:xfrm>
            <a:prstGeom prst="diamond">
              <a:avLst/>
            </a:prstGeom>
            <a:solidFill>
              <a:srgbClr val="80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18" name="Chevron 83">
              <a:extLst>
                <a:ext uri="{FF2B5EF4-FFF2-40B4-BE49-F238E27FC236}">
                  <a16:creationId xmlns:a16="http://schemas.microsoft.com/office/drawing/2014/main" id="{E061759D-E2DE-E4D1-4832-EB5039DD9724}"/>
                </a:ext>
              </a:extLst>
            </p:cNvPr>
            <p:cNvSpPr/>
            <p:nvPr/>
          </p:nvSpPr>
          <p:spPr>
            <a:xfrm>
              <a:off x="4848161"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19" name="TextBox 18">
              <a:extLst>
                <a:ext uri="{FF2B5EF4-FFF2-40B4-BE49-F238E27FC236}">
                  <a16:creationId xmlns:a16="http://schemas.microsoft.com/office/drawing/2014/main" id="{7C118ED3-F1EF-5268-C136-E1D966B4FA23}"/>
                </a:ext>
              </a:extLst>
            </p:cNvPr>
            <p:cNvSpPr txBox="1"/>
            <p:nvPr/>
          </p:nvSpPr>
          <p:spPr>
            <a:xfrm>
              <a:off x="5439928" y="4150646"/>
              <a:ext cx="665562" cy="412900"/>
            </a:xfrm>
            <a:prstGeom prst="rect">
              <a:avLst/>
            </a:prstGeom>
            <a:noFill/>
          </p:spPr>
          <p:txBody>
            <a:bodyPr wrap="square" rtlCol="0">
              <a:spAutoFit/>
            </a:bodyPr>
            <a:lstStyle/>
            <a:p>
              <a:pPr algn="ctr"/>
              <a:r>
                <a:rPr lang="en-US" altLang="ko-KR" sz="1600" b="1" dirty="0">
                  <a:solidFill>
                    <a:schemeClr val="bg1"/>
                  </a:solidFill>
                  <a:cs typeface="Arial" pitchFamily="34" charset="0"/>
                </a:rPr>
                <a:t>03</a:t>
              </a:r>
              <a:endParaRPr lang="ko-KR" altLang="en-US" sz="1600" b="1" dirty="0">
                <a:solidFill>
                  <a:schemeClr val="bg1"/>
                </a:solidFill>
                <a:cs typeface="Arial" pitchFamily="34" charset="0"/>
              </a:endParaRPr>
            </a:p>
          </p:txBody>
        </p:sp>
        <p:sp>
          <p:nvSpPr>
            <p:cNvPr id="26" name="TextBox 25">
              <a:extLst>
                <a:ext uri="{FF2B5EF4-FFF2-40B4-BE49-F238E27FC236}">
                  <a16:creationId xmlns:a16="http://schemas.microsoft.com/office/drawing/2014/main" id="{CFD1284C-65AE-B8DD-588A-890FF7997C14}"/>
                </a:ext>
              </a:extLst>
            </p:cNvPr>
            <p:cNvSpPr txBox="1"/>
            <p:nvPr/>
          </p:nvSpPr>
          <p:spPr>
            <a:xfrm>
              <a:off x="1013500" y="4025226"/>
              <a:ext cx="3454850" cy="613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الإثبات الاجتماعي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sp>
        <p:nvSpPr>
          <p:cNvPr id="8" name="TextBox 7">
            <a:extLst>
              <a:ext uri="{FF2B5EF4-FFF2-40B4-BE49-F238E27FC236}">
                <a16:creationId xmlns:a16="http://schemas.microsoft.com/office/drawing/2014/main" id="{6E2FA589-A510-DB6C-D57E-5A58DF872863}"/>
              </a:ext>
            </a:extLst>
          </p:cNvPr>
          <p:cNvSpPr txBox="1"/>
          <p:nvPr/>
        </p:nvSpPr>
        <p:spPr>
          <a:xfrm>
            <a:off x="2257052" y="2996121"/>
            <a:ext cx="7373389"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مشاركة قصص النجاح: عرض تجارب متدربين سابقين حققوا نتائج إيجابية.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9" name="TextBox 8">
            <a:extLst>
              <a:ext uri="{FF2B5EF4-FFF2-40B4-BE49-F238E27FC236}">
                <a16:creationId xmlns:a16="http://schemas.microsoft.com/office/drawing/2014/main" id="{CA303499-A4C5-ED49-CC03-6A84D3B59148}"/>
              </a:ext>
            </a:extLst>
          </p:cNvPr>
          <p:cNvSpPr txBox="1"/>
          <p:nvPr/>
        </p:nvSpPr>
        <p:spPr>
          <a:xfrm>
            <a:off x="1548757" y="4318916"/>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توظيف ديناميكيات المجموعة: تشجيع المتدربين المؤثرين على المشاركة الإيجابية.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27" name="TextBox 26">
            <a:extLst>
              <a:ext uri="{FF2B5EF4-FFF2-40B4-BE49-F238E27FC236}">
                <a16:creationId xmlns:a16="http://schemas.microsoft.com/office/drawing/2014/main" id="{94FE31E3-2737-2007-FB14-B09CC64C360E}"/>
              </a:ext>
            </a:extLst>
          </p:cNvPr>
          <p:cNvSpPr txBox="1"/>
          <p:nvPr/>
        </p:nvSpPr>
        <p:spPr>
          <a:xfrm>
            <a:off x="1573604" y="5641711"/>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إبراز الإجماع: "معظم المتدربين وجدوا أن هذه الطريقة فعالة جداً."</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7">
            <a:extLst>
              <a:ext uri="{FF2B5EF4-FFF2-40B4-BE49-F238E27FC236}">
                <a16:creationId xmlns:a16="http://schemas.microsoft.com/office/drawing/2014/main" id="{135C8108-6AC7-2A35-50A2-23A71E3D996B}"/>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6776549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7"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grpSp>
        <p:nvGrpSpPr>
          <p:cNvPr id="268" name="Group 267">
            <a:extLst>
              <a:ext uri="{FF2B5EF4-FFF2-40B4-BE49-F238E27FC236}">
                <a16:creationId xmlns:a16="http://schemas.microsoft.com/office/drawing/2014/main" id="{1C1B22C3-152C-C3E6-3691-2A1408D98DD8}"/>
              </a:ext>
            </a:extLst>
          </p:cNvPr>
          <p:cNvGrpSpPr/>
          <p:nvPr/>
        </p:nvGrpSpPr>
        <p:grpSpPr>
          <a:xfrm>
            <a:off x="4468212" y="2751896"/>
            <a:ext cx="1888550" cy="2289029"/>
            <a:chOff x="2818866" y="2028936"/>
            <a:chExt cx="2303270" cy="2791693"/>
          </a:xfrm>
        </p:grpSpPr>
        <p:sp>
          <p:nvSpPr>
            <p:cNvPr id="249" name="Diamond 248">
              <a:extLst>
                <a:ext uri="{FF2B5EF4-FFF2-40B4-BE49-F238E27FC236}">
                  <a16:creationId xmlns:a16="http://schemas.microsoft.com/office/drawing/2014/main" id="{80FD5BE7-C5F7-A9B7-3F25-5787CA3E709A}"/>
                </a:ext>
              </a:extLst>
            </p:cNvPr>
            <p:cNvSpPr/>
            <p:nvPr/>
          </p:nvSpPr>
          <p:spPr>
            <a:xfrm>
              <a:off x="4120722" y="3819215"/>
              <a:ext cx="1001414" cy="1001414"/>
            </a:xfrm>
            <a:prstGeom prst="diamond">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0" name="Chevron 86">
              <a:extLst>
                <a:ext uri="{FF2B5EF4-FFF2-40B4-BE49-F238E27FC236}">
                  <a16:creationId xmlns:a16="http://schemas.microsoft.com/office/drawing/2014/main" id="{1542EE4D-D0A8-B8CA-4521-7AB3E612C2DB}"/>
                </a:ext>
              </a:extLst>
            </p:cNvPr>
            <p:cNvSpPr/>
            <p:nvPr/>
          </p:nvSpPr>
          <p:spPr>
            <a:xfrm>
              <a:off x="281886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1" name="TextBox 250">
              <a:extLst>
                <a:ext uri="{FF2B5EF4-FFF2-40B4-BE49-F238E27FC236}">
                  <a16:creationId xmlns:a16="http://schemas.microsoft.com/office/drawing/2014/main" id="{B194A0EC-2FFA-7640-050C-68E860C9F992}"/>
                </a:ext>
              </a:extLst>
            </p:cNvPr>
            <p:cNvSpPr txBox="1"/>
            <p:nvPr/>
          </p:nvSpPr>
          <p:spPr>
            <a:xfrm>
              <a:off x="3409406"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04</a:t>
              </a:r>
              <a:endParaRPr lang="ko-KR" altLang="en-US" sz="1600" b="1" dirty="0">
                <a:solidFill>
                  <a:schemeClr val="bg1"/>
                </a:solidFill>
                <a:cs typeface="Arial" pitchFamily="34" charset="0"/>
              </a:endParaRPr>
            </a:p>
          </p:txBody>
        </p:sp>
        <p:sp>
          <p:nvSpPr>
            <p:cNvPr id="261" name="TextBox 260">
              <a:extLst>
                <a:ext uri="{FF2B5EF4-FFF2-40B4-BE49-F238E27FC236}">
                  <a16:creationId xmlns:a16="http://schemas.microsoft.com/office/drawing/2014/main" id="{C4476DE1-60B7-EE2B-3DDD-C04E8AEF006A}"/>
                </a:ext>
              </a:extLst>
            </p:cNvPr>
            <p:cNvSpPr txBox="1"/>
            <p:nvPr/>
          </p:nvSpPr>
          <p:spPr>
            <a:xfrm>
              <a:off x="2928494" y="2028936"/>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التعاطف (الإعجاب)</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7" name="Group 266">
            <a:extLst>
              <a:ext uri="{FF2B5EF4-FFF2-40B4-BE49-F238E27FC236}">
                <a16:creationId xmlns:a16="http://schemas.microsoft.com/office/drawing/2014/main" id="{1CAB6EC9-DD66-8C62-51B8-DC3BB8E614B4}"/>
              </a:ext>
            </a:extLst>
          </p:cNvPr>
          <p:cNvGrpSpPr/>
          <p:nvPr/>
        </p:nvGrpSpPr>
        <p:grpSpPr>
          <a:xfrm>
            <a:off x="6132121" y="2800890"/>
            <a:ext cx="1888917" cy="2240035"/>
            <a:chOff x="4848161" y="2088689"/>
            <a:chExt cx="2303717" cy="2731940"/>
          </a:xfrm>
        </p:grpSpPr>
        <p:sp>
          <p:nvSpPr>
            <p:cNvPr id="246" name="Diamond 245">
              <a:extLst>
                <a:ext uri="{FF2B5EF4-FFF2-40B4-BE49-F238E27FC236}">
                  <a16:creationId xmlns:a16="http://schemas.microsoft.com/office/drawing/2014/main" id="{73733210-FE0A-438B-AB74-465CE4CAD7BD}"/>
                </a:ext>
              </a:extLst>
            </p:cNvPr>
            <p:cNvSpPr/>
            <p:nvPr/>
          </p:nvSpPr>
          <p:spPr>
            <a:xfrm>
              <a:off x="6150464" y="3819215"/>
              <a:ext cx="1001414" cy="1001414"/>
            </a:xfrm>
            <a:prstGeom prst="diamond">
              <a:avLst/>
            </a:prstGeom>
            <a:solidFill>
              <a:srgbClr val="80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247" name="Chevron 83">
              <a:extLst>
                <a:ext uri="{FF2B5EF4-FFF2-40B4-BE49-F238E27FC236}">
                  <a16:creationId xmlns:a16="http://schemas.microsoft.com/office/drawing/2014/main" id="{812E55D8-C495-380E-F54E-7628FF517223}"/>
                </a:ext>
              </a:extLst>
            </p:cNvPr>
            <p:cNvSpPr/>
            <p:nvPr/>
          </p:nvSpPr>
          <p:spPr>
            <a:xfrm>
              <a:off x="4848161"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8" name="TextBox 247">
              <a:extLst>
                <a:ext uri="{FF2B5EF4-FFF2-40B4-BE49-F238E27FC236}">
                  <a16:creationId xmlns:a16="http://schemas.microsoft.com/office/drawing/2014/main" id="{629E850F-4A45-3253-90A6-3F50501AC7B2}"/>
                </a:ext>
              </a:extLst>
            </p:cNvPr>
            <p:cNvSpPr txBox="1"/>
            <p:nvPr/>
          </p:nvSpPr>
          <p:spPr>
            <a:xfrm>
              <a:off x="5439928"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03</a:t>
              </a:r>
              <a:endParaRPr lang="ko-KR" altLang="en-US" sz="1600" b="1" dirty="0">
                <a:solidFill>
                  <a:schemeClr val="bg1"/>
                </a:solidFill>
                <a:cs typeface="Arial" pitchFamily="34" charset="0"/>
              </a:endParaRPr>
            </a:p>
          </p:txBody>
        </p:sp>
        <p:sp>
          <p:nvSpPr>
            <p:cNvPr id="262" name="TextBox 261">
              <a:extLst>
                <a:ext uri="{FF2B5EF4-FFF2-40B4-BE49-F238E27FC236}">
                  <a16:creationId xmlns:a16="http://schemas.microsoft.com/office/drawing/2014/main" id="{B059C107-9515-72A8-7DCC-49EF8D6695A7}"/>
                </a:ext>
              </a:extLst>
            </p:cNvPr>
            <p:cNvSpPr txBox="1"/>
            <p:nvPr/>
          </p:nvSpPr>
          <p:spPr>
            <a:xfrm>
              <a:off x="4956867" y="2088689"/>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الإثبات الاجتماعي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6" name="Group 265">
            <a:extLst>
              <a:ext uri="{FF2B5EF4-FFF2-40B4-BE49-F238E27FC236}">
                <a16:creationId xmlns:a16="http://schemas.microsoft.com/office/drawing/2014/main" id="{7CF63DF3-E3BF-31EF-69E2-C631871CEA44}"/>
              </a:ext>
            </a:extLst>
          </p:cNvPr>
          <p:cNvGrpSpPr/>
          <p:nvPr/>
        </p:nvGrpSpPr>
        <p:grpSpPr>
          <a:xfrm>
            <a:off x="7624461" y="2800189"/>
            <a:ext cx="2060848" cy="2240735"/>
            <a:chOff x="6668218" y="2087835"/>
            <a:chExt cx="2513404" cy="2732794"/>
          </a:xfrm>
        </p:grpSpPr>
        <p:sp>
          <p:nvSpPr>
            <p:cNvPr id="243" name="Diamond 242">
              <a:extLst>
                <a:ext uri="{FF2B5EF4-FFF2-40B4-BE49-F238E27FC236}">
                  <a16:creationId xmlns:a16="http://schemas.microsoft.com/office/drawing/2014/main" id="{5081918C-07E6-CD72-B9EB-90250207A764}"/>
                </a:ext>
              </a:extLst>
            </p:cNvPr>
            <p:cNvSpPr/>
            <p:nvPr/>
          </p:nvSpPr>
          <p:spPr>
            <a:xfrm>
              <a:off x="8180208" y="3819215"/>
              <a:ext cx="1001414" cy="1001414"/>
            </a:xfrm>
            <a:prstGeom prst="diamond">
              <a:avLst/>
            </a:prstGeom>
            <a:solidFill>
              <a:srgbClr val="50A3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244" name="Chevron 80">
              <a:extLst>
                <a:ext uri="{FF2B5EF4-FFF2-40B4-BE49-F238E27FC236}">
                  <a16:creationId xmlns:a16="http://schemas.microsoft.com/office/drawing/2014/main" id="{70CA9EC8-ACCE-60D8-9B21-993ECA2EC4B2}"/>
                </a:ext>
              </a:extLst>
            </p:cNvPr>
            <p:cNvSpPr/>
            <p:nvPr/>
          </p:nvSpPr>
          <p:spPr>
            <a:xfrm>
              <a:off x="687745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5" name="TextBox 244">
              <a:extLst>
                <a:ext uri="{FF2B5EF4-FFF2-40B4-BE49-F238E27FC236}">
                  <a16:creationId xmlns:a16="http://schemas.microsoft.com/office/drawing/2014/main" id="{FCB3392C-2785-EFF0-CE78-F7E1F849C321}"/>
                </a:ext>
              </a:extLst>
            </p:cNvPr>
            <p:cNvSpPr txBox="1"/>
            <p:nvPr/>
          </p:nvSpPr>
          <p:spPr>
            <a:xfrm>
              <a:off x="7470451"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02</a:t>
              </a:r>
              <a:endParaRPr lang="ko-KR" altLang="en-US" sz="1600" b="1" dirty="0">
                <a:solidFill>
                  <a:schemeClr val="bg1"/>
                </a:solidFill>
                <a:cs typeface="Arial" pitchFamily="34" charset="0"/>
              </a:endParaRPr>
            </a:p>
          </p:txBody>
        </p:sp>
        <p:sp>
          <p:nvSpPr>
            <p:cNvPr id="263" name="TextBox 262">
              <a:extLst>
                <a:ext uri="{FF2B5EF4-FFF2-40B4-BE49-F238E27FC236}">
                  <a16:creationId xmlns:a16="http://schemas.microsoft.com/office/drawing/2014/main" id="{9C9D9063-40DB-AD85-9EC9-46FFA4FFFDC8}"/>
                </a:ext>
              </a:extLst>
            </p:cNvPr>
            <p:cNvSpPr txBox="1"/>
            <p:nvPr/>
          </p:nvSpPr>
          <p:spPr>
            <a:xfrm>
              <a:off x="6668218" y="2087835"/>
              <a:ext cx="1921510"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الالتزام والاتساق</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5" name="Group 264">
            <a:extLst>
              <a:ext uri="{FF2B5EF4-FFF2-40B4-BE49-F238E27FC236}">
                <a16:creationId xmlns:a16="http://schemas.microsoft.com/office/drawing/2014/main" id="{C30647B8-0D4A-1F9A-3A9E-542300B6E52C}"/>
              </a:ext>
            </a:extLst>
          </p:cNvPr>
          <p:cNvGrpSpPr/>
          <p:nvPr/>
        </p:nvGrpSpPr>
        <p:grpSpPr>
          <a:xfrm>
            <a:off x="9167912" y="2920423"/>
            <a:ext cx="2181675" cy="2120500"/>
            <a:chOff x="8550601" y="2234473"/>
            <a:chExt cx="2660763" cy="2586156"/>
          </a:xfrm>
        </p:grpSpPr>
        <p:sp>
          <p:nvSpPr>
            <p:cNvPr id="235" name="Diamond 234">
              <a:extLst>
                <a:ext uri="{FF2B5EF4-FFF2-40B4-BE49-F238E27FC236}">
                  <a16:creationId xmlns:a16="http://schemas.microsoft.com/office/drawing/2014/main" id="{78BF9C69-16F1-C4DF-A8E6-461BF4328D0F}"/>
                </a:ext>
              </a:extLst>
            </p:cNvPr>
            <p:cNvSpPr/>
            <p:nvPr/>
          </p:nvSpPr>
          <p:spPr>
            <a:xfrm>
              <a:off x="1020995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36" name="Chevron 46">
              <a:extLst>
                <a:ext uri="{FF2B5EF4-FFF2-40B4-BE49-F238E27FC236}">
                  <a16:creationId xmlns:a16="http://schemas.microsoft.com/office/drawing/2014/main" id="{695CA7CB-B569-ED63-2F12-0AB2EA4BDBC2}"/>
                </a:ext>
              </a:extLst>
            </p:cNvPr>
            <p:cNvSpPr/>
            <p:nvPr/>
          </p:nvSpPr>
          <p:spPr>
            <a:xfrm>
              <a:off x="8906752"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2" name="TextBox 241">
              <a:extLst>
                <a:ext uri="{FF2B5EF4-FFF2-40B4-BE49-F238E27FC236}">
                  <a16:creationId xmlns:a16="http://schemas.microsoft.com/office/drawing/2014/main" id="{6C974704-190C-46EC-5BC1-0E0FE58D175A}"/>
                </a:ext>
              </a:extLst>
            </p:cNvPr>
            <p:cNvSpPr txBox="1"/>
            <p:nvPr/>
          </p:nvSpPr>
          <p:spPr>
            <a:xfrm>
              <a:off x="9500972" y="4150646"/>
              <a:ext cx="665562" cy="412900"/>
            </a:xfrm>
            <a:prstGeom prst="rect">
              <a:avLst/>
            </a:prstGeom>
            <a:noFill/>
          </p:spPr>
          <p:txBody>
            <a:bodyPr wrap="square" rtlCol="0">
              <a:spAutoFit/>
            </a:bodyPr>
            <a:lstStyle/>
            <a:p>
              <a:pPr algn="ctr"/>
              <a:r>
                <a:rPr lang="en-US" altLang="ko-KR" sz="1600" b="1" dirty="0">
                  <a:solidFill>
                    <a:schemeClr val="bg1"/>
                  </a:solidFill>
                  <a:cs typeface="Arial" pitchFamily="34" charset="0"/>
                </a:rPr>
                <a:t>01</a:t>
              </a:r>
              <a:endParaRPr lang="ko-KR" altLang="en-US" sz="1600" b="1" dirty="0">
                <a:solidFill>
                  <a:schemeClr val="bg1"/>
                </a:solidFill>
                <a:cs typeface="Arial" pitchFamily="34" charset="0"/>
              </a:endParaRPr>
            </a:p>
          </p:txBody>
        </p:sp>
        <p:sp>
          <p:nvSpPr>
            <p:cNvPr id="264" name="TextBox 263">
              <a:extLst>
                <a:ext uri="{FF2B5EF4-FFF2-40B4-BE49-F238E27FC236}">
                  <a16:creationId xmlns:a16="http://schemas.microsoft.com/office/drawing/2014/main" id="{5121A83A-CC4D-1701-9532-06768DF0B5B1}"/>
                </a:ext>
              </a:extLst>
            </p:cNvPr>
            <p:cNvSpPr txBox="1"/>
            <p:nvPr/>
          </p:nvSpPr>
          <p:spPr>
            <a:xfrm>
              <a:off x="8550601" y="2234473"/>
              <a:ext cx="2517396" cy="1131721"/>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المعاملة بالمثل (التبادلية)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8E6E8FE7-1CE1-70D7-925A-55E0270ED56B}"/>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2640479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8"/>
                                        </p:tgtEl>
                                        <p:attrNameLst>
                                          <p:attrName>style.visibility</p:attrName>
                                        </p:attrNameLst>
                                      </p:cBhvr>
                                      <p:to>
                                        <p:strVal val="visible"/>
                                      </p:to>
                                    </p:set>
                                    <p:animEffect transition="in" filter="fade">
                                      <p:cBhvr>
                                        <p:cTn id="7" dur="1000"/>
                                        <p:tgtEl>
                                          <p:spTgt spid="268"/>
                                        </p:tgtEl>
                                      </p:cBhvr>
                                    </p:animEffect>
                                    <p:anim calcmode="lin" valueType="num">
                                      <p:cBhvr>
                                        <p:cTn id="8" dur="1000" fill="hold"/>
                                        <p:tgtEl>
                                          <p:spTgt spid="268"/>
                                        </p:tgtEl>
                                        <p:attrNameLst>
                                          <p:attrName>ppt_x</p:attrName>
                                        </p:attrNameLst>
                                      </p:cBhvr>
                                      <p:tavLst>
                                        <p:tav tm="0">
                                          <p:val>
                                            <p:strVal val="#ppt_x"/>
                                          </p:val>
                                        </p:tav>
                                        <p:tav tm="100000">
                                          <p:val>
                                            <p:strVal val="#ppt_x"/>
                                          </p:val>
                                        </p:tav>
                                      </p:tavLst>
                                    </p:anim>
                                    <p:anim calcmode="lin" valueType="num">
                                      <p:cBhvr>
                                        <p:cTn id="9" dur="1000" fill="hold"/>
                                        <p:tgtEl>
                                          <p:spTgt spid="2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0BDCC34-5EB6-4438-AC02-97401D5D68CB}"/>
              </a:ext>
            </a:extLst>
          </p:cNvPr>
          <p:cNvGrpSpPr/>
          <p:nvPr/>
        </p:nvGrpSpPr>
        <p:grpSpPr>
          <a:xfrm>
            <a:off x="6786586" y="2079052"/>
            <a:ext cx="5054413" cy="821102"/>
            <a:chOff x="-1042211" y="3819215"/>
            <a:chExt cx="6164347" cy="1001414"/>
          </a:xfrm>
        </p:grpSpPr>
        <p:sp>
          <p:nvSpPr>
            <p:cNvPr id="11" name="Diamond 10">
              <a:extLst>
                <a:ext uri="{FF2B5EF4-FFF2-40B4-BE49-F238E27FC236}">
                  <a16:creationId xmlns:a16="http://schemas.microsoft.com/office/drawing/2014/main" id="{A9B7D68D-A834-E965-FF73-52AE6926F823}"/>
                </a:ext>
              </a:extLst>
            </p:cNvPr>
            <p:cNvSpPr/>
            <p:nvPr/>
          </p:nvSpPr>
          <p:spPr>
            <a:xfrm>
              <a:off x="4120722" y="3819215"/>
              <a:ext cx="1001414" cy="1001414"/>
            </a:xfrm>
            <a:prstGeom prst="diamond">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12" name="Chevron 86">
              <a:extLst>
                <a:ext uri="{FF2B5EF4-FFF2-40B4-BE49-F238E27FC236}">
                  <a16:creationId xmlns:a16="http://schemas.microsoft.com/office/drawing/2014/main" id="{F9A91D73-CE25-9D49-9B9D-F8A21BFBE84D}"/>
                </a:ext>
              </a:extLst>
            </p:cNvPr>
            <p:cNvSpPr/>
            <p:nvPr/>
          </p:nvSpPr>
          <p:spPr>
            <a:xfrm>
              <a:off x="281886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13" name="TextBox 12">
              <a:extLst>
                <a:ext uri="{FF2B5EF4-FFF2-40B4-BE49-F238E27FC236}">
                  <a16:creationId xmlns:a16="http://schemas.microsoft.com/office/drawing/2014/main" id="{A5102376-E8FC-DD29-BA2C-E6EF253D190C}"/>
                </a:ext>
              </a:extLst>
            </p:cNvPr>
            <p:cNvSpPr txBox="1"/>
            <p:nvPr/>
          </p:nvSpPr>
          <p:spPr>
            <a:xfrm>
              <a:off x="3409406" y="4150646"/>
              <a:ext cx="665562" cy="412900"/>
            </a:xfrm>
            <a:prstGeom prst="rect">
              <a:avLst/>
            </a:prstGeom>
            <a:noFill/>
          </p:spPr>
          <p:txBody>
            <a:bodyPr wrap="square" rtlCol="0">
              <a:spAutoFit/>
            </a:bodyPr>
            <a:lstStyle/>
            <a:p>
              <a:pPr algn="ctr"/>
              <a:r>
                <a:rPr lang="en-US" altLang="ko-KR" sz="1600" b="1" dirty="0">
                  <a:solidFill>
                    <a:schemeClr val="bg1"/>
                  </a:solidFill>
                  <a:cs typeface="Arial" pitchFamily="34" charset="0"/>
                </a:rPr>
                <a:t>04</a:t>
              </a:r>
              <a:endParaRPr lang="ko-KR" altLang="en-US" sz="1600" b="1" dirty="0">
                <a:solidFill>
                  <a:schemeClr val="bg1"/>
                </a:solidFill>
                <a:cs typeface="Arial" pitchFamily="34" charset="0"/>
              </a:endParaRPr>
            </a:p>
          </p:txBody>
        </p:sp>
        <p:sp>
          <p:nvSpPr>
            <p:cNvPr id="14" name="TextBox 13">
              <a:extLst>
                <a:ext uri="{FF2B5EF4-FFF2-40B4-BE49-F238E27FC236}">
                  <a16:creationId xmlns:a16="http://schemas.microsoft.com/office/drawing/2014/main" id="{F73D8798-CF55-A4C9-D8A7-22EE8F7FA2EC}"/>
                </a:ext>
              </a:extLst>
            </p:cNvPr>
            <p:cNvSpPr txBox="1"/>
            <p:nvPr/>
          </p:nvSpPr>
          <p:spPr>
            <a:xfrm>
              <a:off x="-1042211" y="4085871"/>
              <a:ext cx="3031417" cy="613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التعاطف (الإعجاب)</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sp>
        <p:nvSpPr>
          <p:cNvPr id="8" name="TextBox 7">
            <a:extLst>
              <a:ext uri="{FF2B5EF4-FFF2-40B4-BE49-F238E27FC236}">
                <a16:creationId xmlns:a16="http://schemas.microsoft.com/office/drawing/2014/main" id="{6E2FA589-A510-DB6C-D57E-5A58DF872863}"/>
              </a:ext>
            </a:extLst>
          </p:cNvPr>
          <p:cNvSpPr txBox="1"/>
          <p:nvPr/>
        </p:nvSpPr>
        <p:spPr>
          <a:xfrm>
            <a:off x="2257052" y="2996121"/>
            <a:ext cx="7373389"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بناء علاقات حقيقية: إظهار الاهتمام الصادق بالمتدربين كأشخاص.</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9" name="TextBox 8">
            <a:extLst>
              <a:ext uri="{FF2B5EF4-FFF2-40B4-BE49-F238E27FC236}">
                <a16:creationId xmlns:a16="http://schemas.microsoft.com/office/drawing/2014/main" id="{CA303499-A4C5-ED49-CC03-6A84D3B59148}"/>
              </a:ext>
            </a:extLst>
          </p:cNvPr>
          <p:cNvSpPr txBox="1"/>
          <p:nvPr/>
        </p:nvSpPr>
        <p:spPr>
          <a:xfrm>
            <a:off x="1548757" y="4318916"/>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إيجاد أرضية مشتركة: البحث عن اهتمامات وخبرات مشتركة.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8">
            <a:extLst>
              <a:ext uri="{FF2B5EF4-FFF2-40B4-BE49-F238E27FC236}">
                <a16:creationId xmlns:a16="http://schemas.microsoft.com/office/drawing/2014/main" id="{D237D5E2-015F-C23F-328D-2773670734DE}"/>
              </a:ext>
            </a:extLst>
          </p:cNvPr>
          <p:cNvSpPr txBox="1"/>
          <p:nvPr/>
        </p:nvSpPr>
        <p:spPr>
          <a:xfrm>
            <a:off x="1573604" y="5582828"/>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الثناء الصادق: تقدير الجهود والإنجازات الحقيقية.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7">
            <a:extLst>
              <a:ext uri="{FF2B5EF4-FFF2-40B4-BE49-F238E27FC236}">
                <a16:creationId xmlns:a16="http://schemas.microsoft.com/office/drawing/2014/main" id="{FB638B5A-8C3F-D75F-B9CA-07421196AE7F}"/>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7134776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114A4-6CDB-96A5-E19B-1E3E0C98D660}"/>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8AE62570-585F-671B-5F12-42CB57599C35}"/>
              </a:ext>
            </a:extLst>
          </p:cNvPr>
          <p:cNvSpPr txBox="1"/>
          <p:nvPr/>
        </p:nvSpPr>
        <p:spPr>
          <a:xfrm>
            <a:off x="2628020" y="2"/>
            <a:ext cx="7216140" cy="584775"/>
          </a:xfrm>
          <a:prstGeom prst="rect">
            <a:avLst/>
          </a:prstGeom>
          <a:noFill/>
        </p:spPr>
        <p:txBody>
          <a:bodyPr wrap="square">
            <a:spAutoFit/>
          </a:bodyPr>
          <a:lstStyle/>
          <a:p>
            <a:pPr algn="ctr"/>
            <a:r>
              <a:rPr lang="ar-SA"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الفرق بين البط والنسور؟</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36" name="Group 1">
            <a:extLst>
              <a:ext uri="{FF2B5EF4-FFF2-40B4-BE49-F238E27FC236}">
                <a16:creationId xmlns:a16="http://schemas.microsoft.com/office/drawing/2014/main" id="{D0624DD7-7165-14CA-3B13-875D3537540B}"/>
              </a:ext>
            </a:extLst>
          </p:cNvPr>
          <p:cNvGrpSpPr/>
          <p:nvPr/>
        </p:nvGrpSpPr>
        <p:grpSpPr>
          <a:xfrm>
            <a:off x="7213600" y="785604"/>
            <a:ext cx="4717498" cy="965135"/>
            <a:chOff x="2611561" y="522813"/>
            <a:chExt cx="7653269" cy="965135"/>
          </a:xfrm>
        </p:grpSpPr>
        <p:grpSp>
          <p:nvGrpSpPr>
            <p:cNvPr id="37" name="Group 2">
              <a:extLst>
                <a:ext uri="{FF2B5EF4-FFF2-40B4-BE49-F238E27FC236}">
                  <a16:creationId xmlns:a16="http://schemas.microsoft.com/office/drawing/2014/main" id="{96E142D8-3AF1-59C3-D030-99A3D4C4B380}"/>
                </a:ext>
              </a:extLst>
            </p:cNvPr>
            <p:cNvGrpSpPr/>
            <p:nvPr/>
          </p:nvGrpSpPr>
          <p:grpSpPr>
            <a:xfrm>
              <a:off x="2698136" y="1333654"/>
              <a:ext cx="6957150" cy="154294"/>
              <a:chOff x="2941058" y="1479627"/>
              <a:chExt cx="6957150" cy="154294"/>
            </a:xfrm>
          </p:grpSpPr>
          <p:sp>
            <p:nvSpPr>
              <p:cNvPr id="39" name="Oval 4">
                <a:extLst>
                  <a:ext uri="{FF2B5EF4-FFF2-40B4-BE49-F238E27FC236}">
                    <a16:creationId xmlns:a16="http://schemas.microsoft.com/office/drawing/2014/main" id="{02AABDCB-B124-148F-87EE-18EEC609AE51}"/>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40" name="Group 5">
                <a:extLst>
                  <a:ext uri="{FF2B5EF4-FFF2-40B4-BE49-F238E27FC236}">
                    <a16:creationId xmlns:a16="http://schemas.microsoft.com/office/drawing/2014/main" id="{DE109FE9-2083-714A-9285-D05DC80B4ED2}"/>
                  </a:ext>
                </a:extLst>
              </p:cNvPr>
              <p:cNvGrpSpPr/>
              <p:nvPr/>
            </p:nvGrpSpPr>
            <p:grpSpPr>
              <a:xfrm>
                <a:off x="9256541" y="1479627"/>
                <a:ext cx="641667" cy="154294"/>
                <a:chOff x="9256541" y="1479627"/>
                <a:chExt cx="641667" cy="154294"/>
              </a:xfrm>
              <a:solidFill>
                <a:srgbClr val="627383"/>
              </a:solidFill>
            </p:grpSpPr>
            <p:sp>
              <p:nvSpPr>
                <p:cNvPr id="45" name="Arrow: Striped Right 10">
                  <a:extLst>
                    <a:ext uri="{FF2B5EF4-FFF2-40B4-BE49-F238E27FC236}">
                      <a16:creationId xmlns:a16="http://schemas.microsoft.com/office/drawing/2014/main" id="{9044A4D9-0462-6D19-0592-08E98754D8C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6" name="Arrow: Striped Right 11">
                  <a:extLst>
                    <a:ext uri="{FF2B5EF4-FFF2-40B4-BE49-F238E27FC236}">
                      <a16:creationId xmlns:a16="http://schemas.microsoft.com/office/drawing/2014/main" id="{B4F8CE77-0178-4DFC-8E75-E427845E45F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7" name="Arrow: Striped Right 12">
                  <a:extLst>
                    <a:ext uri="{FF2B5EF4-FFF2-40B4-BE49-F238E27FC236}">
                      <a16:creationId xmlns:a16="http://schemas.microsoft.com/office/drawing/2014/main" id="{C470741F-2257-7F36-E5EA-B0B15DAF9168}"/>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41" name="Group 6">
                <a:extLst>
                  <a:ext uri="{FF2B5EF4-FFF2-40B4-BE49-F238E27FC236}">
                    <a16:creationId xmlns:a16="http://schemas.microsoft.com/office/drawing/2014/main" id="{42C531E6-442C-820F-9279-9B3F589C16B2}"/>
                  </a:ext>
                </a:extLst>
              </p:cNvPr>
              <p:cNvGrpSpPr/>
              <p:nvPr/>
            </p:nvGrpSpPr>
            <p:grpSpPr>
              <a:xfrm>
                <a:off x="2941058" y="1479627"/>
                <a:ext cx="641667" cy="154294"/>
                <a:chOff x="9256541" y="1479627"/>
                <a:chExt cx="641667" cy="154294"/>
              </a:xfrm>
              <a:solidFill>
                <a:srgbClr val="627383"/>
              </a:solidFill>
            </p:grpSpPr>
            <p:sp>
              <p:nvSpPr>
                <p:cNvPr id="42" name="Arrow: Striped Right 7">
                  <a:extLst>
                    <a:ext uri="{FF2B5EF4-FFF2-40B4-BE49-F238E27FC236}">
                      <a16:creationId xmlns:a16="http://schemas.microsoft.com/office/drawing/2014/main" id="{6DF084CE-8853-CA37-98EF-B5025E803F6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3" name="Arrow: Striped Right 8">
                  <a:extLst>
                    <a:ext uri="{FF2B5EF4-FFF2-40B4-BE49-F238E27FC236}">
                      <a16:creationId xmlns:a16="http://schemas.microsoft.com/office/drawing/2014/main" id="{CD5A1B98-5C89-EF66-234B-51EE7F0396FE}"/>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4" name="Arrow: Striped Right 9">
                  <a:extLst>
                    <a:ext uri="{FF2B5EF4-FFF2-40B4-BE49-F238E27FC236}">
                      <a16:creationId xmlns:a16="http://schemas.microsoft.com/office/drawing/2014/main" id="{B4B084EF-9A4E-8514-65EE-8DAF720295C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38" name="TextBox 3">
              <a:extLst>
                <a:ext uri="{FF2B5EF4-FFF2-40B4-BE49-F238E27FC236}">
                  <a16:creationId xmlns:a16="http://schemas.microsoft.com/office/drawing/2014/main" id="{D40954A0-FD60-1D2F-F86B-14DF8793AD08}"/>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النسور: التفكير الاستراتيجي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 name="مربع نص 3">
            <a:extLst>
              <a:ext uri="{FF2B5EF4-FFF2-40B4-BE49-F238E27FC236}">
                <a16:creationId xmlns:a16="http://schemas.microsoft.com/office/drawing/2014/main" id="{77337B16-D7DE-5AD0-864A-B25C81AC0090}"/>
              </a:ext>
            </a:extLst>
          </p:cNvPr>
          <p:cNvSpPr txBox="1"/>
          <p:nvPr/>
        </p:nvSpPr>
        <p:spPr>
          <a:xfrm>
            <a:off x="2854962" y="1885867"/>
            <a:ext cx="8700413" cy="1936428"/>
          </a:xfrm>
          <a:prstGeom prst="rect">
            <a:avLst/>
          </a:prstGeom>
          <a:noFill/>
        </p:spPr>
        <p:txBody>
          <a:bodyPr wrap="square">
            <a:spAutoFit/>
          </a:bodyPr>
          <a:lstStyle/>
          <a:p>
            <a:pPr algn="just" rtl="1">
              <a:lnSpc>
                <a:spcPct val="107000"/>
              </a:lnSpc>
              <a:buNone/>
            </a:pPr>
            <a:r>
              <a:rPr lang="ar-SA" sz="28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 الرؤية الشاملة: </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القدرة على رؤية المشهد الكامل لمسارك المهني.</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 التخطيط طويل المدى: </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التركيز على الأهداف البعيدة والرؤية المستقبلية.</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 الاستشراف: </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القدرة على توقع التغييرات في سوق التدريب والاستعداد لها.</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 المرونة الاستراتيجية: </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القدرة على تعديل الخطط الكبرى دون فقدان الاتجاه العام.</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5" name="Group 1">
            <a:extLst>
              <a:ext uri="{FF2B5EF4-FFF2-40B4-BE49-F238E27FC236}">
                <a16:creationId xmlns:a16="http://schemas.microsoft.com/office/drawing/2014/main" id="{FBD4EB9D-DC66-EE60-BAFF-6500CAA05F5C}"/>
              </a:ext>
            </a:extLst>
          </p:cNvPr>
          <p:cNvGrpSpPr/>
          <p:nvPr/>
        </p:nvGrpSpPr>
        <p:grpSpPr>
          <a:xfrm>
            <a:off x="7213600" y="3823444"/>
            <a:ext cx="4717498" cy="965135"/>
            <a:chOff x="2611561" y="522813"/>
            <a:chExt cx="7653269" cy="965135"/>
          </a:xfrm>
        </p:grpSpPr>
        <p:grpSp>
          <p:nvGrpSpPr>
            <p:cNvPr id="6" name="Group 2">
              <a:extLst>
                <a:ext uri="{FF2B5EF4-FFF2-40B4-BE49-F238E27FC236}">
                  <a16:creationId xmlns:a16="http://schemas.microsoft.com/office/drawing/2014/main" id="{7141FF0D-B608-DE6D-8CBA-A63185E5F679}"/>
                </a:ext>
              </a:extLst>
            </p:cNvPr>
            <p:cNvGrpSpPr/>
            <p:nvPr/>
          </p:nvGrpSpPr>
          <p:grpSpPr>
            <a:xfrm>
              <a:off x="2698136" y="1333654"/>
              <a:ext cx="6957150" cy="154294"/>
              <a:chOff x="2941058" y="1479627"/>
              <a:chExt cx="6957150" cy="154294"/>
            </a:xfrm>
          </p:grpSpPr>
          <p:sp>
            <p:nvSpPr>
              <p:cNvPr id="33" name="Oval 4">
                <a:extLst>
                  <a:ext uri="{FF2B5EF4-FFF2-40B4-BE49-F238E27FC236}">
                    <a16:creationId xmlns:a16="http://schemas.microsoft.com/office/drawing/2014/main" id="{2A67FA89-6DC9-86C3-0F1E-7C1167C117F6}"/>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34" name="Group 5">
                <a:extLst>
                  <a:ext uri="{FF2B5EF4-FFF2-40B4-BE49-F238E27FC236}">
                    <a16:creationId xmlns:a16="http://schemas.microsoft.com/office/drawing/2014/main" id="{A69A148B-EAEE-91BF-FDE1-E2A34EEE7C86}"/>
                  </a:ext>
                </a:extLst>
              </p:cNvPr>
              <p:cNvGrpSpPr/>
              <p:nvPr/>
            </p:nvGrpSpPr>
            <p:grpSpPr>
              <a:xfrm>
                <a:off x="9256541" y="1479627"/>
                <a:ext cx="641667" cy="154294"/>
                <a:chOff x="9256541" y="1479627"/>
                <a:chExt cx="641667" cy="154294"/>
              </a:xfrm>
              <a:solidFill>
                <a:srgbClr val="627383"/>
              </a:solidFill>
            </p:grpSpPr>
            <p:sp>
              <p:nvSpPr>
                <p:cNvPr id="54" name="Arrow: Striped Right 10">
                  <a:extLst>
                    <a:ext uri="{FF2B5EF4-FFF2-40B4-BE49-F238E27FC236}">
                      <a16:creationId xmlns:a16="http://schemas.microsoft.com/office/drawing/2014/main" id="{D0738E52-D1A9-B9C9-B33B-05155EA6D45D}"/>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5" name="Arrow: Striped Right 11">
                  <a:extLst>
                    <a:ext uri="{FF2B5EF4-FFF2-40B4-BE49-F238E27FC236}">
                      <a16:creationId xmlns:a16="http://schemas.microsoft.com/office/drawing/2014/main" id="{E3F2CE47-6510-27D5-5F72-643E2480971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6" name="Arrow: Striped Right 12">
                  <a:extLst>
                    <a:ext uri="{FF2B5EF4-FFF2-40B4-BE49-F238E27FC236}">
                      <a16:creationId xmlns:a16="http://schemas.microsoft.com/office/drawing/2014/main" id="{B87050B9-A56E-B726-A84C-848E36B5214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35" name="Group 6">
                <a:extLst>
                  <a:ext uri="{FF2B5EF4-FFF2-40B4-BE49-F238E27FC236}">
                    <a16:creationId xmlns:a16="http://schemas.microsoft.com/office/drawing/2014/main" id="{D7280AAC-581E-67DF-DAA1-93AD96A878A7}"/>
                  </a:ext>
                </a:extLst>
              </p:cNvPr>
              <p:cNvGrpSpPr/>
              <p:nvPr/>
            </p:nvGrpSpPr>
            <p:grpSpPr>
              <a:xfrm>
                <a:off x="2941058" y="1479627"/>
                <a:ext cx="641667" cy="154294"/>
                <a:chOff x="9256541" y="1479627"/>
                <a:chExt cx="641667" cy="154294"/>
              </a:xfrm>
              <a:solidFill>
                <a:srgbClr val="627383"/>
              </a:solidFill>
            </p:grpSpPr>
            <p:sp>
              <p:nvSpPr>
                <p:cNvPr id="49" name="Arrow: Striped Right 7">
                  <a:extLst>
                    <a:ext uri="{FF2B5EF4-FFF2-40B4-BE49-F238E27FC236}">
                      <a16:creationId xmlns:a16="http://schemas.microsoft.com/office/drawing/2014/main" id="{8D2B55CE-6ED4-58FF-92C3-C6E8B2B4C702}"/>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2" name="Arrow: Striped Right 8">
                  <a:extLst>
                    <a:ext uri="{FF2B5EF4-FFF2-40B4-BE49-F238E27FC236}">
                      <a16:creationId xmlns:a16="http://schemas.microsoft.com/office/drawing/2014/main" id="{7A5B15C3-2D2C-5254-85CD-4499D4D7AE2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3" name="Arrow: Striped Right 9">
                  <a:extLst>
                    <a:ext uri="{FF2B5EF4-FFF2-40B4-BE49-F238E27FC236}">
                      <a16:creationId xmlns:a16="http://schemas.microsoft.com/office/drawing/2014/main" id="{C3463B8E-1C8F-008F-34AE-A802579EEA3D}"/>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32" name="TextBox 3">
              <a:extLst>
                <a:ext uri="{FF2B5EF4-FFF2-40B4-BE49-F238E27FC236}">
                  <a16:creationId xmlns:a16="http://schemas.microsoft.com/office/drawing/2014/main" id="{41ED4D3A-01D2-B545-0D42-3582B41D32B8}"/>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البط: التفكير التكتيكي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58" name="مربع نص 57">
            <a:extLst>
              <a:ext uri="{FF2B5EF4-FFF2-40B4-BE49-F238E27FC236}">
                <a16:creationId xmlns:a16="http://schemas.microsoft.com/office/drawing/2014/main" id="{F961E2F8-78D8-CCFB-3BF1-C8693AA63CE7}"/>
              </a:ext>
            </a:extLst>
          </p:cNvPr>
          <p:cNvSpPr txBox="1"/>
          <p:nvPr/>
        </p:nvSpPr>
        <p:spPr>
          <a:xfrm>
            <a:off x="4524672" y="4921572"/>
            <a:ext cx="7406426" cy="1936428"/>
          </a:xfrm>
          <a:prstGeom prst="rect">
            <a:avLst/>
          </a:prstGeom>
          <a:noFill/>
        </p:spPr>
        <p:txBody>
          <a:bodyPr wrap="square">
            <a:spAutoFit/>
          </a:bodyPr>
          <a:lstStyle/>
          <a:p>
            <a:pPr algn="just" rtl="1">
              <a:lnSpc>
                <a:spcPct val="107000"/>
              </a:lnSpc>
              <a:buNone/>
            </a:pPr>
            <a:r>
              <a:rPr lang="ar-SA" sz="28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 التنفيذ اليومي: </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التركيز على المهام اليومية والإنجازات قصيرة المدى.</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 حل المشكلات الآنية: </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القدرة على التعامل مع التحديات الفورية.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 التخطيط قصير المدى: </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تنظيم الأنشطة اليومية والأسبوعية.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 الكفاءة التشغيلية: </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تحسين الأداء اليومي والروتين المهني.</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60" name="صورة 59" descr="صورة تحتوي على تلبيس, رسوم متحركة, قصاصة فنية, الوقوف&#10;&#10;قد يكون المحتوى الذي تم إنشاؤه بواسطة الذكاء الاصطناعي غير صحيح.">
            <a:extLst>
              <a:ext uri="{FF2B5EF4-FFF2-40B4-BE49-F238E27FC236}">
                <a16:creationId xmlns:a16="http://schemas.microsoft.com/office/drawing/2014/main" id="{E9FF5E94-8008-C9FE-E9CB-CDA6CC3D6F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5369" y="1340002"/>
            <a:ext cx="2220239" cy="2776689"/>
          </a:xfrm>
          <a:prstGeom prst="rect">
            <a:avLst/>
          </a:prstGeom>
        </p:spPr>
      </p:pic>
      <p:pic>
        <p:nvPicPr>
          <p:cNvPr id="62" name="صورة 61" descr="صورة تحتوي على قصاصة فنية, رسوم متحركة, توضيح, فن&#10;&#10;قد يكون المحتوى الذي تم إنشاؤه بواسطة الذكاء الاصطناعي غير صحيح.">
            <a:extLst>
              <a:ext uri="{FF2B5EF4-FFF2-40B4-BE49-F238E27FC236}">
                <a16:creationId xmlns:a16="http://schemas.microsoft.com/office/drawing/2014/main" id="{9BDDE2FB-940E-D853-BBDA-6F58491BDA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7796" y="4830306"/>
            <a:ext cx="1375384" cy="1375384"/>
          </a:xfrm>
          <a:prstGeom prst="rect">
            <a:avLst/>
          </a:prstGeom>
        </p:spPr>
      </p:pic>
    </p:spTree>
    <p:extLst>
      <p:ext uri="{BB962C8B-B14F-4D97-AF65-F5344CB8AC3E}">
        <p14:creationId xmlns:p14="http://schemas.microsoft.com/office/powerpoint/2010/main" val="3554980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8">
                                            <p:txEl>
                                              <p:pRg st="0" end="0"/>
                                            </p:txEl>
                                          </p:spTgt>
                                        </p:tgtEl>
                                        <p:attrNameLst>
                                          <p:attrName>style.visibility</p:attrName>
                                        </p:attrNameLst>
                                      </p:cBhvr>
                                      <p:to>
                                        <p:strVal val="visible"/>
                                      </p:to>
                                    </p:set>
                                    <p:animEffect transition="in" filter="fade">
                                      <p:cBhvr>
                                        <p:cTn id="22" dur="500"/>
                                        <p:tgtEl>
                                          <p:spTgt spid="5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8">
                                            <p:txEl>
                                              <p:pRg st="1" end="1"/>
                                            </p:txEl>
                                          </p:spTgt>
                                        </p:tgtEl>
                                        <p:attrNameLst>
                                          <p:attrName>style.visibility</p:attrName>
                                        </p:attrNameLst>
                                      </p:cBhvr>
                                      <p:to>
                                        <p:strVal val="visible"/>
                                      </p:to>
                                    </p:set>
                                    <p:animEffect transition="in" filter="fade">
                                      <p:cBhvr>
                                        <p:cTn id="27" dur="500"/>
                                        <p:tgtEl>
                                          <p:spTgt spid="5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8">
                                            <p:txEl>
                                              <p:pRg st="2" end="2"/>
                                            </p:txEl>
                                          </p:spTgt>
                                        </p:tgtEl>
                                        <p:attrNameLst>
                                          <p:attrName>style.visibility</p:attrName>
                                        </p:attrNameLst>
                                      </p:cBhvr>
                                      <p:to>
                                        <p:strVal val="visible"/>
                                      </p:to>
                                    </p:set>
                                    <p:animEffect transition="in" filter="fade">
                                      <p:cBhvr>
                                        <p:cTn id="32" dur="500"/>
                                        <p:tgtEl>
                                          <p:spTgt spid="58">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8">
                                            <p:txEl>
                                              <p:pRg st="3" end="3"/>
                                            </p:txEl>
                                          </p:spTgt>
                                        </p:tgtEl>
                                        <p:attrNameLst>
                                          <p:attrName>style.visibility</p:attrName>
                                        </p:attrNameLst>
                                      </p:cBhvr>
                                      <p:to>
                                        <p:strVal val="visible"/>
                                      </p:to>
                                    </p:set>
                                    <p:animEffect transition="in" filter="fade">
                                      <p:cBhvr>
                                        <p:cTn id="37" dur="500"/>
                                        <p:tgtEl>
                                          <p:spTgt spid="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grpSp>
        <p:nvGrpSpPr>
          <p:cNvPr id="269" name="Group 268">
            <a:extLst>
              <a:ext uri="{FF2B5EF4-FFF2-40B4-BE49-F238E27FC236}">
                <a16:creationId xmlns:a16="http://schemas.microsoft.com/office/drawing/2014/main" id="{8542358E-4061-F486-AD99-2589842FA4A3}"/>
              </a:ext>
            </a:extLst>
          </p:cNvPr>
          <p:cNvGrpSpPr/>
          <p:nvPr/>
        </p:nvGrpSpPr>
        <p:grpSpPr>
          <a:xfrm>
            <a:off x="2804306" y="2945244"/>
            <a:ext cx="1888184" cy="2095681"/>
            <a:chOff x="789571" y="2264743"/>
            <a:chExt cx="2302823" cy="2555886"/>
          </a:xfrm>
        </p:grpSpPr>
        <p:sp>
          <p:nvSpPr>
            <p:cNvPr id="252" name="Diamond 251">
              <a:extLst>
                <a:ext uri="{FF2B5EF4-FFF2-40B4-BE49-F238E27FC236}">
                  <a16:creationId xmlns:a16="http://schemas.microsoft.com/office/drawing/2014/main" id="{7B924549-ECA5-F418-3B08-D3B33F654F24}"/>
                </a:ext>
              </a:extLst>
            </p:cNvPr>
            <p:cNvSpPr/>
            <p:nvPr/>
          </p:nvSpPr>
          <p:spPr>
            <a:xfrm>
              <a:off x="209098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3" name="Chevron 89">
              <a:extLst>
                <a:ext uri="{FF2B5EF4-FFF2-40B4-BE49-F238E27FC236}">
                  <a16:creationId xmlns:a16="http://schemas.microsoft.com/office/drawing/2014/main" id="{E2C4FB96-6B67-453B-2B2B-BE33186A9C44}"/>
                </a:ext>
              </a:extLst>
            </p:cNvPr>
            <p:cNvSpPr/>
            <p:nvPr/>
          </p:nvSpPr>
          <p:spPr>
            <a:xfrm>
              <a:off x="789571" y="4042495"/>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4" name="직사각형 113">
              <a:extLst>
                <a:ext uri="{FF2B5EF4-FFF2-40B4-BE49-F238E27FC236}">
                  <a16:creationId xmlns:a16="http://schemas.microsoft.com/office/drawing/2014/main" id="{CA7740AB-AB8F-99E3-2EC4-C85C19BE21E5}"/>
                </a:ext>
              </a:extLst>
            </p:cNvPr>
            <p:cNvSpPr>
              <a:spLocks noChangeArrowheads="1"/>
            </p:cNvSpPr>
            <p:nvPr/>
          </p:nvSpPr>
          <p:spPr bwMode="auto">
            <a:xfrm>
              <a:off x="1388695" y="4150646"/>
              <a:ext cx="655750" cy="412899"/>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1600" b="1" dirty="0">
                  <a:solidFill>
                    <a:schemeClr val="bg1"/>
                  </a:solidFill>
                  <a:cs typeface="Arial" charset="0"/>
                </a:rPr>
                <a:t>05</a:t>
              </a:r>
              <a:endParaRPr lang="ko-KR" altLang="en-US" sz="1600" dirty="0">
                <a:solidFill>
                  <a:schemeClr val="bg1"/>
                </a:solidFill>
              </a:endParaRPr>
            </a:p>
          </p:txBody>
        </p:sp>
        <p:sp>
          <p:nvSpPr>
            <p:cNvPr id="260" name="TextBox 259">
              <a:extLst>
                <a:ext uri="{FF2B5EF4-FFF2-40B4-BE49-F238E27FC236}">
                  <a16:creationId xmlns:a16="http://schemas.microsoft.com/office/drawing/2014/main" id="{CE0A0035-BFA2-2815-3EDA-943F7E175AA6}"/>
                </a:ext>
              </a:extLst>
            </p:cNvPr>
            <p:cNvSpPr txBox="1"/>
            <p:nvPr/>
          </p:nvSpPr>
          <p:spPr>
            <a:xfrm>
              <a:off x="957467" y="2264743"/>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السلطة (الخبرة)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8" name="Group 267">
            <a:extLst>
              <a:ext uri="{FF2B5EF4-FFF2-40B4-BE49-F238E27FC236}">
                <a16:creationId xmlns:a16="http://schemas.microsoft.com/office/drawing/2014/main" id="{1C1B22C3-152C-C3E6-3691-2A1408D98DD8}"/>
              </a:ext>
            </a:extLst>
          </p:cNvPr>
          <p:cNvGrpSpPr/>
          <p:nvPr/>
        </p:nvGrpSpPr>
        <p:grpSpPr>
          <a:xfrm>
            <a:off x="4468212" y="2751896"/>
            <a:ext cx="1888550" cy="2289029"/>
            <a:chOff x="2818866" y="2028936"/>
            <a:chExt cx="2303270" cy="2791693"/>
          </a:xfrm>
        </p:grpSpPr>
        <p:sp>
          <p:nvSpPr>
            <p:cNvPr id="249" name="Diamond 248">
              <a:extLst>
                <a:ext uri="{FF2B5EF4-FFF2-40B4-BE49-F238E27FC236}">
                  <a16:creationId xmlns:a16="http://schemas.microsoft.com/office/drawing/2014/main" id="{80FD5BE7-C5F7-A9B7-3F25-5787CA3E709A}"/>
                </a:ext>
              </a:extLst>
            </p:cNvPr>
            <p:cNvSpPr/>
            <p:nvPr/>
          </p:nvSpPr>
          <p:spPr>
            <a:xfrm>
              <a:off x="4120722" y="3819215"/>
              <a:ext cx="1001414" cy="1001414"/>
            </a:xfrm>
            <a:prstGeom prst="diamond">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0" name="Chevron 86">
              <a:extLst>
                <a:ext uri="{FF2B5EF4-FFF2-40B4-BE49-F238E27FC236}">
                  <a16:creationId xmlns:a16="http://schemas.microsoft.com/office/drawing/2014/main" id="{1542EE4D-D0A8-B8CA-4521-7AB3E612C2DB}"/>
                </a:ext>
              </a:extLst>
            </p:cNvPr>
            <p:cNvSpPr/>
            <p:nvPr/>
          </p:nvSpPr>
          <p:spPr>
            <a:xfrm>
              <a:off x="281886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1" name="TextBox 250">
              <a:extLst>
                <a:ext uri="{FF2B5EF4-FFF2-40B4-BE49-F238E27FC236}">
                  <a16:creationId xmlns:a16="http://schemas.microsoft.com/office/drawing/2014/main" id="{B194A0EC-2FFA-7640-050C-68E860C9F992}"/>
                </a:ext>
              </a:extLst>
            </p:cNvPr>
            <p:cNvSpPr txBox="1"/>
            <p:nvPr/>
          </p:nvSpPr>
          <p:spPr>
            <a:xfrm>
              <a:off x="3409406"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04</a:t>
              </a:r>
              <a:endParaRPr lang="ko-KR" altLang="en-US" sz="1600" b="1" dirty="0">
                <a:solidFill>
                  <a:schemeClr val="bg1"/>
                </a:solidFill>
                <a:cs typeface="Arial" pitchFamily="34" charset="0"/>
              </a:endParaRPr>
            </a:p>
          </p:txBody>
        </p:sp>
        <p:sp>
          <p:nvSpPr>
            <p:cNvPr id="261" name="TextBox 260">
              <a:extLst>
                <a:ext uri="{FF2B5EF4-FFF2-40B4-BE49-F238E27FC236}">
                  <a16:creationId xmlns:a16="http://schemas.microsoft.com/office/drawing/2014/main" id="{C4476DE1-60B7-EE2B-3DDD-C04E8AEF006A}"/>
                </a:ext>
              </a:extLst>
            </p:cNvPr>
            <p:cNvSpPr txBox="1"/>
            <p:nvPr/>
          </p:nvSpPr>
          <p:spPr>
            <a:xfrm>
              <a:off x="2928494" y="2028936"/>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التعاطف (الإعجاب)</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7" name="Group 266">
            <a:extLst>
              <a:ext uri="{FF2B5EF4-FFF2-40B4-BE49-F238E27FC236}">
                <a16:creationId xmlns:a16="http://schemas.microsoft.com/office/drawing/2014/main" id="{1CAB6EC9-DD66-8C62-51B8-DC3BB8E614B4}"/>
              </a:ext>
            </a:extLst>
          </p:cNvPr>
          <p:cNvGrpSpPr/>
          <p:nvPr/>
        </p:nvGrpSpPr>
        <p:grpSpPr>
          <a:xfrm>
            <a:off x="6132121" y="2800890"/>
            <a:ext cx="1888917" cy="2240035"/>
            <a:chOff x="4848161" y="2088689"/>
            <a:chExt cx="2303717" cy="2731940"/>
          </a:xfrm>
        </p:grpSpPr>
        <p:sp>
          <p:nvSpPr>
            <p:cNvPr id="246" name="Diamond 245">
              <a:extLst>
                <a:ext uri="{FF2B5EF4-FFF2-40B4-BE49-F238E27FC236}">
                  <a16:creationId xmlns:a16="http://schemas.microsoft.com/office/drawing/2014/main" id="{73733210-FE0A-438B-AB74-465CE4CAD7BD}"/>
                </a:ext>
              </a:extLst>
            </p:cNvPr>
            <p:cNvSpPr/>
            <p:nvPr/>
          </p:nvSpPr>
          <p:spPr>
            <a:xfrm>
              <a:off x="6150464" y="3819215"/>
              <a:ext cx="1001414" cy="1001414"/>
            </a:xfrm>
            <a:prstGeom prst="diamond">
              <a:avLst/>
            </a:prstGeom>
            <a:solidFill>
              <a:srgbClr val="80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247" name="Chevron 83">
              <a:extLst>
                <a:ext uri="{FF2B5EF4-FFF2-40B4-BE49-F238E27FC236}">
                  <a16:creationId xmlns:a16="http://schemas.microsoft.com/office/drawing/2014/main" id="{812E55D8-C495-380E-F54E-7628FF517223}"/>
                </a:ext>
              </a:extLst>
            </p:cNvPr>
            <p:cNvSpPr/>
            <p:nvPr/>
          </p:nvSpPr>
          <p:spPr>
            <a:xfrm>
              <a:off x="4848161"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8" name="TextBox 247">
              <a:extLst>
                <a:ext uri="{FF2B5EF4-FFF2-40B4-BE49-F238E27FC236}">
                  <a16:creationId xmlns:a16="http://schemas.microsoft.com/office/drawing/2014/main" id="{629E850F-4A45-3253-90A6-3F50501AC7B2}"/>
                </a:ext>
              </a:extLst>
            </p:cNvPr>
            <p:cNvSpPr txBox="1"/>
            <p:nvPr/>
          </p:nvSpPr>
          <p:spPr>
            <a:xfrm>
              <a:off x="5439928"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03</a:t>
              </a:r>
              <a:endParaRPr lang="ko-KR" altLang="en-US" sz="1600" b="1" dirty="0">
                <a:solidFill>
                  <a:schemeClr val="bg1"/>
                </a:solidFill>
                <a:cs typeface="Arial" pitchFamily="34" charset="0"/>
              </a:endParaRPr>
            </a:p>
          </p:txBody>
        </p:sp>
        <p:sp>
          <p:nvSpPr>
            <p:cNvPr id="262" name="TextBox 261">
              <a:extLst>
                <a:ext uri="{FF2B5EF4-FFF2-40B4-BE49-F238E27FC236}">
                  <a16:creationId xmlns:a16="http://schemas.microsoft.com/office/drawing/2014/main" id="{B059C107-9515-72A8-7DCC-49EF8D6695A7}"/>
                </a:ext>
              </a:extLst>
            </p:cNvPr>
            <p:cNvSpPr txBox="1"/>
            <p:nvPr/>
          </p:nvSpPr>
          <p:spPr>
            <a:xfrm>
              <a:off x="4956867" y="2088689"/>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الإثبات الاجتماعي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6" name="Group 265">
            <a:extLst>
              <a:ext uri="{FF2B5EF4-FFF2-40B4-BE49-F238E27FC236}">
                <a16:creationId xmlns:a16="http://schemas.microsoft.com/office/drawing/2014/main" id="{7CF63DF3-E3BF-31EF-69E2-C631871CEA44}"/>
              </a:ext>
            </a:extLst>
          </p:cNvPr>
          <p:cNvGrpSpPr/>
          <p:nvPr/>
        </p:nvGrpSpPr>
        <p:grpSpPr>
          <a:xfrm>
            <a:off x="7624461" y="2800189"/>
            <a:ext cx="2060848" cy="2240735"/>
            <a:chOff x="6668218" y="2087835"/>
            <a:chExt cx="2513404" cy="2732794"/>
          </a:xfrm>
        </p:grpSpPr>
        <p:sp>
          <p:nvSpPr>
            <p:cNvPr id="243" name="Diamond 242">
              <a:extLst>
                <a:ext uri="{FF2B5EF4-FFF2-40B4-BE49-F238E27FC236}">
                  <a16:creationId xmlns:a16="http://schemas.microsoft.com/office/drawing/2014/main" id="{5081918C-07E6-CD72-B9EB-90250207A764}"/>
                </a:ext>
              </a:extLst>
            </p:cNvPr>
            <p:cNvSpPr/>
            <p:nvPr/>
          </p:nvSpPr>
          <p:spPr>
            <a:xfrm>
              <a:off x="8180208" y="3819215"/>
              <a:ext cx="1001414" cy="1001414"/>
            </a:xfrm>
            <a:prstGeom prst="diamond">
              <a:avLst/>
            </a:prstGeom>
            <a:solidFill>
              <a:srgbClr val="50A3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244" name="Chevron 80">
              <a:extLst>
                <a:ext uri="{FF2B5EF4-FFF2-40B4-BE49-F238E27FC236}">
                  <a16:creationId xmlns:a16="http://schemas.microsoft.com/office/drawing/2014/main" id="{70CA9EC8-ACCE-60D8-9B21-993ECA2EC4B2}"/>
                </a:ext>
              </a:extLst>
            </p:cNvPr>
            <p:cNvSpPr/>
            <p:nvPr/>
          </p:nvSpPr>
          <p:spPr>
            <a:xfrm>
              <a:off x="687745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5" name="TextBox 244">
              <a:extLst>
                <a:ext uri="{FF2B5EF4-FFF2-40B4-BE49-F238E27FC236}">
                  <a16:creationId xmlns:a16="http://schemas.microsoft.com/office/drawing/2014/main" id="{FCB3392C-2785-EFF0-CE78-F7E1F849C321}"/>
                </a:ext>
              </a:extLst>
            </p:cNvPr>
            <p:cNvSpPr txBox="1"/>
            <p:nvPr/>
          </p:nvSpPr>
          <p:spPr>
            <a:xfrm>
              <a:off x="7470451"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02</a:t>
              </a:r>
              <a:endParaRPr lang="ko-KR" altLang="en-US" sz="1600" b="1" dirty="0">
                <a:solidFill>
                  <a:schemeClr val="bg1"/>
                </a:solidFill>
                <a:cs typeface="Arial" pitchFamily="34" charset="0"/>
              </a:endParaRPr>
            </a:p>
          </p:txBody>
        </p:sp>
        <p:sp>
          <p:nvSpPr>
            <p:cNvPr id="263" name="TextBox 262">
              <a:extLst>
                <a:ext uri="{FF2B5EF4-FFF2-40B4-BE49-F238E27FC236}">
                  <a16:creationId xmlns:a16="http://schemas.microsoft.com/office/drawing/2014/main" id="{9C9D9063-40DB-AD85-9EC9-46FFA4FFFDC8}"/>
                </a:ext>
              </a:extLst>
            </p:cNvPr>
            <p:cNvSpPr txBox="1"/>
            <p:nvPr/>
          </p:nvSpPr>
          <p:spPr>
            <a:xfrm>
              <a:off x="6668218" y="2087835"/>
              <a:ext cx="1921510"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الالتزام والاتساق</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5" name="Group 264">
            <a:extLst>
              <a:ext uri="{FF2B5EF4-FFF2-40B4-BE49-F238E27FC236}">
                <a16:creationId xmlns:a16="http://schemas.microsoft.com/office/drawing/2014/main" id="{C30647B8-0D4A-1F9A-3A9E-542300B6E52C}"/>
              </a:ext>
            </a:extLst>
          </p:cNvPr>
          <p:cNvGrpSpPr/>
          <p:nvPr/>
        </p:nvGrpSpPr>
        <p:grpSpPr>
          <a:xfrm>
            <a:off x="9167912" y="2920423"/>
            <a:ext cx="2181675" cy="2120500"/>
            <a:chOff x="8550601" y="2234473"/>
            <a:chExt cx="2660763" cy="2586156"/>
          </a:xfrm>
        </p:grpSpPr>
        <p:sp>
          <p:nvSpPr>
            <p:cNvPr id="235" name="Diamond 234">
              <a:extLst>
                <a:ext uri="{FF2B5EF4-FFF2-40B4-BE49-F238E27FC236}">
                  <a16:creationId xmlns:a16="http://schemas.microsoft.com/office/drawing/2014/main" id="{78BF9C69-16F1-C4DF-A8E6-461BF4328D0F}"/>
                </a:ext>
              </a:extLst>
            </p:cNvPr>
            <p:cNvSpPr/>
            <p:nvPr/>
          </p:nvSpPr>
          <p:spPr>
            <a:xfrm>
              <a:off x="1020995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36" name="Chevron 46">
              <a:extLst>
                <a:ext uri="{FF2B5EF4-FFF2-40B4-BE49-F238E27FC236}">
                  <a16:creationId xmlns:a16="http://schemas.microsoft.com/office/drawing/2014/main" id="{695CA7CB-B569-ED63-2F12-0AB2EA4BDBC2}"/>
                </a:ext>
              </a:extLst>
            </p:cNvPr>
            <p:cNvSpPr/>
            <p:nvPr/>
          </p:nvSpPr>
          <p:spPr>
            <a:xfrm>
              <a:off x="8906752"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2" name="TextBox 241">
              <a:extLst>
                <a:ext uri="{FF2B5EF4-FFF2-40B4-BE49-F238E27FC236}">
                  <a16:creationId xmlns:a16="http://schemas.microsoft.com/office/drawing/2014/main" id="{6C974704-190C-46EC-5BC1-0E0FE58D175A}"/>
                </a:ext>
              </a:extLst>
            </p:cNvPr>
            <p:cNvSpPr txBox="1"/>
            <p:nvPr/>
          </p:nvSpPr>
          <p:spPr>
            <a:xfrm>
              <a:off x="9500972" y="4150646"/>
              <a:ext cx="665562" cy="412900"/>
            </a:xfrm>
            <a:prstGeom prst="rect">
              <a:avLst/>
            </a:prstGeom>
            <a:noFill/>
          </p:spPr>
          <p:txBody>
            <a:bodyPr wrap="square" rtlCol="0">
              <a:spAutoFit/>
            </a:bodyPr>
            <a:lstStyle/>
            <a:p>
              <a:pPr algn="ctr"/>
              <a:r>
                <a:rPr lang="en-US" altLang="ko-KR" sz="1600" b="1" dirty="0">
                  <a:solidFill>
                    <a:schemeClr val="bg1"/>
                  </a:solidFill>
                  <a:cs typeface="Arial" pitchFamily="34" charset="0"/>
                </a:rPr>
                <a:t>01</a:t>
              </a:r>
              <a:endParaRPr lang="ko-KR" altLang="en-US" sz="1600" b="1" dirty="0">
                <a:solidFill>
                  <a:schemeClr val="bg1"/>
                </a:solidFill>
                <a:cs typeface="Arial" pitchFamily="34" charset="0"/>
              </a:endParaRPr>
            </a:p>
          </p:txBody>
        </p:sp>
        <p:sp>
          <p:nvSpPr>
            <p:cNvPr id="264" name="TextBox 263">
              <a:extLst>
                <a:ext uri="{FF2B5EF4-FFF2-40B4-BE49-F238E27FC236}">
                  <a16:creationId xmlns:a16="http://schemas.microsoft.com/office/drawing/2014/main" id="{5121A83A-CC4D-1701-9532-06768DF0B5B1}"/>
                </a:ext>
              </a:extLst>
            </p:cNvPr>
            <p:cNvSpPr txBox="1"/>
            <p:nvPr/>
          </p:nvSpPr>
          <p:spPr>
            <a:xfrm>
              <a:off x="8550601" y="2234473"/>
              <a:ext cx="2517396" cy="1131721"/>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المعاملة بالمثل (التبادلية)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23E4CEA5-4273-15EC-8B08-3EA5007825CA}"/>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2342378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9"/>
                                        </p:tgtEl>
                                        <p:attrNameLst>
                                          <p:attrName>style.visibility</p:attrName>
                                        </p:attrNameLst>
                                      </p:cBhvr>
                                      <p:to>
                                        <p:strVal val="visible"/>
                                      </p:to>
                                    </p:set>
                                    <p:animEffect transition="in" filter="fade">
                                      <p:cBhvr>
                                        <p:cTn id="7" dur="1000"/>
                                        <p:tgtEl>
                                          <p:spTgt spid="269"/>
                                        </p:tgtEl>
                                      </p:cBhvr>
                                    </p:animEffect>
                                    <p:anim calcmode="lin" valueType="num">
                                      <p:cBhvr>
                                        <p:cTn id="8" dur="1000" fill="hold"/>
                                        <p:tgtEl>
                                          <p:spTgt spid="269"/>
                                        </p:tgtEl>
                                        <p:attrNameLst>
                                          <p:attrName>ppt_x</p:attrName>
                                        </p:attrNameLst>
                                      </p:cBhvr>
                                      <p:tavLst>
                                        <p:tav tm="0">
                                          <p:val>
                                            <p:strVal val="#ppt_x"/>
                                          </p:val>
                                        </p:tav>
                                        <p:tav tm="100000">
                                          <p:val>
                                            <p:strVal val="#ppt_x"/>
                                          </p:val>
                                        </p:tav>
                                      </p:tavLst>
                                    </p:anim>
                                    <p:anim calcmode="lin" valueType="num">
                                      <p:cBhvr>
                                        <p:cTn id="9" dur="1000" fill="hold"/>
                                        <p:tgtEl>
                                          <p:spTgt spid="2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066E6244-A3E6-3C87-4372-BA803AC3160B}"/>
              </a:ext>
            </a:extLst>
          </p:cNvPr>
          <p:cNvGrpSpPr/>
          <p:nvPr/>
        </p:nvGrpSpPr>
        <p:grpSpPr>
          <a:xfrm>
            <a:off x="7033846" y="2079055"/>
            <a:ext cx="4842706" cy="821103"/>
            <a:chOff x="-2813754" y="3819215"/>
            <a:chExt cx="5906148" cy="1001414"/>
          </a:xfrm>
        </p:grpSpPr>
        <p:sp>
          <p:nvSpPr>
            <p:cNvPr id="16" name="Diamond 15">
              <a:extLst>
                <a:ext uri="{FF2B5EF4-FFF2-40B4-BE49-F238E27FC236}">
                  <a16:creationId xmlns:a16="http://schemas.microsoft.com/office/drawing/2014/main" id="{E8BAC4D7-61A6-04F5-EA14-E3CB75D76E81}"/>
                </a:ext>
              </a:extLst>
            </p:cNvPr>
            <p:cNvSpPr/>
            <p:nvPr/>
          </p:nvSpPr>
          <p:spPr>
            <a:xfrm>
              <a:off x="209098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17" name="Chevron 89">
              <a:extLst>
                <a:ext uri="{FF2B5EF4-FFF2-40B4-BE49-F238E27FC236}">
                  <a16:creationId xmlns:a16="http://schemas.microsoft.com/office/drawing/2014/main" id="{C05C293C-379E-0014-6735-638616DF719D}"/>
                </a:ext>
              </a:extLst>
            </p:cNvPr>
            <p:cNvSpPr/>
            <p:nvPr/>
          </p:nvSpPr>
          <p:spPr>
            <a:xfrm>
              <a:off x="789571" y="4042495"/>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18" name="직사각형 113">
              <a:extLst>
                <a:ext uri="{FF2B5EF4-FFF2-40B4-BE49-F238E27FC236}">
                  <a16:creationId xmlns:a16="http://schemas.microsoft.com/office/drawing/2014/main" id="{04F4650A-683B-BA7E-A75C-B27A66BB4991}"/>
                </a:ext>
              </a:extLst>
            </p:cNvPr>
            <p:cNvSpPr>
              <a:spLocks noChangeArrowheads="1"/>
            </p:cNvSpPr>
            <p:nvPr/>
          </p:nvSpPr>
          <p:spPr bwMode="auto">
            <a:xfrm>
              <a:off x="1388696" y="4150646"/>
              <a:ext cx="655750" cy="412899"/>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1600" b="1" dirty="0">
                  <a:solidFill>
                    <a:schemeClr val="bg1"/>
                  </a:solidFill>
                  <a:cs typeface="Arial" charset="0"/>
                </a:rPr>
                <a:t>05</a:t>
              </a:r>
              <a:endParaRPr lang="ko-KR" altLang="en-US" sz="1600" dirty="0">
                <a:solidFill>
                  <a:schemeClr val="bg1"/>
                </a:solidFill>
              </a:endParaRPr>
            </a:p>
          </p:txBody>
        </p:sp>
        <p:sp>
          <p:nvSpPr>
            <p:cNvPr id="19" name="TextBox 18">
              <a:extLst>
                <a:ext uri="{FF2B5EF4-FFF2-40B4-BE49-F238E27FC236}">
                  <a16:creationId xmlns:a16="http://schemas.microsoft.com/office/drawing/2014/main" id="{295F7930-E8E5-7067-A447-6882EC8CEEF6}"/>
                </a:ext>
              </a:extLst>
            </p:cNvPr>
            <p:cNvSpPr txBox="1"/>
            <p:nvPr/>
          </p:nvSpPr>
          <p:spPr>
            <a:xfrm>
              <a:off x="-2813754" y="4128579"/>
              <a:ext cx="2456118" cy="613719"/>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السلطة (الخبرة)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sp>
        <p:nvSpPr>
          <p:cNvPr id="8" name="TextBox 7">
            <a:extLst>
              <a:ext uri="{FF2B5EF4-FFF2-40B4-BE49-F238E27FC236}">
                <a16:creationId xmlns:a16="http://schemas.microsoft.com/office/drawing/2014/main" id="{6E2FA589-A510-DB6C-D57E-5A58DF872863}"/>
              </a:ext>
            </a:extLst>
          </p:cNvPr>
          <p:cNvSpPr txBox="1"/>
          <p:nvPr/>
        </p:nvSpPr>
        <p:spPr>
          <a:xfrm>
            <a:off x="2257052" y="2996121"/>
            <a:ext cx="7373389"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إظهار الخبرة بتواضع: مشاركة الخبرات والشهادات المهنية ذات الصلة.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9" name="TextBox 8">
            <a:extLst>
              <a:ext uri="{FF2B5EF4-FFF2-40B4-BE49-F238E27FC236}">
                <a16:creationId xmlns:a16="http://schemas.microsoft.com/office/drawing/2014/main" id="{CA303499-A4C5-ED49-CC03-6A84D3B59148}"/>
              </a:ext>
            </a:extLst>
          </p:cNvPr>
          <p:cNvSpPr txBox="1"/>
          <p:nvPr/>
        </p:nvSpPr>
        <p:spPr>
          <a:xfrm>
            <a:off x="1548757" y="4318916"/>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الاستشهاد بمصادر موثوقة: الاستناد إلى دراسات وأبحاث علمية.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8">
            <a:extLst>
              <a:ext uri="{FF2B5EF4-FFF2-40B4-BE49-F238E27FC236}">
                <a16:creationId xmlns:a16="http://schemas.microsoft.com/office/drawing/2014/main" id="{35B5B426-3BF0-B7F0-65EF-9A52109471A6}"/>
              </a:ext>
            </a:extLst>
          </p:cNvPr>
          <p:cNvSpPr txBox="1"/>
          <p:nvPr/>
        </p:nvSpPr>
        <p:spPr>
          <a:xfrm>
            <a:off x="1711317" y="5473078"/>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الاعتراف بحدود المعرفة: الصدق بشأن ما لا تعرفه يعزز مصداقيتك فيما تعرفه.</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1" name="TextBox 7">
            <a:extLst>
              <a:ext uri="{FF2B5EF4-FFF2-40B4-BE49-F238E27FC236}">
                <a16:creationId xmlns:a16="http://schemas.microsoft.com/office/drawing/2014/main" id="{D9751219-6EF9-3C05-458F-89D71FA56010}"/>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3727418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grpSp>
        <p:nvGrpSpPr>
          <p:cNvPr id="269" name="Group 268">
            <a:extLst>
              <a:ext uri="{FF2B5EF4-FFF2-40B4-BE49-F238E27FC236}">
                <a16:creationId xmlns:a16="http://schemas.microsoft.com/office/drawing/2014/main" id="{8542358E-4061-F486-AD99-2589842FA4A3}"/>
              </a:ext>
            </a:extLst>
          </p:cNvPr>
          <p:cNvGrpSpPr/>
          <p:nvPr/>
        </p:nvGrpSpPr>
        <p:grpSpPr>
          <a:xfrm>
            <a:off x="2804306" y="2945244"/>
            <a:ext cx="1888184" cy="2095681"/>
            <a:chOff x="789571" y="2264743"/>
            <a:chExt cx="2302823" cy="2555886"/>
          </a:xfrm>
        </p:grpSpPr>
        <p:sp>
          <p:nvSpPr>
            <p:cNvPr id="252" name="Diamond 251">
              <a:extLst>
                <a:ext uri="{FF2B5EF4-FFF2-40B4-BE49-F238E27FC236}">
                  <a16:creationId xmlns:a16="http://schemas.microsoft.com/office/drawing/2014/main" id="{7B924549-ECA5-F418-3B08-D3B33F654F24}"/>
                </a:ext>
              </a:extLst>
            </p:cNvPr>
            <p:cNvSpPr/>
            <p:nvPr/>
          </p:nvSpPr>
          <p:spPr>
            <a:xfrm>
              <a:off x="209098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3" name="Chevron 89">
              <a:extLst>
                <a:ext uri="{FF2B5EF4-FFF2-40B4-BE49-F238E27FC236}">
                  <a16:creationId xmlns:a16="http://schemas.microsoft.com/office/drawing/2014/main" id="{E2C4FB96-6B67-453B-2B2B-BE33186A9C44}"/>
                </a:ext>
              </a:extLst>
            </p:cNvPr>
            <p:cNvSpPr/>
            <p:nvPr/>
          </p:nvSpPr>
          <p:spPr>
            <a:xfrm>
              <a:off x="789571" y="4042495"/>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4" name="직사각형 113">
              <a:extLst>
                <a:ext uri="{FF2B5EF4-FFF2-40B4-BE49-F238E27FC236}">
                  <a16:creationId xmlns:a16="http://schemas.microsoft.com/office/drawing/2014/main" id="{CA7740AB-AB8F-99E3-2EC4-C85C19BE21E5}"/>
                </a:ext>
              </a:extLst>
            </p:cNvPr>
            <p:cNvSpPr>
              <a:spLocks noChangeArrowheads="1"/>
            </p:cNvSpPr>
            <p:nvPr/>
          </p:nvSpPr>
          <p:spPr bwMode="auto">
            <a:xfrm>
              <a:off x="1388695" y="4150646"/>
              <a:ext cx="655750" cy="412899"/>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1600" b="1" dirty="0">
                  <a:solidFill>
                    <a:schemeClr val="bg1"/>
                  </a:solidFill>
                  <a:cs typeface="Arial" charset="0"/>
                </a:rPr>
                <a:t>05</a:t>
              </a:r>
              <a:endParaRPr lang="ko-KR" altLang="en-US" sz="1600" dirty="0">
                <a:solidFill>
                  <a:schemeClr val="bg1"/>
                </a:solidFill>
              </a:endParaRPr>
            </a:p>
          </p:txBody>
        </p:sp>
        <p:sp>
          <p:nvSpPr>
            <p:cNvPr id="260" name="TextBox 259">
              <a:extLst>
                <a:ext uri="{FF2B5EF4-FFF2-40B4-BE49-F238E27FC236}">
                  <a16:creationId xmlns:a16="http://schemas.microsoft.com/office/drawing/2014/main" id="{CE0A0035-BFA2-2815-3EDA-943F7E175AA6}"/>
                </a:ext>
              </a:extLst>
            </p:cNvPr>
            <p:cNvSpPr txBox="1"/>
            <p:nvPr/>
          </p:nvSpPr>
          <p:spPr>
            <a:xfrm>
              <a:off x="957467" y="2264743"/>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السلطة (الخبرة)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8" name="Group 267">
            <a:extLst>
              <a:ext uri="{FF2B5EF4-FFF2-40B4-BE49-F238E27FC236}">
                <a16:creationId xmlns:a16="http://schemas.microsoft.com/office/drawing/2014/main" id="{1C1B22C3-152C-C3E6-3691-2A1408D98DD8}"/>
              </a:ext>
            </a:extLst>
          </p:cNvPr>
          <p:cNvGrpSpPr/>
          <p:nvPr/>
        </p:nvGrpSpPr>
        <p:grpSpPr>
          <a:xfrm>
            <a:off x="4468212" y="2751896"/>
            <a:ext cx="1888550" cy="2289029"/>
            <a:chOff x="2818866" y="2028936"/>
            <a:chExt cx="2303270" cy="2791693"/>
          </a:xfrm>
        </p:grpSpPr>
        <p:sp>
          <p:nvSpPr>
            <p:cNvPr id="249" name="Diamond 248">
              <a:extLst>
                <a:ext uri="{FF2B5EF4-FFF2-40B4-BE49-F238E27FC236}">
                  <a16:creationId xmlns:a16="http://schemas.microsoft.com/office/drawing/2014/main" id="{80FD5BE7-C5F7-A9B7-3F25-5787CA3E709A}"/>
                </a:ext>
              </a:extLst>
            </p:cNvPr>
            <p:cNvSpPr/>
            <p:nvPr/>
          </p:nvSpPr>
          <p:spPr>
            <a:xfrm>
              <a:off x="4120722" y="3819215"/>
              <a:ext cx="1001414" cy="1001414"/>
            </a:xfrm>
            <a:prstGeom prst="diamond">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0" name="Chevron 86">
              <a:extLst>
                <a:ext uri="{FF2B5EF4-FFF2-40B4-BE49-F238E27FC236}">
                  <a16:creationId xmlns:a16="http://schemas.microsoft.com/office/drawing/2014/main" id="{1542EE4D-D0A8-B8CA-4521-7AB3E612C2DB}"/>
                </a:ext>
              </a:extLst>
            </p:cNvPr>
            <p:cNvSpPr/>
            <p:nvPr/>
          </p:nvSpPr>
          <p:spPr>
            <a:xfrm>
              <a:off x="281886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1" name="TextBox 250">
              <a:extLst>
                <a:ext uri="{FF2B5EF4-FFF2-40B4-BE49-F238E27FC236}">
                  <a16:creationId xmlns:a16="http://schemas.microsoft.com/office/drawing/2014/main" id="{B194A0EC-2FFA-7640-050C-68E860C9F992}"/>
                </a:ext>
              </a:extLst>
            </p:cNvPr>
            <p:cNvSpPr txBox="1"/>
            <p:nvPr/>
          </p:nvSpPr>
          <p:spPr>
            <a:xfrm>
              <a:off x="3409406"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04</a:t>
              </a:r>
              <a:endParaRPr lang="ko-KR" altLang="en-US" sz="1600" b="1" dirty="0">
                <a:solidFill>
                  <a:schemeClr val="bg1"/>
                </a:solidFill>
                <a:cs typeface="Arial" pitchFamily="34" charset="0"/>
              </a:endParaRPr>
            </a:p>
          </p:txBody>
        </p:sp>
        <p:sp>
          <p:nvSpPr>
            <p:cNvPr id="261" name="TextBox 260">
              <a:extLst>
                <a:ext uri="{FF2B5EF4-FFF2-40B4-BE49-F238E27FC236}">
                  <a16:creationId xmlns:a16="http://schemas.microsoft.com/office/drawing/2014/main" id="{C4476DE1-60B7-EE2B-3DDD-C04E8AEF006A}"/>
                </a:ext>
              </a:extLst>
            </p:cNvPr>
            <p:cNvSpPr txBox="1"/>
            <p:nvPr/>
          </p:nvSpPr>
          <p:spPr>
            <a:xfrm>
              <a:off x="2928494" y="2028936"/>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التعاطف (الإعجاب)</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7" name="Group 266">
            <a:extLst>
              <a:ext uri="{FF2B5EF4-FFF2-40B4-BE49-F238E27FC236}">
                <a16:creationId xmlns:a16="http://schemas.microsoft.com/office/drawing/2014/main" id="{1CAB6EC9-DD66-8C62-51B8-DC3BB8E614B4}"/>
              </a:ext>
            </a:extLst>
          </p:cNvPr>
          <p:cNvGrpSpPr/>
          <p:nvPr/>
        </p:nvGrpSpPr>
        <p:grpSpPr>
          <a:xfrm>
            <a:off x="6132121" y="2800890"/>
            <a:ext cx="1888917" cy="2240035"/>
            <a:chOff x="4848161" y="2088689"/>
            <a:chExt cx="2303717" cy="2731940"/>
          </a:xfrm>
        </p:grpSpPr>
        <p:sp>
          <p:nvSpPr>
            <p:cNvPr id="246" name="Diamond 245">
              <a:extLst>
                <a:ext uri="{FF2B5EF4-FFF2-40B4-BE49-F238E27FC236}">
                  <a16:creationId xmlns:a16="http://schemas.microsoft.com/office/drawing/2014/main" id="{73733210-FE0A-438B-AB74-465CE4CAD7BD}"/>
                </a:ext>
              </a:extLst>
            </p:cNvPr>
            <p:cNvSpPr/>
            <p:nvPr/>
          </p:nvSpPr>
          <p:spPr>
            <a:xfrm>
              <a:off x="6150464" y="3819215"/>
              <a:ext cx="1001414" cy="1001414"/>
            </a:xfrm>
            <a:prstGeom prst="diamond">
              <a:avLst/>
            </a:prstGeom>
            <a:solidFill>
              <a:srgbClr val="80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247" name="Chevron 83">
              <a:extLst>
                <a:ext uri="{FF2B5EF4-FFF2-40B4-BE49-F238E27FC236}">
                  <a16:creationId xmlns:a16="http://schemas.microsoft.com/office/drawing/2014/main" id="{812E55D8-C495-380E-F54E-7628FF517223}"/>
                </a:ext>
              </a:extLst>
            </p:cNvPr>
            <p:cNvSpPr/>
            <p:nvPr/>
          </p:nvSpPr>
          <p:spPr>
            <a:xfrm>
              <a:off x="4848161"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8" name="TextBox 247">
              <a:extLst>
                <a:ext uri="{FF2B5EF4-FFF2-40B4-BE49-F238E27FC236}">
                  <a16:creationId xmlns:a16="http://schemas.microsoft.com/office/drawing/2014/main" id="{629E850F-4A45-3253-90A6-3F50501AC7B2}"/>
                </a:ext>
              </a:extLst>
            </p:cNvPr>
            <p:cNvSpPr txBox="1"/>
            <p:nvPr/>
          </p:nvSpPr>
          <p:spPr>
            <a:xfrm>
              <a:off x="5439928"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03</a:t>
              </a:r>
              <a:endParaRPr lang="ko-KR" altLang="en-US" sz="1600" b="1" dirty="0">
                <a:solidFill>
                  <a:schemeClr val="bg1"/>
                </a:solidFill>
                <a:cs typeface="Arial" pitchFamily="34" charset="0"/>
              </a:endParaRPr>
            </a:p>
          </p:txBody>
        </p:sp>
        <p:sp>
          <p:nvSpPr>
            <p:cNvPr id="262" name="TextBox 261">
              <a:extLst>
                <a:ext uri="{FF2B5EF4-FFF2-40B4-BE49-F238E27FC236}">
                  <a16:creationId xmlns:a16="http://schemas.microsoft.com/office/drawing/2014/main" id="{B059C107-9515-72A8-7DCC-49EF8D6695A7}"/>
                </a:ext>
              </a:extLst>
            </p:cNvPr>
            <p:cNvSpPr txBox="1"/>
            <p:nvPr/>
          </p:nvSpPr>
          <p:spPr>
            <a:xfrm>
              <a:off x="4956867" y="2088689"/>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الإثبات الاجتماعي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6" name="Group 265">
            <a:extLst>
              <a:ext uri="{FF2B5EF4-FFF2-40B4-BE49-F238E27FC236}">
                <a16:creationId xmlns:a16="http://schemas.microsoft.com/office/drawing/2014/main" id="{7CF63DF3-E3BF-31EF-69E2-C631871CEA44}"/>
              </a:ext>
            </a:extLst>
          </p:cNvPr>
          <p:cNvGrpSpPr/>
          <p:nvPr/>
        </p:nvGrpSpPr>
        <p:grpSpPr>
          <a:xfrm>
            <a:off x="7624461" y="2800189"/>
            <a:ext cx="2060848" cy="2240735"/>
            <a:chOff x="6668218" y="2087835"/>
            <a:chExt cx="2513404" cy="2732794"/>
          </a:xfrm>
        </p:grpSpPr>
        <p:sp>
          <p:nvSpPr>
            <p:cNvPr id="243" name="Diamond 242">
              <a:extLst>
                <a:ext uri="{FF2B5EF4-FFF2-40B4-BE49-F238E27FC236}">
                  <a16:creationId xmlns:a16="http://schemas.microsoft.com/office/drawing/2014/main" id="{5081918C-07E6-CD72-B9EB-90250207A764}"/>
                </a:ext>
              </a:extLst>
            </p:cNvPr>
            <p:cNvSpPr/>
            <p:nvPr/>
          </p:nvSpPr>
          <p:spPr>
            <a:xfrm>
              <a:off x="8180208" y="3819215"/>
              <a:ext cx="1001414" cy="1001414"/>
            </a:xfrm>
            <a:prstGeom prst="diamond">
              <a:avLst/>
            </a:prstGeom>
            <a:solidFill>
              <a:srgbClr val="50A3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244" name="Chevron 80">
              <a:extLst>
                <a:ext uri="{FF2B5EF4-FFF2-40B4-BE49-F238E27FC236}">
                  <a16:creationId xmlns:a16="http://schemas.microsoft.com/office/drawing/2014/main" id="{70CA9EC8-ACCE-60D8-9B21-993ECA2EC4B2}"/>
                </a:ext>
              </a:extLst>
            </p:cNvPr>
            <p:cNvSpPr/>
            <p:nvPr/>
          </p:nvSpPr>
          <p:spPr>
            <a:xfrm>
              <a:off x="687745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5" name="TextBox 244">
              <a:extLst>
                <a:ext uri="{FF2B5EF4-FFF2-40B4-BE49-F238E27FC236}">
                  <a16:creationId xmlns:a16="http://schemas.microsoft.com/office/drawing/2014/main" id="{FCB3392C-2785-EFF0-CE78-F7E1F849C321}"/>
                </a:ext>
              </a:extLst>
            </p:cNvPr>
            <p:cNvSpPr txBox="1"/>
            <p:nvPr/>
          </p:nvSpPr>
          <p:spPr>
            <a:xfrm>
              <a:off x="7470451"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02</a:t>
              </a:r>
              <a:endParaRPr lang="ko-KR" altLang="en-US" sz="1600" b="1" dirty="0">
                <a:solidFill>
                  <a:schemeClr val="bg1"/>
                </a:solidFill>
                <a:cs typeface="Arial" pitchFamily="34" charset="0"/>
              </a:endParaRPr>
            </a:p>
          </p:txBody>
        </p:sp>
        <p:sp>
          <p:nvSpPr>
            <p:cNvPr id="263" name="TextBox 262">
              <a:extLst>
                <a:ext uri="{FF2B5EF4-FFF2-40B4-BE49-F238E27FC236}">
                  <a16:creationId xmlns:a16="http://schemas.microsoft.com/office/drawing/2014/main" id="{9C9D9063-40DB-AD85-9EC9-46FFA4FFFDC8}"/>
                </a:ext>
              </a:extLst>
            </p:cNvPr>
            <p:cNvSpPr txBox="1"/>
            <p:nvPr/>
          </p:nvSpPr>
          <p:spPr>
            <a:xfrm>
              <a:off x="6668218" y="2087835"/>
              <a:ext cx="1921510"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الالتزام والاتساق</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5" name="Group 264">
            <a:extLst>
              <a:ext uri="{FF2B5EF4-FFF2-40B4-BE49-F238E27FC236}">
                <a16:creationId xmlns:a16="http://schemas.microsoft.com/office/drawing/2014/main" id="{C30647B8-0D4A-1F9A-3A9E-542300B6E52C}"/>
              </a:ext>
            </a:extLst>
          </p:cNvPr>
          <p:cNvGrpSpPr/>
          <p:nvPr/>
        </p:nvGrpSpPr>
        <p:grpSpPr>
          <a:xfrm>
            <a:off x="9167912" y="2920423"/>
            <a:ext cx="2181675" cy="2120500"/>
            <a:chOff x="8550601" y="2234473"/>
            <a:chExt cx="2660763" cy="2586156"/>
          </a:xfrm>
        </p:grpSpPr>
        <p:sp>
          <p:nvSpPr>
            <p:cNvPr id="235" name="Diamond 234">
              <a:extLst>
                <a:ext uri="{FF2B5EF4-FFF2-40B4-BE49-F238E27FC236}">
                  <a16:creationId xmlns:a16="http://schemas.microsoft.com/office/drawing/2014/main" id="{78BF9C69-16F1-C4DF-A8E6-461BF4328D0F}"/>
                </a:ext>
              </a:extLst>
            </p:cNvPr>
            <p:cNvSpPr/>
            <p:nvPr/>
          </p:nvSpPr>
          <p:spPr>
            <a:xfrm>
              <a:off x="1020995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36" name="Chevron 46">
              <a:extLst>
                <a:ext uri="{FF2B5EF4-FFF2-40B4-BE49-F238E27FC236}">
                  <a16:creationId xmlns:a16="http://schemas.microsoft.com/office/drawing/2014/main" id="{695CA7CB-B569-ED63-2F12-0AB2EA4BDBC2}"/>
                </a:ext>
              </a:extLst>
            </p:cNvPr>
            <p:cNvSpPr/>
            <p:nvPr/>
          </p:nvSpPr>
          <p:spPr>
            <a:xfrm>
              <a:off x="8906752"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2" name="TextBox 241">
              <a:extLst>
                <a:ext uri="{FF2B5EF4-FFF2-40B4-BE49-F238E27FC236}">
                  <a16:creationId xmlns:a16="http://schemas.microsoft.com/office/drawing/2014/main" id="{6C974704-190C-46EC-5BC1-0E0FE58D175A}"/>
                </a:ext>
              </a:extLst>
            </p:cNvPr>
            <p:cNvSpPr txBox="1"/>
            <p:nvPr/>
          </p:nvSpPr>
          <p:spPr>
            <a:xfrm>
              <a:off x="9500972" y="4150646"/>
              <a:ext cx="665562" cy="412900"/>
            </a:xfrm>
            <a:prstGeom prst="rect">
              <a:avLst/>
            </a:prstGeom>
            <a:noFill/>
          </p:spPr>
          <p:txBody>
            <a:bodyPr wrap="square" rtlCol="0">
              <a:spAutoFit/>
            </a:bodyPr>
            <a:lstStyle/>
            <a:p>
              <a:pPr algn="ctr"/>
              <a:r>
                <a:rPr lang="en-US" altLang="ko-KR" sz="1600" b="1" dirty="0">
                  <a:solidFill>
                    <a:schemeClr val="bg1"/>
                  </a:solidFill>
                  <a:cs typeface="Arial" pitchFamily="34" charset="0"/>
                </a:rPr>
                <a:t>01</a:t>
              </a:r>
              <a:endParaRPr lang="ko-KR" altLang="en-US" sz="1600" b="1" dirty="0">
                <a:solidFill>
                  <a:schemeClr val="bg1"/>
                </a:solidFill>
                <a:cs typeface="Arial" pitchFamily="34" charset="0"/>
              </a:endParaRPr>
            </a:p>
          </p:txBody>
        </p:sp>
        <p:sp>
          <p:nvSpPr>
            <p:cNvPr id="264" name="TextBox 263">
              <a:extLst>
                <a:ext uri="{FF2B5EF4-FFF2-40B4-BE49-F238E27FC236}">
                  <a16:creationId xmlns:a16="http://schemas.microsoft.com/office/drawing/2014/main" id="{5121A83A-CC4D-1701-9532-06768DF0B5B1}"/>
                </a:ext>
              </a:extLst>
            </p:cNvPr>
            <p:cNvSpPr txBox="1"/>
            <p:nvPr/>
          </p:nvSpPr>
          <p:spPr>
            <a:xfrm>
              <a:off x="8550601" y="2234473"/>
              <a:ext cx="2517396" cy="1131721"/>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المعاملة بالمثل (التبادلية)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71" name="Group 270">
            <a:extLst>
              <a:ext uri="{FF2B5EF4-FFF2-40B4-BE49-F238E27FC236}">
                <a16:creationId xmlns:a16="http://schemas.microsoft.com/office/drawing/2014/main" id="{B2843D54-112A-65B1-61DC-C6B7CA989946}"/>
              </a:ext>
            </a:extLst>
          </p:cNvPr>
          <p:cNvGrpSpPr/>
          <p:nvPr/>
        </p:nvGrpSpPr>
        <p:grpSpPr>
          <a:xfrm>
            <a:off x="1209974" y="2883730"/>
            <a:ext cx="1888184" cy="2157194"/>
            <a:chOff x="789571" y="2189722"/>
            <a:chExt cx="2302823" cy="2630907"/>
          </a:xfrm>
        </p:grpSpPr>
        <p:sp>
          <p:nvSpPr>
            <p:cNvPr id="273" name="Diamond 272">
              <a:extLst>
                <a:ext uri="{FF2B5EF4-FFF2-40B4-BE49-F238E27FC236}">
                  <a16:creationId xmlns:a16="http://schemas.microsoft.com/office/drawing/2014/main" id="{1EBF8562-9920-3AC5-4958-9C54D44268E5}"/>
                </a:ext>
              </a:extLst>
            </p:cNvPr>
            <p:cNvSpPr/>
            <p:nvPr/>
          </p:nvSpPr>
          <p:spPr>
            <a:xfrm>
              <a:off x="2090980" y="3819215"/>
              <a:ext cx="1001414" cy="1001414"/>
            </a:xfrm>
            <a:prstGeom prst="diamond">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74" name="Chevron 89">
              <a:extLst>
                <a:ext uri="{FF2B5EF4-FFF2-40B4-BE49-F238E27FC236}">
                  <a16:creationId xmlns:a16="http://schemas.microsoft.com/office/drawing/2014/main" id="{3EE85C1F-6177-32DC-8C5B-00FD4F69BFBC}"/>
                </a:ext>
              </a:extLst>
            </p:cNvPr>
            <p:cNvSpPr/>
            <p:nvPr/>
          </p:nvSpPr>
          <p:spPr>
            <a:xfrm>
              <a:off x="789571" y="4042495"/>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75" name="직사각형 113">
              <a:extLst>
                <a:ext uri="{FF2B5EF4-FFF2-40B4-BE49-F238E27FC236}">
                  <a16:creationId xmlns:a16="http://schemas.microsoft.com/office/drawing/2014/main" id="{2CE87E57-5C4D-8F62-4013-ADC522888549}"/>
                </a:ext>
              </a:extLst>
            </p:cNvPr>
            <p:cNvSpPr>
              <a:spLocks noChangeArrowheads="1"/>
            </p:cNvSpPr>
            <p:nvPr/>
          </p:nvSpPr>
          <p:spPr bwMode="auto">
            <a:xfrm>
              <a:off x="1388695" y="4150646"/>
              <a:ext cx="655750" cy="412899"/>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1600" b="1" dirty="0">
                  <a:solidFill>
                    <a:schemeClr val="bg1"/>
                  </a:solidFill>
                  <a:cs typeface="Arial" charset="0"/>
                </a:rPr>
                <a:t>06</a:t>
              </a:r>
              <a:endParaRPr lang="ko-KR" altLang="en-US" sz="1600" dirty="0">
                <a:solidFill>
                  <a:schemeClr val="bg1"/>
                </a:solidFill>
              </a:endParaRPr>
            </a:p>
          </p:txBody>
        </p:sp>
        <p:sp>
          <p:nvSpPr>
            <p:cNvPr id="276" name="TextBox 275">
              <a:extLst>
                <a:ext uri="{FF2B5EF4-FFF2-40B4-BE49-F238E27FC236}">
                  <a16:creationId xmlns:a16="http://schemas.microsoft.com/office/drawing/2014/main" id="{42F26290-2B91-6F26-1E25-F9F4848B0B7E}"/>
                </a:ext>
              </a:extLst>
            </p:cNvPr>
            <p:cNvSpPr txBox="1"/>
            <p:nvPr/>
          </p:nvSpPr>
          <p:spPr>
            <a:xfrm>
              <a:off x="845115" y="2189722"/>
              <a:ext cx="1632905" cy="613719"/>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الندرة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34F6FBAB-8C12-B85A-958F-B76F197FAB6F}"/>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313022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1"/>
                                        </p:tgtEl>
                                        <p:attrNameLst>
                                          <p:attrName>style.visibility</p:attrName>
                                        </p:attrNameLst>
                                      </p:cBhvr>
                                      <p:to>
                                        <p:strVal val="visible"/>
                                      </p:to>
                                    </p:set>
                                    <p:animEffect transition="in" filter="fade">
                                      <p:cBhvr>
                                        <p:cTn id="7" dur="1000"/>
                                        <p:tgtEl>
                                          <p:spTgt spid="271"/>
                                        </p:tgtEl>
                                      </p:cBhvr>
                                    </p:animEffect>
                                    <p:anim calcmode="lin" valueType="num">
                                      <p:cBhvr>
                                        <p:cTn id="8" dur="1000" fill="hold"/>
                                        <p:tgtEl>
                                          <p:spTgt spid="271"/>
                                        </p:tgtEl>
                                        <p:attrNameLst>
                                          <p:attrName>ppt_x</p:attrName>
                                        </p:attrNameLst>
                                      </p:cBhvr>
                                      <p:tavLst>
                                        <p:tav tm="0">
                                          <p:val>
                                            <p:strVal val="#ppt_x"/>
                                          </p:val>
                                        </p:tav>
                                        <p:tav tm="100000">
                                          <p:val>
                                            <p:strVal val="#ppt_x"/>
                                          </p:val>
                                        </p:tav>
                                      </p:tavLst>
                                    </p:anim>
                                    <p:anim calcmode="lin" valueType="num">
                                      <p:cBhvr>
                                        <p:cTn id="9" dur="1000" fill="hold"/>
                                        <p:tgtEl>
                                          <p:spTgt spid="2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37A4627F-DC64-3F1C-115B-0790B24A681D}"/>
              </a:ext>
            </a:extLst>
          </p:cNvPr>
          <p:cNvGrpSpPr/>
          <p:nvPr/>
        </p:nvGrpSpPr>
        <p:grpSpPr>
          <a:xfrm>
            <a:off x="6377357" y="2079052"/>
            <a:ext cx="5499197" cy="821102"/>
            <a:chOff x="-3614409" y="3819215"/>
            <a:chExt cx="6706803" cy="1001414"/>
          </a:xfrm>
        </p:grpSpPr>
        <p:sp>
          <p:nvSpPr>
            <p:cNvPr id="11" name="Diamond 10">
              <a:extLst>
                <a:ext uri="{FF2B5EF4-FFF2-40B4-BE49-F238E27FC236}">
                  <a16:creationId xmlns:a16="http://schemas.microsoft.com/office/drawing/2014/main" id="{F2795567-32A8-80E3-810B-20B44DDA356C}"/>
                </a:ext>
              </a:extLst>
            </p:cNvPr>
            <p:cNvSpPr/>
            <p:nvPr/>
          </p:nvSpPr>
          <p:spPr>
            <a:xfrm>
              <a:off x="2090980" y="3819215"/>
              <a:ext cx="1001414" cy="1001414"/>
            </a:xfrm>
            <a:prstGeom prst="diamond">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12" name="Chevron 89">
              <a:extLst>
                <a:ext uri="{FF2B5EF4-FFF2-40B4-BE49-F238E27FC236}">
                  <a16:creationId xmlns:a16="http://schemas.microsoft.com/office/drawing/2014/main" id="{39E59F0B-A29C-B5AC-DB29-72BF0397BBC6}"/>
                </a:ext>
              </a:extLst>
            </p:cNvPr>
            <p:cNvSpPr/>
            <p:nvPr/>
          </p:nvSpPr>
          <p:spPr>
            <a:xfrm>
              <a:off x="789571" y="4042495"/>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13" name="직사각형 113">
              <a:extLst>
                <a:ext uri="{FF2B5EF4-FFF2-40B4-BE49-F238E27FC236}">
                  <a16:creationId xmlns:a16="http://schemas.microsoft.com/office/drawing/2014/main" id="{9F4D2CC4-6C16-C9D3-58F5-2F381F7A7033}"/>
                </a:ext>
              </a:extLst>
            </p:cNvPr>
            <p:cNvSpPr>
              <a:spLocks noChangeArrowheads="1"/>
            </p:cNvSpPr>
            <p:nvPr/>
          </p:nvSpPr>
          <p:spPr bwMode="auto">
            <a:xfrm>
              <a:off x="1388695" y="4150646"/>
              <a:ext cx="655750" cy="412899"/>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1600" b="1" dirty="0">
                  <a:solidFill>
                    <a:schemeClr val="bg1"/>
                  </a:solidFill>
                  <a:cs typeface="Arial" charset="0"/>
                </a:rPr>
                <a:t>06</a:t>
              </a:r>
              <a:endParaRPr lang="ko-KR" altLang="en-US" sz="1600" dirty="0">
                <a:solidFill>
                  <a:schemeClr val="bg1"/>
                </a:solidFill>
              </a:endParaRPr>
            </a:p>
          </p:txBody>
        </p:sp>
        <p:sp>
          <p:nvSpPr>
            <p:cNvPr id="14" name="TextBox 13">
              <a:extLst>
                <a:ext uri="{FF2B5EF4-FFF2-40B4-BE49-F238E27FC236}">
                  <a16:creationId xmlns:a16="http://schemas.microsoft.com/office/drawing/2014/main" id="{3D9F09B5-30EC-D509-8329-86548B830841}"/>
                </a:ext>
              </a:extLst>
            </p:cNvPr>
            <p:cNvSpPr txBox="1"/>
            <p:nvPr/>
          </p:nvSpPr>
          <p:spPr>
            <a:xfrm>
              <a:off x="-3614409" y="3997685"/>
              <a:ext cx="3701660" cy="613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الندرة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sp>
        <p:nvSpPr>
          <p:cNvPr id="8" name="TextBox 7">
            <a:extLst>
              <a:ext uri="{FF2B5EF4-FFF2-40B4-BE49-F238E27FC236}">
                <a16:creationId xmlns:a16="http://schemas.microsoft.com/office/drawing/2014/main" id="{6E2FA589-A510-DB6C-D57E-5A58DF872863}"/>
              </a:ext>
            </a:extLst>
          </p:cNvPr>
          <p:cNvSpPr txBox="1"/>
          <p:nvPr/>
        </p:nvSpPr>
        <p:spPr>
          <a:xfrm>
            <a:off x="2257052" y="2996121"/>
            <a:ext cx="7373389"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تقديم معلومات حصرية: "هذه استراتيجية غير معروفة استخدمتها مع عملائي الخاصين."</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9" name="TextBox 8">
            <a:extLst>
              <a:ext uri="{FF2B5EF4-FFF2-40B4-BE49-F238E27FC236}">
                <a16:creationId xmlns:a16="http://schemas.microsoft.com/office/drawing/2014/main" id="{CA303499-A4C5-ED49-CC03-6A84D3B59148}"/>
              </a:ext>
            </a:extLst>
          </p:cNvPr>
          <p:cNvSpPr txBox="1"/>
          <p:nvPr/>
        </p:nvSpPr>
        <p:spPr>
          <a:xfrm>
            <a:off x="1548757" y="4318916"/>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تحديد الإطار الزمني: "سنتناول هذا الموضوع اليوم فقط."</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5" name="TextBox 8">
            <a:extLst>
              <a:ext uri="{FF2B5EF4-FFF2-40B4-BE49-F238E27FC236}">
                <a16:creationId xmlns:a16="http://schemas.microsoft.com/office/drawing/2014/main" id="{BF364EBE-D5DD-E393-2F88-384D9BEA7890}"/>
              </a:ext>
            </a:extLst>
          </p:cNvPr>
          <p:cNvSpPr txBox="1"/>
          <p:nvPr/>
        </p:nvSpPr>
        <p:spPr>
          <a:xfrm>
            <a:off x="1573604" y="5462918"/>
            <a:ext cx="8081682"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000000"/>
                </a:solidFill>
                <a:latin typeface="Calibri" panose="020F0502020204030204" pitchFamily="34" charset="0"/>
                <a:ea typeface="Calibri" panose="020F0502020204030204" pitchFamily="34" charset="0"/>
                <a:cs typeface="Adobe Arabic" panose="02040503050201020203" pitchFamily="18" charset="-78"/>
              </a:rPr>
              <a:t>إبراز الفرص المحدودة: "هذه فرصة نادرة لتطبيق هذه المهارة في بيئة آمنة."</a:t>
            </a:r>
            <a:endParaRPr lang="en-US" sz="2400"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6" name="TextBox 7">
            <a:extLst>
              <a:ext uri="{FF2B5EF4-FFF2-40B4-BE49-F238E27FC236}">
                <a16:creationId xmlns:a16="http://schemas.microsoft.com/office/drawing/2014/main" id="{50529D13-5772-645E-E638-CFB85ED624FB}"/>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345118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72B84-B458-0375-8C95-A027C9A4AC5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184F7CF-6B64-E1A0-15E8-723DEA486F3F}"/>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F9FFE1E5-AFD2-3F67-25A2-6A8CCDECF0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F5D158B-A280-E6BE-CD01-53D2EC9F12F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A5ADC45-DAC1-BD40-F80C-4F94C85432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68F1471-B040-D615-AADD-C94C9EFAA25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E1D1E21-B656-6EDE-E5E0-535ABF2CC48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B120DAD-ECB1-329D-3B22-30E22BC913A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CD63761-7431-1A40-3941-63F38C392D0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3941A3D-2CEE-7C7E-8D4C-BFFA34087F6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39C11C1-6FE1-5DC0-4C09-B832C056D5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D60A6C3-FC80-D8AD-4C8C-41AB1678AE2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عناصر الإقناع الفعّال</a:t>
              </a:r>
            </a:p>
          </p:txBody>
        </p:sp>
      </p:grpSp>
      <p:grpSp>
        <p:nvGrpSpPr>
          <p:cNvPr id="269" name="Group 268">
            <a:extLst>
              <a:ext uri="{FF2B5EF4-FFF2-40B4-BE49-F238E27FC236}">
                <a16:creationId xmlns:a16="http://schemas.microsoft.com/office/drawing/2014/main" id="{8542358E-4061-F486-AD99-2589842FA4A3}"/>
              </a:ext>
            </a:extLst>
          </p:cNvPr>
          <p:cNvGrpSpPr/>
          <p:nvPr/>
        </p:nvGrpSpPr>
        <p:grpSpPr>
          <a:xfrm>
            <a:off x="2804306" y="2945244"/>
            <a:ext cx="1888184" cy="2095681"/>
            <a:chOff x="789571" y="2264743"/>
            <a:chExt cx="2302823" cy="2555886"/>
          </a:xfrm>
        </p:grpSpPr>
        <p:sp>
          <p:nvSpPr>
            <p:cNvPr id="252" name="Diamond 251">
              <a:extLst>
                <a:ext uri="{FF2B5EF4-FFF2-40B4-BE49-F238E27FC236}">
                  <a16:creationId xmlns:a16="http://schemas.microsoft.com/office/drawing/2014/main" id="{7B924549-ECA5-F418-3B08-D3B33F654F24}"/>
                </a:ext>
              </a:extLst>
            </p:cNvPr>
            <p:cNvSpPr/>
            <p:nvPr/>
          </p:nvSpPr>
          <p:spPr>
            <a:xfrm>
              <a:off x="209098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3" name="Chevron 89">
              <a:extLst>
                <a:ext uri="{FF2B5EF4-FFF2-40B4-BE49-F238E27FC236}">
                  <a16:creationId xmlns:a16="http://schemas.microsoft.com/office/drawing/2014/main" id="{E2C4FB96-6B67-453B-2B2B-BE33186A9C44}"/>
                </a:ext>
              </a:extLst>
            </p:cNvPr>
            <p:cNvSpPr/>
            <p:nvPr/>
          </p:nvSpPr>
          <p:spPr>
            <a:xfrm>
              <a:off x="789571" y="4042495"/>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4" name="직사각형 113">
              <a:extLst>
                <a:ext uri="{FF2B5EF4-FFF2-40B4-BE49-F238E27FC236}">
                  <a16:creationId xmlns:a16="http://schemas.microsoft.com/office/drawing/2014/main" id="{CA7740AB-AB8F-99E3-2EC4-C85C19BE21E5}"/>
                </a:ext>
              </a:extLst>
            </p:cNvPr>
            <p:cNvSpPr>
              <a:spLocks noChangeArrowheads="1"/>
            </p:cNvSpPr>
            <p:nvPr/>
          </p:nvSpPr>
          <p:spPr bwMode="auto">
            <a:xfrm>
              <a:off x="1388695" y="4150646"/>
              <a:ext cx="655750" cy="412899"/>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1600" b="1" dirty="0">
                  <a:solidFill>
                    <a:schemeClr val="bg1"/>
                  </a:solidFill>
                  <a:cs typeface="Arial" charset="0"/>
                </a:rPr>
                <a:t>05</a:t>
              </a:r>
              <a:endParaRPr lang="ko-KR" altLang="en-US" sz="1600" dirty="0">
                <a:solidFill>
                  <a:schemeClr val="bg1"/>
                </a:solidFill>
              </a:endParaRPr>
            </a:p>
          </p:txBody>
        </p:sp>
        <p:sp>
          <p:nvSpPr>
            <p:cNvPr id="260" name="TextBox 259">
              <a:extLst>
                <a:ext uri="{FF2B5EF4-FFF2-40B4-BE49-F238E27FC236}">
                  <a16:creationId xmlns:a16="http://schemas.microsoft.com/office/drawing/2014/main" id="{CE0A0035-BFA2-2815-3EDA-943F7E175AA6}"/>
                </a:ext>
              </a:extLst>
            </p:cNvPr>
            <p:cNvSpPr txBox="1"/>
            <p:nvPr/>
          </p:nvSpPr>
          <p:spPr>
            <a:xfrm>
              <a:off x="957467" y="2264743"/>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السلطة (الخبرة)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8" name="Group 267">
            <a:extLst>
              <a:ext uri="{FF2B5EF4-FFF2-40B4-BE49-F238E27FC236}">
                <a16:creationId xmlns:a16="http://schemas.microsoft.com/office/drawing/2014/main" id="{1C1B22C3-152C-C3E6-3691-2A1408D98DD8}"/>
              </a:ext>
            </a:extLst>
          </p:cNvPr>
          <p:cNvGrpSpPr/>
          <p:nvPr/>
        </p:nvGrpSpPr>
        <p:grpSpPr>
          <a:xfrm>
            <a:off x="4468212" y="2751896"/>
            <a:ext cx="1888550" cy="2289029"/>
            <a:chOff x="2818866" y="2028936"/>
            <a:chExt cx="2303270" cy="2791693"/>
          </a:xfrm>
        </p:grpSpPr>
        <p:sp>
          <p:nvSpPr>
            <p:cNvPr id="249" name="Diamond 248">
              <a:extLst>
                <a:ext uri="{FF2B5EF4-FFF2-40B4-BE49-F238E27FC236}">
                  <a16:creationId xmlns:a16="http://schemas.microsoft.com/office/drawing/2014/main" id="{80FD5BE7-C5F7-A9B7-3F25-5787CA3E709A}"/>
                </a:ext>
              </a:extLst>
            </p:cNvPr>
            <p:cNvSpPr/>
            <p:nvPr/>
          </p:nvSpPr>
          <p:spPr>
            <a:xfrm>
              <a:off x="4120722" y="3819215"/>
              <a:ext cx="1001414" cy="1001414"/>
            </a:xfrm>
            <a:prstGeom prst="diamond">
              <a:avLst/>
            </a:prstGeom>
            <a:solidFill>
              <a:srgbClr val="BCB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0" name="Chevron 86">
              <a:extLst>
                <a:ext uri="{FF2B5EF4-FFF2-40B4-BE49-F238E27FC236}">
                  <a16:creationId xmlns:a16="http://schemas.microsoft.com/office/drawing/2014/main" id="{1542EE4D-D0A8-B8CA-4521-7AB3E612C2DB}"/>
                </a:ext>
              </a:extLst>
            </p:cNvPr>
            <p:cNvSpPr/>
            <p:nvPr/>
          </p:nvSpPr>
          <p:spPr>
            <a:xfrm>
              <a:off x="281886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51" name="TextBox 250">
              <a:extLst>
                <a:ext uri="{FF2B5EF4-FFF2-40B4-BE49-F238E27FC236}">
                  <a16:creationId xmlns:a16="http://schemas.microsoft.com/office/drawing/2014/main" id="{B194A0EC-2FFA-7640-050C-68E860C9F992}"/>
                </a:ext>
              </a:extLst>
            </p:cNvPr>
            <p:cNvSpPr txBox="1"/>
            <p:nvPr/>
          </p:nvSpPr>
          <p:spPr>
            <a:xfrm>
              <a:off x="3409406"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04</a:t>
              </a:r>
              <a:endParaRPr lang="ko-KR" altLang="en-US" sz="1600" b="1" dirty="0">
                <a:solidFill>
                  <a:schemeClr val="bg1"/>
                </a:solidFill>
                <a:cs typeface="Arial" pitchFamily="34" charset="0"/>
              </a:endParaRPr>
            </a:p>
          </p:txBody>
        </p:sp>
        <p:sp>
          <p:nvSpPr>
            <p:cNvPr id="261" name="TextBox 260">
              <a:extLst>
                <a:ext uri="{FF2B5EF4-FFF2-40B4-BE49-F238E27FC236}">
                  <a16:creationId xmlns:a16="http://schemas.microsoft.com/office/drawing/2014/main" id="{C4476DE1-60B7-EE2B-3DDD-C04E8AEF006A}"/>
                </a:ext>
              </a:extLst>
            </p:cNvPr>
            <p:cNvSpPr txBox="1"/>
            <p:nvPr/>
          </p:nvSpPr>
          <p:spPr>
            <a:xfrm>
              <a:off x="2928494" y="2028936"/>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التعاطف (الإعجاب)</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7" name="Group 266">
            <a:extLst>
              <a:ext uri="{FF2B5EF4-FFF2-40B4-BE49-F238E27FC236}">
                <a16:creationId xmlns:a16="http://schemas.microsoft.com/office/drawing/2014/main" id="{1CAB6EC9-DD66-8C62-51B8-DC3BB8E614B4}"/>
              </a:ext>
            </a:extLst>
          </p:cNvPr>
          <p:cNvGrpSpPr/>
          <p:nvPr/>
        </p:nvGrpSpPr>
        <p:grpSpPr>
          <a:xfrm>
            <a:off x="6132121" y="2800890"/>
            <a:ext cx="1888917" cy="2240035"/>
            <a:chOff x="4848161" y="2088689"/>
            <a:chExt cx="2303717" cy="2731940"/>
          </a:xfrm>
        </p:grpSpPr>
        <p:sp>
          <p:nvSpPr>
            <p:cNvPr id="246" name="Diamond 245">
              <a:extLst>
                <a:ext uri="{FF2B5EF4-FFF2-40B4-BE49-F238E27FC236}">
                  <a16:creationId xmlns:a16="http://schemas.microsoft.com/office/drawing/2014/main" id="{73733210-FE0A-438B-AB74-465CE4CAD7BD}"/>
                </a:ext>
              </a:extLst>
            </p:cNvPr>
            <p:cNvSpPr/>
            <p:nvPr/>
          </p:nvSpPr>
          <p:spPr>
            <a:xfrm>
              <a:off x="6150464" y="3819215"/>
              <a:ext cx="1001414" cy="1001414"/>
            </a:xfrm>
            <a:prstGeom prst="diamond">
              <a:avLst/>
            </a:prstGeom>
            <a:solidFill>
              <a:srgbClr val="80B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247" name="Chevron 83">
              <a:extLst>
                <a:ext uri="{FF2B5EF4-FFF2-40B4-BE49-F238E27FC236}">
                  <a16:creationId xmlns:a16="http://schemas.microsoft.com/office/drawing/2014/main" id="{812E55D8-C495-380E-F54E-7628FF517223}"/>
                </a:ext>
              </a:extLst>
            </p:cNvPr>
            <p:cNvSpPr/>
            <p:nvPr/>
          </p:nvSpPr>
          <p:spPr>
            <a:xfrm>
              <a:off x="4848161"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8" name="TextBox 247">
              <a:extLst>
                <a:ext uri="{FF2B5EF4-FFF2-40B4-BE49-F238E27FC236}">
                  <a16:creationId xmlns:a16="http://schemas.microsoft.com/office/drawing/2014/main" id="{629E850F-4A45-3253-90A6-3F50501AC7B2}"/>
                </a:ext>
              </a:extLst>
            </p:cNvPr>
            <p:cNvSpPr txBox="1"/>
            <p:nvPr/>
          </p:nvSpPr>
          <p:spPr>
            <a:xfrm>
              <a:off x="5439928"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03</a:t>
              </a:r>
              <a:endParaRPr lang="ko-KR" altLang="en-US" sz="1600" b="1" dirty="0">
                <a:solidFill>
                  <a:schemeClr val="bg1"/>
                </a:solidFill>
                <a:cs typeface="Arial" pitchFamily="34" charset="0"/>
              </a:endParaRPr>
            </a:p>
          </p:txBody>
        </p:sp>
        <p:sp>
          <p:nvSpPr>
            <p:cNvPr id="262" name="TextBox 261">
              <a:extLst>
                <a:ext uri="{FF2B5EF4-FFF2-40B4-BE49-F238E27FC236}">
                  <a16:creationId xmlns:a16="http://schemas.microsoft.com/office/drawing/2014/main" id="{B059C107-9515-72A8-7DCC-49EF8D6695A7}"/>
                </a:ext>
              </a:extLst>
            </p:cNvPr>
            <p:cNvSpPr txBox="1"/>
            <p:nvPr/>
          </p:nvSpPr>
          <p:spPr>
            <a:xfrm>
              <a:off x="4956867" y="2088689"/>
              <a:ext cx="1632905"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الإثبات الاجتماعي</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6" name="Group 265">
            <a:extLst>
              <a:ext uri="{FF2B5EF4-FFF2-40B4-BE49-F238E27FC236}">
                <a16:creationId xmlns:a16="http://schemas.microsoft.com/office/drawing/2014/main" id="{7CF63DF3-E3BF-31EF-69E2-C631871CEA44}"/>
              </a:ext>
            </a:extLst>
          </p:cNvPr>
          <p:cNvGrpSpPr/>
          <p:nvPr/>
        </p:nvGrpSpPr>
        <p:grpSpPr>
          <a:xfrm>
            <a:off x="7624461" y="2800189"/>
            <a:ext cx="2060848" cy="2240735"/>
            <a:chOff x="6668218" y="2087835"/>
            <a:chExt cx="2513404" cy="2732794"/>
          </a:xfrm>
        </p:grpSpPr>
        <p:sp>
          <p:nvSpPr>
            <p:cNvPr id="243" name="Diamond 242">
              <a:extLst>
                <a:ext uri="{FF2B5EF4-FFF2-40B4-BE49-F238E27FC236}">
                  <a16:creationId xmlns:a16="http://schemas.microsoft.com/office/drawing/2014/main" id="{5081918C-07E6-CD72-B9EB-90250207A764}"/>
                </a:ext>
              </a:extLst>
            </p:cNvPr>
            <p:cNvSpPr/>
            <p:nvPr/>
          </p:nvSpPr>
          <p:spPr>
            <a:xfrm>
              <a:off x="8180208" y="3819215"/>
              <a:ext cx="1001414" cy="1001414"/>
            </a:xfrm>
            <a:prstGeom prst="diamond">
              <a:avLst/>
            </a:prstGeom>
            <a:solidFill>
              <a:srgbClr val="50A3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accent3"/>
                </a:solidFill>
              </a:endParaRPr>
            </a:p>
          </p:txBody>
        </p:sp>
        <p:sp>
          <p:nvSpPr>
            <p:cNvPr id="244" name="Chevron 80">
              <a:extLst>
                <a:ext uri="{FF2B5EF4-FFF2-40B4-BE49-F238E27FC236}">
                  <a16:creationId xmlns:a16="http://schemas.microsoft.com/office/drawing/2014/main" id="{70CA9EC8-ACCE-60D8-9B21-993ECA2EC4B2}"/>
                </a:ext>
              </a:extLst>
            </p:cNvPr>
            <p:cNvSpPr/>
            <p:nvPr/>
          </p:nvSpPr>
          <p:spPr>
            <a:xfrm>
              <a:off x="6877456"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5" name="TextBox 244">
              <a:extLst>
                <a:ext uri="{FF2B5EF4-FFF2-40B4-BE49-F238E27FC236}">
                  <a16:creationId xmlns:a16="http://schemas.microsoft.com/office/drawing/2014/main" id="{FCB3392C-2785-EFF0-CE78-F7E1F849C321}"/>
                </a:ext>
              </a:extLst>
            </p:cNvPr>
            <p:cNvSpPr txBox="1"/>
            <p:nvPr/>
          </p:nvSpPr>
          <p:spPr>
            <a:xfrm>
              <a:off x="7470451" y="4150646"/>
              <a:ext cx="665562" cy="412899"/>
            </a:xfrm>
            <a:prstGeom prst="rect">
              <a:avLst/>
            </a:prstGeom>
            <a:noFill/>
          </p:spPr>
          <p:txBody>
            <a:bodyPr wrap="square" rtlCol="0">
              <a:spAutoFit/>
            </a:bodyPr>
            <a:lstStyle/>
            <a:p>
              <a:pPr algn="ctr"/>
              <a:r>
                <a:rPr lang="en-US" altLang="ko-KR" sz="1600" b="1" dirty="0">
                  <a:solidFill>
                    <a:schemeClr val="bg1"/>
                  </a:solidFill>
                  <a:cs typeface="Arial" pitchFamily="34" charset="0"/>
                </a:rPr>
                <a:t>02</a:t>
              </a:r>
              <a:endParaRPr lang="ko-KR" altLang="en-US" sz="1600" b="1" dirty="0">
                <a:solidFill>
                  <a:schemeClr val="bg1"/>
                </a:solidFill>
                <a:cs typeface="Arial" pitchFamily="34" charset="0"/>
              </a:endParaRPr>
            </a:p>
          </p:txBody>
        </p:sp>
        <p:sp>
          <p:nvSpPr>
            <p:cNvPr id="263" name="TextBox 262">
              <a:extLst>
                <a:ext uri="{FF2B5EF4-FFF2-40B4-BE49-F238E27FC236}">
                  <a16:creationId xmlns:a16="http://schemas.microsoft.com/office/drawing/2014/main" id="{9C9D9063-40DB-AD85-9EC9-46FFA4FFFDC8}"/>
                </a:ext>
              </a:extLst>
            </p:cNvPr>
            <p:cNvSpPr txBox="1"/>
            <p:nvPr/>
          </p:nvSpPr>
          <p:spPr>
            <a:xfrm>
              <a:off x="6668218" y="2087835"/>
              <a:ext cx="1921510" cy="1131720"/>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الالتزام والاتساق</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65" name="Group 264">
            <a:extLst>
              <a:ext uri="{FF2B5EF4-FFF2-40B4-BE49-F238E27FC236}">
                <a16:creationId xmlns:a16="http://schemas.microsoft.com/office/drawing/2014/main" id="{C30647B8-0D4A-1F9A-3A9E-542300B6E52C}"/>
              </a:ext>
            </a:extLst>
          </p:cNvPr>
          <p:cNvGrpSpPr/>
          <p:nvPr/>
        </p:nvGrpSpPr>
        <p:grpSpPr>
          <a:xfrm>
            <a:off x="9167912" y="2920423"/>
            <a:ext cx="2181675" cy="2120500"/>
            <a:chOff x="8550601" y="2234473"/>
            <a:chExt cx="2660763" cy="2586156"/>
          </a:xfrm>
        </p:grpSpPr>
        <p:sp>
          <p:nvSpPr>
            <p:cNvPr id="235" name="Diamond 234">
              <a:extLst>
                <a:ext uri="{FF2B5EF4-FFF2-40B4-BE49-F238E27FC236}">
                  <a16:creationId xmlns:a16="http://schemas.microsoft.com/office/drawing/2014/main" id="{78BF9C69-16F1-C4DF-A8E6-461BF4328D0F}"/>
                </a:ext>
              </a:extLst>
            </p:cNvPr>
            <p:cNvSpPr/>
            <p:nvPr/>
          </p:nvSpPr>
          <p:spPr>
            <a:xfrm>
              <a:off x="10209950" y="3819215"/>
              <a:ext cx="1001414" cy="1001414"/>
            </a:xfrm>
            <a:prstGeom prst="diamond">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36" name="Chevron 46">
              <a:extLst>
                <a:ext uri="{FF2B5EF4-FFF2-40B4-BE49-F238E27FC236}">
                  <a16:creationId xmlns:a16="http://schemas.microsoft.com/office/drawing/2014/main" id="{695CA7CB-B569-ED63-2F12-0AB2EA4BDBC2}"/>
                </a:ext>
              </a:extLst>
            </p:cNvPr>
            <p:cNvSpPr/>
            <p:nvPr/>
          </p:nvSpPr>
          <p:spPr>
            <a:xfrm>
              <a:off x="8906752" y="4044893"/>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42" name="TextBox 241">
              <a:extLst>
                <a:ext uri="{FF2B5EF4-FFF2-40B4-BE49-F238E27FC236}">
                  <a16:creationId xmlns:a16="http://schemas.microsoft.com/office/drawing/2014/main" id="{6C974704-190C-46EC-5BC1-0E0FE58D175A}"/>
                </a:ext>
              </a:extLst>
            </p:cNvPr>
            <p:cNvSpPr txBox="1"/>
            <p:nvPr/>
          </p:nvSpPr>
          <p:spPr>
            <a:xfrm>
              <a:off x="9500972" y="4150646"/>
              <a:ext cx="665562" cy="412900"/>
            </a:xfrm>
            <a:prstGeom prst="rect">
              <a:avLst/>
            </a:prstGeom>
            <a:noFill/>
          </p:spPr>
          <p:txBody>
            <a:bodyPr wrap="square" rtlCol="0">
              <a:spAutoFit/>
            </a:bodyPr>
            <a:lstStyle/>
            <a:p>
              <a:pPr algn="ctr"/>
              <a:r>
                <a:rPr lang="en-US" altLang="ko-KR" sz="1600" b="1" dirty="0">
                  <a:solidFill>
                    <a:schemeClr val="bg1"/>
                  </a:solidFill>
                  <a:cs typeface="Arial" pitchFamily="34" charset="0"/>
                </a:rPr>
                <a:t>01</a:t>
              </a:r>
              <a:endParaRPr lang="ko-KR" altLang="en-US" sz="1600" b="1" dirty="0">
                <a:solidFill>
                  <a:schemeClr val="bg1"/>
                </a:solidFill>
                <a:cs typeface="Arial" pitchFamily="34" charset="0"/>
              </a:endParaRPr>
            </a:p>
          </p:txBody>
        </p:sp>
        <p:sp>
          <p:nvSpPr>
            <p:cNvPr id="264" name="TextBox 263">
              <a:extLst>
                <a:ext uri="{FF2B5EF4-FFF2-40B4-BE49-F238E27FC236}">
                  <a16:creationId xmlns:a16="http://schemas.microsoft.com/office/drawing/2014/main" id="{5121A83A-CC4D-1701-9532-06768DF0B5B1}"/>
                </a:ext>
              </a:extLst>
            </p:cNvPr>
            <p:cNvSpPr txBox="1"/>
            <p:nvPr/>
          </p:nvSpPr>
          <p:spPr>
            <a:xfrm>
              <a:off x="8550601" y="2234473"/>
              <a:ext cx="2517396" cy="1131721"/>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المعاملة بالمثل (التبادلية)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71" name="Group 270">
            <a:extLst>
              <a:ext uri="{FF2B5EF4-FFF2-40B4-BE49-F238E27FC236}">
                <a16:creationId xmlns:a16="http://schemas.microsoft.com/office/drawing/2014/main" id="{B2843D54-112A-65B1-61DC-C6B7CA989946}"/>
              </a:ext>
            </a:extLst>
          </p:cNvPr>
          <p:cNvGrpSpPr/>
          <p:nvPr/>
        </p:nvGrpSpPr>
        <p:grpSpPr>
          <a:xfrm>
            <a:off x="1209974" y="2883730"/>
            <a:ext cx="1888184" cy="2157194"/>
            <a:chOff x="789571" y="2189722"/>
            <a:chExt cx="2302823" cy="2630907"/>
          </a:xfrm>
        </p:grpSpPr>
        <p:sp>
          <p:nvSpPr>
            <p:cNvPr id="273" name="Diamond 272">
              <a:extLst>
                <a:ext uri="{FF2B5EF4-FFF2-40B4-BE49-F238E27FC236}">
                  <a16:creationId xmlns:a16="http://schemas.microsoft.com/office/drawing/2014/main" id="{1EBF8562-9920-3AC5-4958-9C54D44268E5}"/>
                </a:ext>
              </a:extLst>
            </p:cNvPr>
            <p:cNvSpPr/>
            <p:nvPr/>
          </p:nvSpPr>
          <p:spPr>
            <a:xfrm>
              <a:off x="2090980" y="3819215"/>
              <a:ext cx="1001414" cy="1001414"/>
            </a:xfrm>
            <a:prstGeom prst="diamond">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74" name="Chevron 89">
              <a:extLst>
                <a:ext uri="{FF2B5EF4-FFF2-40B4-BE49-F238E27FC236}">
                  <a16:creationId xmlns:a16="http://schemas.microsoft.com/office/drawing/2014/main" id="{3EE85C1F-6177-32DC-8C5B-00FD4F69BFBC}"/>
                </a:ext>
              </a:extLst>
            </p:cNvPr>
            <p:cNvSpPr/>
            <p:nvPr/>
          </p:nvSpPr>
          <p:spPr>
            <a:xfrm>
              <a:off x="789571" y="4042495"/>
              <a:ext cx="1854000" cy="55005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solidFill>
              </a:endParaRPr>
            </a:p>
          </p:txBody>
        </p:sp>
        <p:sp>
          <p:nvSpPr>
            <p:cNvPr id="275" name="직사각형 113">
              <a:extLst>
                <a:ext uri="{FF2B5EF4-FFF2-40B4-BE49-F238E27FC236}">
                  <a16:creationId xmlns:a16="http://schemas.microsoft.com/office/drawing/2014/main" id="{2CE87E57-5C4D-8F62-4013-ADC522888549}"/>
                </a:ext>
              </a:extLst>
            </p:cNvPr>
            <p:cNvSpPr>
              <a:spLocks noChangeArrowheads="1"/>
            </p:cNvSpPr>
            <p:nvPr/>
          </p:nvSpPr>
          <p:spPr bwMode="auto">
            <a:xfrm>
              <a:off x="1388695" y="4150646"/>
              <a:ext cx="655750" cy="412899"/>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ko-KR" sz="1600" b="1" dirty="0">
                  <a:solidFill>
                    <a:schemeClr val="bg1"/>
                  </a:solidFill>
                  <a:cs typeface="Arial" charset="0"/>
                </a:rPr>
                <a:t>06</a:t>
              </a:r>
              <a:endParaRPr lang="ko-KR" altLang="en-US" sz="1600" dirty="0">
                <a:solidFill>
                  <a:schemeClr val="bg1"/>
                </a:solidFill>
              </a:endParaRPr>
            </a:p>
          </p:txBody>
        </p:sp>
        <p:sp>
          <p:nvSpPr>
            <p:cNvPr id="276" name="TextBox 275">
              <a:extLst>
                <a:ext uri="{FF2B5EF4-FFF2-40B4-BE49-F238E27FC236}">
                  <a16:creationId xmlns:a16="http://schemas.microsoft.com/office/drawing/2014/main" id="{42F26290-2B91-6F26-1E25-F9F4848B0B7E}"/>
                </a:ext>
              </a:extLst>
            </p:cNvPr>
            <p:cNvSpPr txBox="1"/>
            <p:nvPr/>
          </p:nvSpPr>
          <p:spPr>
            <a:xfrm>
              <a:off x="845115" y="2189722"/>
              <a:ext cx="1632905" cy="613719"/>
            </a:xfrm>
            <a:prstGeom prst="rect">
              <a:avLst/>
            </a:prstGeom>
            <a:noFill/>
          </p:spPr>
          <p:txBody>
            <a:bodyPr wrap="square" rtlCol="0">
              <a:spAutoFit/>
            </a:bodyPr>
            <a:lstStyle/>
            <a:p>
              <a:pPr algn="ctr">
                <a:lnSpc>
                  <a:spcPct val="115000"/>
                </a:lnSpc>
                <a:spcAft>
                  <a:spcPts val="800"/>
                </a:spcAft>
              </a:pPr>
              <a:r>
                <a:rPr lang="ar-SA" sz="2400" b="1" dirty="0">
                  <a:latin typeface="Times New Roman" panose="02020603050405020304" pitchFamily="18" charset="0"/>
                  <a:ea typeface="Calibri" panose="020F0502020204030204" pitchFamily="34" charset="0"/>
                  <a:cs typeface="Adobe Arabic" panose="02040503050201020203" pitchFamily="18" charset="-78"/>
                </a:rPr>
                <a:t>مبدأ الندرة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B73D9965-F0EA-67EB-CA92-0DE8E51CC8FF}"/>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493555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0D35E6-8528-3A8D-B6A2-448EC6106F41}"/>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BCBBB374-4D66-6350-CE1E-6C01256039BB}"/>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FB2608E0-6E53-F67B-2DEB-4C86F142978E}"/>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B6F8AA9-45AE-6761-2460-12B29700B3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6310937C-A34C-21A4-EA17-51C164835651}"/>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BD966102-06E2-496F-39FE-23F292896C7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B151568B-1F36-36F3-3145-08526C1CE1A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8A806F04-A0C2-641A-45EF-770AEEF2C62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3E448B26-EA65-5B09-E2FF-2FF6FD94D0C0}"/>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D1B53FCC-5BE8-439A-8DE5-58ED29B8B1C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0D906CD5-5E0F-31E8-1C1F-CE6C6F7F776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A60D080F-0A2C-A381-1732-825FD9EB825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CEE46A98-5FEA-E7BC-5B7D-BE99008BE1CB}"/>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تطبيق مبادئ الإقناع في مواقف تدريبية محددة</a:t>
              </a:r>
            </a:p>
          </p:txBody>
        </p:sp>
      </p:grpSp>
      <p:sp>
        <p:nvSpPr>
          <p:cNvPr id="8" name="TextBox 7">
            <a:extLst>
              <a:ext uri="{FF2B5EF4-FFF2-40B4-BE49-F238E27FC236}">
                <a16:creationId xmlns:a16="http://schemas.microsoft.com/office/drawing/2014/main" id="{DD8C2F64-B2F8-04BD-E1C5-1635BE5E0145}"/>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9" name="Group 29">
            <a:extLst>
              <a:ext uri="{FF2B5EF4-FFF2-40B4-BE49-F238E27FC236}">
                <a16:creationId xmlns:a16="http://schemas.microsoft.com/office/drawing/2014/main" id="{A5EBB654-50A4-463B-94B1-0106ED002218}"/>
              </a:ext>
            </a:extLst>
          </p:cNvPr>
          <p:cNvGrpSpPr/>
          <p:nvPr/>
        </p:nvGrpSpPr>
        <p:grpSpPr>
          <a:xfrm>
            <a:off x="6476312" y="2102125"/>
            <a:ext cx="2078410" cy="3444946"/>
            <a:chOff x="6286245" y="2106248"/>
            <a:chExt cx="2078410" cy="3444946"/>
          </a:xfrm>
        </p:grpSpPr>
        <p:sp>
          <p:nvSpPr>
            <p:cNvPr id="10" name="Shape">
              <a:extLst>
                <a:ext uri="{FF2B5EF4-FFF2-40B4-BE49-F238E27FC236}">
                  <a16:creationId xmlns:a16="http://schemas.microsoft.com/office/drawing/2014/main" id="{C0D1F2ED-BBA0-5A44-81D8-A6F574796691}"/>
                </a:ext>
              </a:extLst>
            </p:cNvPr>
            <p:cNvSpPr/>
            <p:nvPr/>
          </p:nvSpPr>
          <p:spPr>
            <a:xfrm>
              <a:off x="6286245" y="2106248"/>
              <a:ext cx="2078410" cy="3444946"/>
            </a:xfrm>
            <a:custGeom>
              <a:avLst/>
              <a:gdLst/>
              <a:ahLst/>
              <a:cxnLst>
                <a:cxn ang="0">
                  <a:pos x="wd2" y="hd2"/>
                </a:cxn>
                <a:cxn ang="5400000">
                  <a:pos x="wd2" y="hd2"/>
                </a:cxn>
                <a:cxn ang="10800000">
                  <a:pos x="wd2" y="hd2"/>
                </a:cxn>
                <a:cxn ang="16200000">
                  <a:pos x="wd2" y="hd2"/>
                </a:cxn>
              </a:cxnLst>
              <a:rect l="0" t="0" r="r" b="b"/>
              <a:pathLst>
                <a:path w="21539" h="21379" extrusionOk="0">
                  <a:moveTo>
                    <a:pt x="10041" y="16068"/>
                  </a:moveTo>
                  <a:lnTo>
                    <a:pt x="14561" y="20773"/>
                  </a:lnTo>
                  <a:lnTo>
                    <a:pt x="14743" y="20973"/>
                  </a:lnTo>
                  <a:cubicBezTo>
                    <a:pt x="15229" y="21482"/>
                    <a:pt x="16412" y="21518"/>
                    <a:pt x="17019" y="21046"/>
                  </a:cubicBezTo>
                  <a:cubicBezTo>
                    <a:pt x="18718" y="19665"/>
                    <a:pt x="19992" y="18121"/>
                    <a:pt x="20750" y="16468"/>
                  </a:cubicBezTo>
                  <a:cubicBezTo>
                    <a:pt x="21266" y="15305"/>
                    <a:pt x="21539" y="14106"/>
                    <a:pt x="21539" y="12907"/>
                  </a:cubicBezTo>
                  <a:cubicBezTo>
                    <a:pt x="21539" y="7076"/>
                    <a:pt x="15350" y="1934"/>
                    <a:pt x="6310" y="45"/>
                  </a:cubicBezTo>
                  <a:cubicBezTo>
                    <a:pt x="5703" y="-82"/>
                    <a:pt x="5005" y="63"/>
                    <a:pt x="4672" y="408"/>
                  </a:cubicBezTo>
                  <a:lnTo>
                    <a:pt x="182" y="5059"/>
                  </a:lnTo>
                  <a:cubicBezTo>
                    <a:pt x="-61" y="5313"/>
                    <a:pt x="-61" y="5622"/>
                    <a:pt x="182" y="5877"/>
                  </a:cubicBezTo>
                  <a:lnTo>
                    <a:pt x="10041" y="16068"/>
                  </a:lnTo>
                  <a:lnTo>
                    <a:pt x="10041" y="16068"/>
                  </a:lnTo>
                  <a:close/>
                </a:path>
              </a:pathLst>
            </a:custGeom>
            <a:solidFill>
              <a:srgbClr val="168489"/>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1" name="TextBox 31">
              <a:extLst>
                <a:ext uri="{FF2B5EF4-FFF2-40B4-BE49-F238E27FC236}">
                  <a16:creationId xmlns:a16="http://schemas.microsoft.com/office/drawing/2014/main" id="{B547C92B-5E1E-E227-C885-37D8A25D7EE7}"/>
                </a:ext>
              </a:extLst>
            </p:cNvPr>
            <p:cNvSpPr txBox="1"/>
            <p:nvPr/>
          </p:nvSpPr>
          <p:spPr>
            <a:xfrm>
              <a:off x="7525133" y="4857945"/>
              <a:ext cx="595618" cy="400110"/>
            </a:xfrm>
            <a:prstGeom prst="rect">
              <a:avLst/>
            </a:prstGeom>
            <a:noFill/>
          </p:spPr>
          <p:txBody>
            <a:bodyPr wrap="square" rtlCol="0" anchor="ctr">
              <a:spAutoFit/>
            </a:bodyPr>
            <a:lstStyle/>
            <a:p>
              <a:pPr algn="ctr"/>
              <a:r>
                <a:rPr lang="en-US" sz="2000" b="1" dirty="0">
                  <a:solidFill>
                    <a:schemeClr val="bg1"/>
                  </a:solidFill>
                </a:rPr>
                <a:t>02</a:t>
              </a:r>
            </a:p>
          </p:txBody>
        </p:sp>
        <p:sp>
          <p:nvSpPr>
            <p:cNvPr id="12" name="TextBox 32">
              <a:extLst>
                <a:ext uri="{FF2B5EF4-FFF2-40B4-BE49-F238E27FC236}">
                  <a16:creationId xmlns:a16="http://schemas.microsoft.com/office/drawing/2014/main" id="{F6FB34C1-4E66-68BD-E36F-B54432EFA3DD}"/>
                </a:ext>
              </a:extLst>
            </p:cNvPr>
            <p:cNvSpPr txBox="1"/>
            <p:nvPr/>
          </p:nvSpPr>
          <p:spPr>
            <a:xfrm>
              <a:off x="6851828" y="3152382"/>
              <a:ext cx="1346610" cy="1352678"/>
            </a:xfrm>
            <a:prstGeom prst="rect">
              <a:avLst/>
            </a:prstGeom>
            <a:noFill/>
          </p:spPr>
          <p:txBody>
            <a:bodyPr wrap="square">
              <a:spAutoFit/>
            </a:bodyPr>
            <a:lstStyle/>
            <a:p>
              <a:pPr algn="ctr" rtl="1">
                <a:lnSpc>
                  <a:spcPct val="115000"/>
                </a:lnSpc>
              </a:pPr>
              <a:r>
                <a:rPr lang="ar-SA"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إقناع المتدربين بتجربة أساليب جديدة</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3" name="Group 33">
            <a:extLst>
              <a:ext uri="{FF2B5EF4-FFF2-40B4-BE49-F238E27FC236}">
                <a16:creationId xmlns:a16="http://schemas.microsoft.com/office/drawing/2014/main" id="{921A0CBC-4A18-1994-7221-915F941DC40C}"/>
              </a:ext>
            </a:extLst>
          </p:cNvPr>
          <p:cNvGrpSpPr/>
          <p:nvPr/>
        </p:nvGrpSpPr>
        <p:grpSpPr>
          <a:xfrm>
            <a:off x="4339356" y="4853824"/>
            <a:ext cx="3508981" cy="1510513"/>
            <a:chOff x="4149287" y="4857945"/>
            <a:chExt cx="3508981" cy="1510513"/>
          </a:xfrm>
        </p:grpSpPr>
        <p:sp>
          <p:nvSpPr>
            <p:cNvPr id="14" name="Shape">
              <a:extLst>
                <a:ext uri="{FF2B5EF4-FFF2-40B4-BE49-F238E27FC236}">
                  <a16:creationId xmlns:a16="http://schemas.microsoft.com/office/drawing/2014/main" id="{3DC9B5FB-FED6-A408-D857-F2DC232C37EB}"/>
                </a:ext>
              </a:extLst>
            </p:cNvPr>
            <p:cNvSpPr/>
            <p:nvPr/>
          </p:nvSpPr>
          <p:spPr>
            <a:xfrm>
              <a:off x="4149287" y="4857945"/>
              <a:ext cx="3508981" cy="1510513"/>
            </a:xfrm>
            <a:custGeom>
              <a:avLst/>
              <a:gdLst/>
              <a:ahLst/>
              <a:cxnLst>
                <a:cxn ang="0">
                  <a:pos x="wd2" y="hd2"/>
                </a:cxn>
                <a:cxn ang="5400000">
                  <a:pos x="wd2" y="hd2"/>
                </a:cxn>
                <a:cxn ang="10800000">
                  <a:pos x="wd2" y="hd2"/>
                </a:cxn>
                <a:cxn ang="16200000">
                  <a:pos x="wd2" y="hd2"/>
                </a:cxn>
              </a:cxnLst>
              <a:rect l="0" t="0" r="r" b="b"/>
              <a:pathLst>
                <a:path w="21345" h="21600" extrusionOk="0">
                  <a:moveTo>
                    <a:pt x="2863" y="12307"/>
                  </a:moveTo>
                  <a:cubicBezTo>
                    <a:pt x="5392" y="18293"/>
                    <a:pt x="8757" y="21600"/>
                    <a:pt x="12354" y="21600"/>
                  </a:cubicBezTo>
                  <a:cubicBezTo>
                    <a:pt x="15595" y="21600"/>
                    <a:pt x="18640" y="18921"/>
                    <a:pt x="21062" y="14023"/>
                  </a:cubicBezTo>
                  <a:cubicBezTo>
                    <a:pt x="21347" y="13437"/>
                    <a:pt x="21436" y="12433"/>
                    <a:pt x="21240" y="11679"/>
                  </a:cubicBezTo>
                  <a:lnTo>
                    <a:pt x="18587" y="921"/>
                  </a:lnTo>
                  <a:cubicBezTo>
                    <a:pt x="18444" y="335"/>
                    <a:pt x="18177" y="0"/>
                    <a:pt x="17892" y="0"/>
                  </a:cubicBezTo>
                  <a:lnTo>
                    <a:pt x="6336" y="0"/>
                  </a:lnTo>
                  <a:lnTo>
                    <a:pt x="798" y="0"/>
                  </a:lnTo>
                  <a:cubicBezTo>
                    <a:pt x="228" y="0"/>
                    <a:pt x="-164" y="1381"/>
                    <a:pt x="68" y="2595"/>
                  </a:cubicBezTo>
                  <a:cubicBezTo>
                    <a:pt x="726" y="6195"/>
                    <a:pt x="1688" y="9502"/>
                    <a:pt x="2863" y="12307"/>
                  </a:cubicBezTo>
                  <a:close/>
                </a:path>
              </a:pathLst>
            </a:custGeom>
            <a:solidFill>
              <a:srgbClr val="B0B0B0"/>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5" name="TextBox 35">
              <a:extLst>
                <a:ext uri="{FF2B5EF4-FFF2-40B4-BE49-F238E27FC236}">
                  <a16:creationId xmlns:a16="http://schemas.microsoft.com/office/drawing/2014/main" id="{968361DB-E530-CFE0-BA5A-FFD0427CE597}"/>
                </a:ext>
              </a:extLst>
            </p:cNvPr>
            <p:cNvSpPr txBox="1"/>
            <p:nvPr/>
          </p:nvSpPr>
          <p:spPr>
            <a:xfrm>
              <a:off x="4236520" y="4908628"/>
              <a:ext cx="595618" cy="400110"/>
            </a:xfrm>
            <a:prstGeom prst="rect">
              <a:avLst/>
            </a:prstGeom>
            <a:noFill/>
          </p:spPr>
          <p:txBody>
            <a:bodyPr wrap="square" rtlCol="0" anchor="ctr">
              <a:spAutoFit/>
            </a:bodyPr>
            <a:lstStyle/>
            <a:p>
              <a:pPr algn="ctr"/>
              <a:r>
                <a:rPr lang="en-US" sz="2000" b="1" dirty="0"/>
                <a:t>03</a:t>
              </a:r>
            </a:p>
          </p:txBody>
        </p:sp>
        <p:sp>
          <p:nvSpPr>
            <p:cNvPr id="16" name="TextBox 36">
              <a:extLst>
                <a:ext uri="{FF2B5EF4-FFF2-40B4-BE49-F238E27FC236}">
                  <a16:creationId xmlns:a16="http://schemas.microsoft.com/office/drawing/2014/main" id="{CE7CB16E-BB75-22D5-129C-CCA736101DFB}"/>
                </a:ext>
              </a:extLst>
            </p:cNvPr>
            <p:cNvSpPr txBox="1"/>
            <p:nvPr/>
          </p:nvSpPr>
          <p:spPr>
            <a:xfrm>
              <a:off x="4926475" y="5199398"/>
              <a:ext cx="1959744" cy="927946"/>
            </a:xfrm>
            <a:prstGeom prst="rect">
              <a:avLst/>
            </a:prstGeom>
            <a:noFill/>
          </p:spPr>
          <p:txBody>
            <a:bodyPr wrap="square">
              <a:spAutoFit/>
            </a:bodyPr>
            <a:lstStyle/>
            <a:p>
              <a:pPr algn="ctr" rtl="1">
                <a:lnSpc>
                  <a:spcPct val="115000"/>
                </a:lnSpc>
              </a:pPr>
              <a:r>
                <a:rPr lang="ar-SA" sz="2400" b="1" dirty="0">
                  <a:latin typeface="Times New Roman" panose="02020603050405020304" pitchFamily="18" charset="0"/>
                  <a:ea typeface="Calibri" panose="020F0502020204030204" pitchFamily="34" charset="0"/>
                  <a:cs typeface="Adobe Arabic" panose="02040503050201020203" pitchFamily="18" charset="-78"/>
                </a:rPr>
                <a:t>إقناع المتدربين بالتطبيق بعد التدريب</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7" name="Group 37">
            <a:extLst>
              <a:ext uri="{FF2B5EF4-FFF2-40B4-BE49-F238E27FC236}">
                <a16:creationId xmlns:a16="http://schemas.microsoft.com/office/drawing/2014/main" id="{6084BB50-E9F1-8F4A-A34F-01A8F45C76CB}"/>
              </a:ext>
            </a:extLst>
          </p:cNvPr>
          <p:cNvGrpSpPr/>
          <p:nvPr/>
        </p:nvGrpSpPr>
        <p:grpSpPr>
          <a:xfrm>
            <a:off x="4163716" y="1985034"/>
            <a:ext cx="2572952" cy="2709984"/>
            <a:chOff x="3973649" y="1989157"/>
            <a:chExt cx="2572952" cy="2709984"/>
          </a:xfrm>
        </p:grpSpPr>
        <p:sp>
          <p:nvSpPr>
            <p:cNvPr id="18" name="Shape">
              <a:extLst>
                <a:ext uri="{FF2B5EF4-FFF2-40B4-BE49-F238E27FC236}">
                  <a16:creationId xmlns:a16="http://schemas.microsoft.com/office/drawing/2014/main" id="{8E29BAC7-B4F6-FC4B-8BD5-8456B3A6599B}"/>
                </a:ext>
              </a:extLst>
            </p:cNvPr>
            <p:cNvSpPr/>
            <p:nvPr/>
          </p:nvSpPr>
          <p:spPr>
            <a:xfrm>
              <a:off x="3973649" y="1989157"/>
              <a:ext cx="2572952" cy="2709984"/>
            </a:xfrm>
            <a:custGeom>
              <a:avLst/>
              <a:gdLst/>
              <a:ahLst/>
              <a:cxnLst>
                <a:cxn ang="0">
                  <a:pos x="wd2" y="hd2"/>
                </a:cxn>
                <a:cxn ang="5400000">
                  <a:pos x="wd2" y="hd2"/>
                </a:cxn>
                <a:cxn ang="10800000">
                  <a:pos x="wd2" y="hd2"/>
                </a:cxn>
                <a:cxn ang="16200000">
                  <a:pos x="wd2" y="hd2"/>
                </a:cxn>
              </a:cxnLst>
              <a:rect l="0" t="0" r="r" b="b"/>
              <a:pathLst>
                <a:path w="21356" h="21455" extrusionOk="0">
                  <a:moveTo>
                    <a:pt x="13582" y="573"/>
                  </a:moveTo>
                  <a:cubicBezTo>
                    <a:pt x="5588" y="2567"/>
                    <a:pt x="0" y="9496"/>
                    <a:pt x="0" y="17399"/>
                  </a:cubicBezTo>
                  <a:cubicBezTo>
                    <a:pt x="0" y="18465"/>
                    <a:pt x="97" y="19531"/>
                    <a:pt x="316" y="20598"/>
                  </a:cubicBezTo>
                  <a:cubicBezTo>
                    <a:pt x="413" y="21084"/>
                    <a:pt x="850" y="21455"/>
                    <a:pt x="1385" y="21455"/>
                  </a:cubicBezTo>
                  <a:lnTo>
                    <a:pt x="8601" y="21455"/>
                  </a:lnTo>
                  <a:cubicBezTo>
                    <a:pt x="8990" y="21455"/>
                    <a:pt x="9354" y="21270"/>
                    <a:pt x="9549" y="20945"/>
                  </a:cubicBezTo>
                  <a:lnTo>
                    <a:pt x="21211" y="1686"/>
                  </a:lnTo>
                  <a:cubicBezTo>
                    <a:pt x="21600" y="1037"/>
                    <a:pt x="21163" y="226"/>
                    <a:pt x="20385" y="133"/>
                  </a:cubicBezTo>
                  <a:cubicBezTo>
                    <a:pt x="18101" y="-145"/>
                    <a:pt x="15793" y="17"/>
                    <a:pt x="13582" y="573"/>
                  </a:cubicBezTo>
                  <a:close/>
                </a:path>
              </a:pathLst>
            </a:custGeom>
            <a:solidFill>
              <a:srgbClr val="FFCC5E"/>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9" name="TextBox 39">
              <a:extLst>
                <a:ext uri="{FF2B5EF4-FFF2-40B4-BE49-F238E27FC236}">
                  <a16:creationId xmlns:a16="http://schemas.microsoft.com/office/drawing/2014/main" id="{4A87A6A2-B0FC-E16A-859A-E16BE518D6A6}"/>
                </a:ext>
              </a:extLst>
            </p:cNvPr>
            <p:cNvSpPr txBox="1"/>
            <p:nvPr/>
          </p:nvSpPr>
          <p:spPr>
            <a:xfrm>
              <a:off x="5868633" y="2049489"/>
              <a:ext cx="595618" cy="400110"/>
            </a:xfrm>
            <a:prstGeom prst="rect">
              <a:avLst/>
            </a:prstGeom>
            <a:noFill/>
          </p:spPr>
          <p:txBody>
            <a:bodyPr wrap="square" rtlCol="0" anchor="ctr">
              <a:spAutoFit/>
            </a:bodyPr>
            <a:lstStyle/>
            <a:p>
              <a:pPr algn="ctr"/>
              <a:r>
                <a:rPr lang="en-US" sz="2000" b="1" dirty="0"/>
                <a:t>01</a:t>
              </a:r>
            </a:p>
          </p:txBody>
        </p:sp>
        <p:sp>
          <p:nvSpPr>
            <p:cNvPr id="26" name="TextBox 40">
              <a:extLst>
                <a:ext uri="{FF2B5EF4-FFF2-40B4-BE49-F238E27FC236}">
                  <a16:creationId xmlns:a16="http://schemas.microsoft.com/office/drawing/2014/main" id="{6BFD0E1D-EAD1-0D71-B68E-D4B0148A8FDC}"/>
                </a:ext>
              </a:extLst>
            </p:cNvPr>
            <p:cNvSpPr txBox="1"/>
            <p:nvPr/>
          </p:nvSpPr>
          <p:spPr>
            <a:xfrm>
              <a:off x="4070340" y="3018124"/>
              <a:ext cx="1712270" cy="927946"/>
            </a:xfrm>
            <a:prstGeom prst="rect">
              <a:avLst/>
            </a:prstGeom>
            <a:noFill/>
          </p:spPr>
          <p:txBody>
            <a:bodyPr wrap="square">
              <a:spAutoFit/>
            </a:bodyPr>
            <a:lstStyle/>
            <a:p>
              <a:pPr algn="ctr" rtl="1">
                <a:lnSpc>
                  <a:spcPct val="115000"/>
                </a:lnSpc>
              </a:pPr>
              <a:r>
                <a:rPr lang="ar-SA" sz="2400" b="1" dirty="0">
                  <a:latin typeface="Times New Roman" panose="02020603050405020304" pitchFamily="18" charset="0"/>
                  <a:ea typeface="Calibri" panose="020F0502020204030204" pitchFamily="34" charset="0"/>
                  <a:cs typeface="Adobe Arabic" panose="02040503050201020203" pitchFamily="18" charset="-78"/>
                </a:rPr>
                <a:t>إقناع المتدربين بالمشاركة الفعّالة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9324140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6A9FC7-D2D4-889B-6557-508A46FF285B}"/>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28D95A5B-88FC-041E-7BFE-0CD3331006BE}"/>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761B5226-F613-53FF-3FDE-6E65C4F23966}"/>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73BAA5C3-F208-BF5A-6C48-540A46F6016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F244AB60-C268-581F-9CBE-8CF3EAC1D7F1}"/>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07B0A68B-990C-E127-D362-76C5B7309C9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E7DD75DB-5BA0-2268-5D81-75BA3AF5056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3E92B3C7-B5B8-0A93-781C-21E1AF10EE7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731C36F9-3D25-7251-0C16-011E1A13BE85}"/>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113A765A-CBC4-7A59-0285-63E91078160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8B32C4E-EFD0-3B44-B05D-1031D06C7D77}"/>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7E784079-3A6E-DAA4-E581-00790D428D64}"/>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B1BEEA29-7F1E-24B0-5385-429499D10AEF}"/>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تطبيق مبادئ الإقناع في مواقف تدريبية محددة</a:t>
              </a:r>
            </a:p>
          </p:txBody>
        </p:sp>
      </p:grpSp>
      <p:sp>
        <p:nvSpPr>
          <p:cNvPr id="8" name="TextBox 7">
            <a:extLst>
              <a:ext uri="{FF2B5EF4-FFF2-40B4-BE49-F238E27FC236}">
                <a16:creationId xmlns:a16="http://schemas.microsoft.com/office/drawing/2014/main" id="{A18A532F-4650-C2ED-EE74-6A3035D9DB2C}"/>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7" name="Group 37">
            <a:extLst>
              <a:ext uri="{FF2B5EF4-FFF2-40B4-BE49-F238E27FC236}">
                <a16:creationId xmlns:a16="http://schemas.microsoft.com/office/drawing/2014/main" id="{B1EF58D0-AFA2-1FD5-B931-1E74BA3A140D}"/>
              </a:ext>
            </a:extLst>
          </p:cNvPr>
          <p:cNvGrpSpPr/>
          <p:nvPr/>
        </p:nvGrpSpPr>
        <p:grpSpPr>
          <a:xfrm>
            <a:off x="259659" y="2139027"/>
            <a:ext cx="1765382" cy="1803417"/>
            <a:chOff x="3849470" y="1943902"/>
            <a:chExt cx="2697131" cy="2755239"/>
          </a:xfrm>
        </p:grpSpPr>
        <p:sp>
          <p:nvSpPr>
            <p:cNvPr id="18" name="Shape">
              <a:extLst>
                <a:ext uri="{FF2B5EF4-FFF2-40B4-BE49-F238E27FC236}">
                  <a16:creationId xmlns:a16="http://schemas.microsoft.com/office/drawing/2014/main" id="{A9690017-0174-F136-D494-408830196A39}"/>
                </a:ext>
              </a:extLst>
            </p:cNvPr>
            <p:cNvSpPr/>
            <p:nvPr/>
          </p:nvSpPr>
          <p:spPr>
            <a:xfrm>
              <a:off x="3973649" y="1989157"/>
              <a:ext cx="2572952" cy="2709984"/>
            </a:xfrm>
            <a:custGeom>
              <a:avLst/>
              <a:gdLst/>
              <a:ahLst/>
              <a:cxnLst>
                <a:cxn ang="0">
                  <a:pos x="wd2" y="hd2"/>
                </a:cxn>
                <a:cxn ang="5400000">
                  <a:pos x="wd2" y="hd2"/>
                </a:cxn>
                <a:cxn ang="10800000">
                  <a:pos x="wd2" y="hd2"/>
                </a:cxn>
                <a:cxn ang="16200000">
                  <a:pos x="wd2" y="hd2"/>
                </a:cxn>
              </a:cxnLst>
              <a:rect l="0" t="0" r="r" b="b"/>
              <a:pathLst>
                <a:path w="21356" h="21455" extrusionOk="0">
                  <a:moveTo>
                    <a:pt x="13582" y="573"/>
                  </a:moveTo>
                  <a:cubicBezTo>
                    <a:pt x="5588" y="2567"/>
                    <a:pt x="0" y="9496"/>
                    <a:pt x="0" y="17399"/>
                  </a:cubicBezTo>
                  <a:cubicBezTo>
                    <a:pt x="0" y="18465"/>
                    <a:pt x="97" y="19531"/>
                    <a:pt x="316" y="20598"/>
                  </a:cubicBezTo>
                  <a:cubicBezTo>
                    <a:pt x="413" y="21084"/>
                    <a:pt x="850" y="21455"/>
                    <a:pt x="1385" y="21455"/>
                  </a:cubicBezTo>
                  <a:lnTo>
                    <a:pt x="8601" y="21455"/>
                  </a:lnTo>
                  <a:cubicBezTo>
                    <a:pt x="8990" y="21455"/>
                    <a:pt x="9354" y="21270"/>
                    <a:pt x="9549" y="20945"/>
                  </a:cubicBezTo>
                  <a:lnTo>
                    <a:pt x="21211" y="1686"/>
                  </a:lnTo>
                  <a:cubicBezTo>
                    <a:pt x="21600" y="1037"/>
                    <a:pt x="21163" y="226"/>
                    <a:pt x="20385" y="133"/>
                  </a:cubicBezTo>
                  <a:cubicBezTo>
                    <a:pt x="18101" y="-145"/>
                    <a:pt x="15793" y="17"/>
                    <a:pt x="13582" y="573"/>
                  </a:cubicBezTo>
                  <a:close/>
                </a:path>
              </a:pathLst>
            </a:custGeom>
            <a:solidFill>
              <a:srgbClr val="FFCC5E"/>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9" name="TextBox 39">
              <a:extLst>
                <a:ext uri="{FF2B5EF4-FFF2-40B4-BE49-F238E27FC236}">
                  <a16:creationId xmlns:a16="http://schemas.microsoft.com/office/drawing/2014/main" id="{633DF3FB-F3E8-33A0-D933-E6D6AD6DB025}"/>
                </a:ext>
              </a:extLst>
            </p:cNvPr>
            <p:cNvSpPr txBox="1"/>
            <p:nvPr/>
          </p:nvSpPr>
          <p:spPr>
            <a:xfrm>
              <a:off x="5665748" y="1943902"/>
              <a:ext cx="798502" cy="611283"/>
            </a:xfrm>
            <a:prstGeom prst="rect">
              <a:avLst/>
            </a:prstGeom>
            <a:noFill/>
          </p:spPr>
          <p:txBody>
            <a:bodyPr wrap="square" rtlCol="0" anchor="ctr">
              <a:spAutoFit/>
            </a:bodyPr>
            <a:lstStyle/>
            <a:p>
              <a:pPr algn="ctr"/>
              <a:r>
                <a:rPr lang="en-US" sz="2000" b="1" dirty="0"/>
                <a:t>01</a:t>
              </a:r>
            </a:p>
          </p:txBody>
        </p:sp>
        <p:sp>
          <p:nvSpPr>
            <p:cNvPr id="26" name="TextBox 40">
              <a:extLst>
                <a:ext uri="{FF2B5EF4-FFF2-40B4-BE49-F238E27FC236}">
                  <a16:creationId xmlns:a16="http://schemas.microsoft.com/office/drawing/2014/main" id="{591DC18A-F824-562E-A785-7D34F880D14F}"/>
                </a:ext>
              </a:extLst>
            </p:cNvPr>
            <p:cNvSpPr txBox="1"/>
            <p:nvPr/>
          </p:nvSpPr>
          <p:spPr>
            <a:xfrm>
              <a:off x="3849470" y="2815426"/>
              <a:ext cx="2091350" cy="1098545"/>
            </a:xfrm>
            <a:prstGeom prst="rect">
              <a:avLst/>
            </a:prstGeom>
            <a:noFill/>
          </p:spPr>
          <p:txBody>
            <a:bodyPr wrap="square">
              <a:spAutoFit/>
            </a:bodyPr>
            <a:lstStyle/>
            <a:p>
              <a:pPr algn="ctr">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إقناع المتدربين بالمشاركة الفعّالة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8" name="مربع نص 27">
            <a:extLst>
              <a:ext uri="{FF2B5EF4-FFF2-40B4-BE49-F238E27FC236}">
                <a16:creationId xmlns:a16="http://schemas.microsoft.com/office/drawing/2014/main" id="{040F35E2-0293-A6F6-65AF-2E4322116D23}"/>
              </a:ext>
            </a:extLst>
          </p:cNvPr>
          <p:cNvSpPr txBox="1"/>
          <p:nvPr/>
        </p:nvSpPr>
        <p:spPr>
          <a:xfrm>
            <a:off x="5092700" y="3055546"/>
            <a:ext cx="6101080" cy="1673022"/>
          </a:xfrm>
          <a:prstGeom prst="rect">
            <a:avLst/>
          </a:prstGeom>
          <a:noFill/>
        </p:spPr>
        <p:txBody>
          <a:bodyPr wrap="square">
            <a:spAutoFit/>
          </a:bodyPr>
          <a:lstStyle/>
          <a:p>
            <a:pPr algn="just" rtl="1">
              <a:lnSpc>
                <a:spcPct val="107000"/>
              </a:lnSpc>
              <a:buNone/>
            </a:pPr>
            <a:r>
              <a:rPr lang="en-US"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a:t>
            </a: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استخدام قوة السؤال: "من منكم يرغب في مضاعفة إنتاجيته خلال الشهر القادم؟"</a:t>
            </a:r>
            <a:endParaRPr lang="fr-FR"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توضيح المنفعة الشخصية: "ستكتسبون مهارة يمكن تطبيقها فوراً في عملكم."</a:t>
            </a:r>
            <a:endParaRPr lang="fr-FR"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خلق بيئة آمنة: "لا توجد إجابات خاطئة، كل مشاركة قيمة."</a:t>
            </a:r>
            <a:endParaRPr lang="fr-FR"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6481709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D1BEA-ED91-058B-AACC-EB6F421D9EA8}"/>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E55653E1-1580-1A15-0763-17DE24D7C9A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6160F694-65FB-E391-C9B9-98478248CF65}"/>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82D61417-D706-7928-04DD-DA7A56FB872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167F5795-ED12-69E8-BA08-6ED5D6993C10}"/>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CADE4976-5092-E73D-2596-4078ACADCE3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B91FF0A1-24C2-A78E-3C79-22AD4B0B6A6F}"/>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E68C7B9E-FFB4-0487-384B-1CEB5BFCC35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2080278F-1797-39EE-4A9C-C2506BC92574}"/>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23DD45CC-4BB6-8369-DAF0-50879EC3367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E938C8FC-24D1-101C-9D6B-0D252B0B3EF1}"/>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98D74207-590C-68D6-11A1-9BA90DA8A4BD}"/>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444D6AF9-6F7B-2560-59A4-E142CA3508A9}"/>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تطبيق مبادئ الإقناع في مواقف تدريبية محددة</a:t>
              </a:r>
            </a:p>
          </p:txBody>
        </p:sp>
      </p:grpSp>
      <p:sp>
        <p:nvSpPr>
          <p:cNvPr id="8" name="TextBox 7">
            <a:extLst>
              <a:ext uri="{FF2B5EF4-FFF2-40B4-BE49-F238E27FC236}">
                <a16:creationId xmlns:a16="http://schemas.microsoft.com/office/drawing/2014/main" id="{7B1313B7-AE31-F8E0-F370-86C99C949D8D}"/>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9" name="Group 29">
            <a:extLst>
              <a:ext uri="{FF2B5EF4-FFF2-40B4-BE49-F238E27FC236}">
                <a16:creationId xmlns:a16="http://schemas.microsoft.com/office/drawing/2014/main" id="{768CD15E-3684-78FF-04F9-18B6E5E40777}"/>
              </a:ext>
            </a:extLst>
          </p:cNvPr>
          <p:cNvGrpSpPr/>
          <p:nvPr/>
        </p:nvGrpSpPr>
        <p:grpSpPr>
          <a:xfrm>
            <a:off x="1919067" y="2213916"/>
            <a:ext cx="1588186" cy="2632404"/>
            <a:chOff x="6286245" y="2106248"/>
            <a:chExt cx="2078410" cy="3444946"/>
          </a:xfrm>
        </p:grpSpPr>
        <p:sp>
          <p:nvSpPr>
            <p:cNvPr id="10" name="Shape">
              <a:extLst>
                <a:ext uri="{FF2B5EF4-FFF2-40B4-BE49-F238E27FC236}">
                  <a16:creationId xmlns:a16="http://schemas.microsoft.com/office/drawing/2014/main" id="{C4E76D6C-F05D-D0DC-F232-CBBDFE493371}"/>
                </a:ext>
              </a:extLst>
            </p:cNvPr>
            <p:cNvSpPr/>
            <p:nvPr/>
          </p:nvSpPr>
          <p:spPr>
            <a:xfrm>
              <a:off x="6286245" y="2106248"/>
              <a:ext cx="2078410" cy="3444946"/>
            </a:xfrm>
            <a:custGeom>
              <a:avLst/>
              <a:gdLst/>
              <a:ahLst/>
              <a:cxnLst>
                <a:cxn ang="0">
                  <a:pos x="wd2" y="hd2"/>
                </a:cxn>
                <a:cxn ang="5400000">
                  <a:pos x="wd2" y="hd2"/>
                </a:cxn>
                <a:cxn ang="10800000">
                  <a:pos x="wd2" y="hd2"/>
                </a:cxn>
                <a:cxn ang="16200000">
                  <a:pos x="wd2" y="hd2"/>
                </a:cxn>
              </a:cxnLst>
              <a:rect l="0" t="0" r="r" b="b"/>
              <a:pathLst>
                <a:path w="21539" h="21379" extrusionOk="0">
                  <a:moveTo>
                    <a:pt x="10041" y="16068"/>
                  </a:moveTo>
                  <a:lnTo>
                    <a:pt x="14561" y="20773"/>
                  </a:lnTo>
                  <a:lnTo>
                    <a:pt x="14743" y="20973"/>
                  </a:lnTo>
                  <a:cubicBezTo>
                    <a:pt x="15229" y="21482"/>
                    <a:pt x="16412" y="21518"/>
                    <a:pt x="17019" y="21046"/>
                  </a:cubicBezTo>
                  <a:cubicBezTo>
                    <a:pt x="18718" y="19665"/>
                    <a:pt x="19992" y="18121"/>
                    <a:pt x="20750" y="16468"/>
                  </a:cubicBezTo>
                  <a:cubicBezTo>
                    <a:pt x="21266" y="15305"/>
                    <a:pt x="21539" y="14106"/>
                    <a:pt x="21539" y="12907"/>
                  </a:cubicBezTo>
                  <a:cubicBezTo>
                    <a:pt x="21539" y="7076"/>
                    <a:pt x="15350" y="1934"/>
                    <a:pt x="6310" y="45"/>
                  </a:cubicBezTo>
                  <a:cubicBezTo>
                    <a:pt x="5703" y="-82"/>
                    <a:pt x="5005" y="63"/>
                    <a:pt x="4672" y="408"/>
                  </a:cubicBezTo>
                  <a:lnTo>
                    <a:pt x="182" y="5059"/>
                  </a:lnTo>
                  <a:cubicBezTo>
                    <a:pt x="-61" y="5313"/>
                    <a:pt x="-61" y="5622"/>
                    <a:pt x="182" y="5877"/>
                  </a:cubicBezTo>
                  <a:lnTo>
                    <a:pt x="10041" y="16068"/>
                  </a:lnTo>
                  <a:lnTo>
                    <a:pt x="10041" y="16068"/>
                  </a:lnTo>
                  <a:close/>
                </a:path>
              </a:pathLst>
            </a:custGeom>
            <a:solidFill>
              <a:srgbClr val="168489"/>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1" name="TextBox 31">
              <a:extLst>
                <a:ext uri="{FF2B5EF4-FFF2-40B4-BE49-F238E27FC236}">
                  <a16:creationId xmlns:a16="http://schemas.microsoft.com/office/drawing/2014/main" id="{2DB3070C-95DB-7422-960D-A3CDC8982E62}"/>
                </a:ext>
              </a:extLst>
            </p:cNvPr>
            <p:cNvSpPr txBox="1"/>
            <p:nvPr/>
          </p:nvSpPr>
          <p:spPr>
            <a:xfrm>
              <a:off x="7525133" y="4796194"/>
              <a:ext cx="595619" cy="523612"/>
            </a:xfrm>
            <a:prstGeom prst="rect">
              <a:avLst/>
            </a:prstGeom>
            <a:noFill/>
          </p:spPr>
          <p:txBody>
            <a:bodyPr wrap="square" rtlCol="0" anchor="ctr">
              <a:spAutoFit/>
            </a:bodyPr>
            <a:lstStyle/>
            <a:p>
              <a:pPr algn="ctr"/>
              <a:r>
                <a:rPr lang="en-US" sz="2000" b="1" dirty="0">
                  <a:solidFill>
                    <a:schemeClr val="bg1"/>
                  </a:solidFill>
                </a:rPr>
                <a:t>02</a:t>
              </a:r>
            </a:p>
          </p:txBody>
        </p:sp>
        <p:sp>
          <p:nvSpPr>
            <p:cNvPr id="12" name="TextBox 32">
              <a:extLst>
                <a:ext uri="{FF2B5EF4-FFF2-40B4-BE49-F238E27FC236}">
                  <a16:creationId xmlns:a16="http://schemas.microsoft.com/office/drawing/2014/main" id="{6C191F7E-5250-C5A8-9AA3-BF7F5CDE8FD5}"/>
                </a:ext>
              </a:extLst>
            </p:cNvPr>
            <p:cNvSpPr txBox="1"/>
            <p:nvPr/>
          </p:nvSpPr>
          <p:spPr>
            <a:xfrm>
              <a:off x="6580033" y="2887732"/>
              <a:ext cx="1565485" cy="1357865"/>
            </a:xfrm>
            <a:prstGeom prst="rect">
              <a:avLst/>
            </a:prstGeom>
            <a:noFill/>
          </p:spPr>
          <p:txBody>
            <a:bodyPr wrap="square">
              <a:spAutoFit/>
            </a:bodyPr>
            <a:lstStyle/>
            <a:p>
              <a:pPr algn="ctr" rtl="1">
                <a:lnSpc>
                  <a:spcPct val="115000"/>
                </a:lnSpc>
              </a:pPr>
              <a:r>
                <a:rPr lang="ar-SA"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إقناع المتدربين بتجربة أساليب جديدة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7" name="Group 37">
            <a:extLst>
              <a:ext uri="{FF2B5EF4-FFF2-40B4-BE49-F238E27FC236}">
                <a16:creationId xmlns:a16="http://schemas.microsoft.com/office/drawing/2014/main" id="{F9A5DE84-F3F8-E439-9750-507DE71FBB81}"/>
              </a:ext>
            </a:extLst>
          </p:cNvPr>
          <p:cNvGrpSpPr/>
          <p:nvPr/>
        </p:nvGrpSpPr>
        <p:grpSpPr>
          <a:xfrm>
            <a:off x="450516" y="2092246"/>
            <a:ext cx="1765382" cy="1803417"/>
            <a:chOff x="3849470" y="1943902"/>
            <a:chExt cx="2697131" cy="2755239"/>
          </a:xfrm>
        </p:grpSpPr>
        <p:sp>
          <p:nvSpPr>
            <p:cNvPr id="18" name="Shape">
              <a:extLst>
                <a:ext uri="{FF2B5EF4-FFF2-40B4-BE49-F238E27FC236}">
                  <a16:creationId xmlns:a16="http://schemas.microsoft.com/office/drawing/2014/main" id="{D0C4E629-1C37-E4EE-DC7D-E603849C333E}"/>
                </a:ext>
              </a:extLst>
            </p:cNvPr>
            <p:cNvSpPr/>
            <p:nvPr/>
          </p:nvSpPr>
          <p:spPr>
            <a:xfrm>
              <a:off x="3973649" y="1989157"/>
              <a:ext cx="2572952" cy="2709984"/>
            </a:xfrm>
            <a:custGeom>
              <a:avLst/>
              <a:gdLst/>
              <a:ahLst/>
              <a:cxnLst>
                <a:cxn ang="0">
                  <a:pos x="wd2" y="hd2"/>
                </a:cxn>
                <a:cxn ang="5400000">
                  <a:pos x="wd2" y="hd2"/>
                </a:cxn>
                <a:cxn ang="10800000">
                  <a:pos x="wd2" y="hd2"/>
                </a:cxn>
                <a:cxn ang="16200000">
                  <a:pos x="wd2" y="hd2"/>
                </a:cxn>
              </a:cxnLst>
              <a:rect l="0" t="0" r="r" b="b"/>
              <a:pathLst>
                <a:path w="21356" h="21455" extrusionOk="0">
                  <a:moveTo>
                    <a:pt x="13582" y="573"/>
                  </a:moveTo>
                  <a:cubicBezTo>
                    <a:pt x="5588" y="2567"/>
                    <a:pt x="0" y="9496"/>
                    <a:pt x="0" y="17399"/>
                  </a:cubicBezTo>
                  <a:cubicBezTo>
                    <a:pt x="0" y="18465"/>
                    <a:pt x="97" y="19531"/>
                    <a:pt x="316" y="20598"/>
                  </a:cubicBezTo>
                  <a:cubicBezTo>
                    <a:pt x="413" y="21084"/>
                    <a:pt x="850" y="21455"/>
                    <a:pt x="1385" y="21455"/>
                  </a:cubicBezTo>
                  <a:lnTo>
                    <a:pt x="8601" y="21455"/>
                  </a:lnTo>
                  <a:cubicBezTo>
                    <a:pt x="8990" y="21455"/>
                    <a:pt x="9354" y="21270"/>
                    <a:pt x="9549" y="20945"/>
                  </a:cubicBezTo>
                  <a:lnTo>
                    <a:pt x="21211" y="1686"/>
                  </a:lnTo>
                  <a:cubicBezTo>
                    <a:pt x="21600" y="1037"/>
                    <a:pt x="21163" y="226"/>
                    <a:pt x="20385" y="133"/>
                  </a:cubicBezTo>
                  <a:cubicBezTo>
                    <a:pt x="18101" y="-145"/>
                    <a:pt x="15793" y="17"/>
                    <a:pt x="13582" y="573"/>
                  </a:cubicBezTo>
                  <a:close/>
                </a:path>
              </a:pathLst>
            </a:custGeom>
            <a:solidFill>
              <a:srgbClr val="FFCC5E"/>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9" name="TextBox 39">
              <a:extLst>
                <a:ext uri="{FF2B5EF4-FFF2-40B4-BE49-F238E27FC236}">
                  <a16:creationId xmlns:a16="http://schemas.microsoft.com/office/drawing/2014/main" id="{B4279509-E14A-DEDD-E622-1757ADFED09C}"/>
                </a:ext>
              </a:extLst>
            </p:cNvPr>
            <p:cNvSpPr txBox="1"/>
            <p:nvPr/>
          </p:nvSpPr>
          <p:spPr>
            <a:xfrm>
              <a:off x="5665748" y="1943902"/>
              <a:ext cx="798502" cy="611283"/>
            </a:xfrm>
            <a:prstGeom prst="rect">
              <a:avLst/>
            </a:prstGeom>
            <a:noFill/>
          </p:spPr>
          <p:txBody>
            <a:bodyPr wrap="square" rtlCol="0" anchor="ctr">
              <a:spAutoFit/>
            </a:bodyPr>
            <a:lstStyle/>
            <a:p>
              <a:pPr algn="ctr"/>
              <a:r>
                <a:rPr lang="en-US" sz="2000" b="1" dirty="0"/>
                <a:t>01</a:t>
              </a:r>
            </a:p>
          </p:txBody>
        </p:sp>
        <p:sp>
          <p:nvSpPr>
            <p:cNvPr id="26" name="TextBox 40">
              <a:extLst>
                <a:ext uri="{FF2B5EF4-FFF2-40B4-BE49-F238E27FC236}">
                  <a16:creationId xmlns:a16="http://schemas.microsoft.com/office/drawing/2014/main" id="{C3897689-7785-17D2-ED2F-70F5177EAB81}"/>
                </a:ext>
              </a:extLst>
            </p:cNvPr>
            <p:cNvSpPr txBox="1"/>
            <p:nvPr/>
          </p:nvSpPr>
          <p:spPr>
            <a:xfrm>
              <a:off x="3849470" y="2815426"/>
              <a:ext cx="2091350" cy="1098545"/>
            </a:xfrm>
            <a:prstGeom prst="rect">
              <a:avLst/>
            </a:prstGeom>
            <a:noFill/>
          </p:spPr>
          <p:txBody>
            <a:bodyPr wrap="square">
              <a:spAutoFit/>
            </a:bodyPr>
            <a:lstStyle/>
            <a:p>
              <a:pPr algn="ctr">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إقناع المتدربين بالمشاركة الفعّالة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7" name="مربع نص 26">
            <a:extLst>
              <a:ext uri="{FF2B5EF4-FFF2-40B4-BE49-F238E27FC236}">
                <a16:creationId xmlns:a16="http://schemas.microsoft.com/office/drawing/2014/main" id="{79C93A37-D065-B655-D618-3DB9234CD612}"/>
              </a:ext>
            </a:extLst>
          </p:cNvPr>
          <p:cNvSpPr txBox="1"/>
          <p:nvPr/>
        </p:nvSpPr>
        <p:spPr>
          <a:xfrm>
            <a:off x="4714240" y="3191603"/>
            <a:ext cx="6479540" cy="1277850"/>
          </a:xfrm>
          <a:prstGeom prst="rect">
            <a:avLst/>
          </a:prstGeom>
          <a:noFill/>
        </p:spPr>
        <p:txBody>
          <a:bodyPr wrap="square">
            <a:spAutoFit/>
          </a:bodyPr>
          <a:lstStyle/>
          <a:p>
            <a:pPr algn="just" rtl="1">
              <a:lnSpc>
                <a:spcPct val="107000"/>
              </a:lnSpc>
              <a:buNone/>
            </a:pPr>
            <a:r>
              <a:rPr lang="en-US"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a:t>
            </a: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عرض الأدلة: "أظهرت الدراسات أن هذه الطريقة تزيد الإنتاجية بنسبة 30%."</a:t>
            </a:r>
          </a:p>
          <a:p>
            <a:pPr algn="just" rtl="1">
              <a:lnSpc>
                <a:spcPct val="107000"/>
              </a:lnSpc>
              <a:buNone/>
            </a:pP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التجربة المصغرة: "دعونا نجرب هذا الأسلوب لمدة 5 دقائق فقط ونرى النتائج."</a:t>
            </a:r>
          </a:p>
          <a:p>
            <a:pPr algn="just" rtl="1">
              <a:lnSpc>
                <a:spcPct val="107000"/>
              </a:lnSpc>
              <a:buNone/>
            </a:pP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المقارنة المباشرة: إجراء مقارنة عملية بين الأسلوب القديم والجديد.</a:t>
            </a:r>
          </a:p>
        </p:txBody>
      </p:sp>
    </p:spTree>
    <p:extLst>
      <p:ext uri="{BB962C8B-B14F-4D97-AF65-F5344CB8AC3E}">
        <p14:creationId xmlns:p14="http://schemas.microsoft.com/office/powerpoint/2010/main" val="41591434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50ABE-C536-130D-C184-0AE4FEB810C2}"/>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DA464FC2-D840-F169-8BAA-852711299944}"/>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445356E2-ED4B-9F9A-BFF8-B5F45679FA1B}"/>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F6DDA34-BE28-BE4B-2CA2-8CD5D6FDE011}"/>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8097F227-E56A-170D-F6D3-65F1844A9470}"/>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C8C9355-37D1-6F86-6731-27AF8D7FAFB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D28FCABA-A5BD-7979-5DF9-B0375FBC635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866365F-A782-769B-8681-9592ADB1ECB2}"/>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01FD4587-0671-3253-EFBF-1140770618CE}"/>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FA8FACB7-E633-63AF-8EB7-229FAEF85E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A983F1B1-D300-2316-7EC8-65ACB669EDE7}"/>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1BD49548-7D01-3C68-A735-0BDF0F873B47}"/>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5D543B80-8982-08E8-715B-CB87C86CCBF4}"/>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تطبيق مبادئ الإقناع في مواقف تدريبية محددة</a:t>
              </a:r>
            </a:p>
          </p:txBody>
        </p:sp>
      </p:grpSp>
      <p:sp>
        <p:nvSpPr>
          <p:cNvPr id="8" name="TextBox 7">
            <a:extLst>
              <a:ext uri="{FF2B5EF4-FFF2-40B4-BE49-F238E27FC236}">
                <a16:creationId xmlns:a16="http://schemas.microsoft.com/office/drawing/2014/main" id="{CDBF18A2-AA96-5A62-C7C1-B5509D09D533}"/>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9" name="Group 29">
            <a:extLst>
              <a:ext uri="{FF2B5EF4-FFF2-40B4-BE49-F238E27FC236}">
                <a16:creationId xmlns:a16="http://schemas.microsoft.com/office/drawing/2014/main" id="{CDC84A93-1CDD-9E9F-303F-E5FDAC687A1D}"/>
              </a:ext>
            </a:extLst>
          </p:cNvPr>
          <p:cNvGrpSpPr/>
          <p:nvPr/>
        </p:nvGrpSpPr>
        <p:grpSpPr>
          <a:xfrm>
            <a:off x="1751617" y="1738955"/>
            <a:ext cx="1588186" cy="2632404"/>
            <a:chOff x="6286245" y="2106248"/>
            <a:chExt cx="2078410" cy="3444946"/>
          </a:xfrm>
        </p:grpSpPr>
        <p:sp>
          <p:nvSpPr>
            <p:cNvPr id="10" name="Shape">
              <a:extLst>
                <a:ext uri="{FF2B5EF4-FFF2-40B4-BE49-F238E27FC236}">
                  <a16:creationId xmlns:a16="http://schemas.microsoft.com/office/drawing/2014/main" id="{BC5AD608-B6FE-C767-D7BC-3C728FDDBCD1}"/>
                </a:ext>
              </a:extLst>
            </p:cNvPr>
            <p:cNvSpPr/>
            <p:nvPr/>
          </p:nvSpPr>
          <p:spPr>
            <a:xfrm>
              <a:off x="6286245" y="2106248"/>
              <a:ext cx="2078410" cy="3444946"/>
            </a:xfrm>
            <a:custGeom>
              <a:avLst/>
              <a:gdLst/>
              <a:ahLst/>
              <a:cxnLst>
                <a:cxn ang="0">
                  <a:pos x="wd2" y="hd2"/>
                </a:cxn>
                <a:cxn ang="5400000">
                  <a:pos x="wd2" y="hd2"/>
                </a:cxn>
                <a:cxn ang="10800000">
                  <a:pos x="wd2" y="hd2"/>
                </a:cxn>
                <a:cxn ang="16200000">
                  <a:pos x="wd2" y="hd2"/>
                </a:cxn>
              </a:cxnLst>
              <a:rect l="0" t="0" r="r" b="b"/>
              <a:pathLst>
                <a:path w="21539" h="21379" extrusionOk="0">
                  <a:moveTo>
                    <a:pt x="10041" y="16068"/>
                  </a:moveTo>
                  <a:lnTo>
                    <a:pt x="14561" y="20773"/>
                  </a:lnTo>
                  <a:lnTo>
                    <a:pt x="14743" y="20973"/>
                  </a:lnTo>
                  <a:cubicBezTo>
                    <a:pt x="15229" y="21482"/>
                    <a:pt x="16412" y="21518"/>
                    <a:pt x="17019" y="21046"/>
                  </a:cubicBezTo>
                  <a:cubicBezTo>
                    <a:pt x="18718" y="19665"/>
                    <a:pt x="19992" y="18121"/>
                    <a:pt x="20750" y="16468"/>
                  </a:cubicBezTo>
                  <a:cubicBezTo>
                    <a:pt x="21266" y="15305"/>
                    <a:pt x="21539" y="14106"/>
                    <a:pt x="21539" y="12907"/>
                  </a:cubicBezTo>
                  <a:cubicBezTo>
                    <a:pt x="21539" y="7076"/>
                    <a:pt x="15350" y="1934"/>
                    <a:pt x="6310" y="45"/>
                  </a:cubicBezTo>
                  <a:cubicBezTo>
                    <a:pt x="5703" y="-82"/>
                    <a:pt x="5005" y="63"/>
                    <a:pt x="4672" y="408"/>
                  </a:cubicBezTo>
                  <a:lnTo>
                    <a:pt x="182" y="5059"/>
                  </a:lnTo>
                  <a:cubicBezTo>
                    <a:pt x="-61" y="5313"/>
                    <a:pt x="-61" y="5622"/>
                    <a:pt x="182" y="5877"/>
                  </a:cubicBezTo>
                  <a:lnTo>
                    <a:pt x="10041" y="16068"/>
                  </a:lnTo>
                  <a:lnTo>
                    <a:pt x="10041" y="16068"/>
                  </a:lnTo>
                  <a:close/>
                </a:path>
              </a:pathLst>
            </a:custGeom>
            <a:solidFill>
              <a:srgbClr val="168489"/>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1" name="TextBox 31">
              <a:extLst>
                <a:ext uri="{FF2B5EF4-FFF2-40B4-BE49-F238E27FC236}">
                  <a16:creationId xmlns:a16="http://schemas.microsoft.com/office/drawing/2014/main" id="{C5448D81-62C0-F17C-0308-0F0ABAF90E1F}"/>
                </a:ext>
              </a:extLst>
            </p:cNvPr>
            <p:cNvSpPr txBox="1"/>
            <p:nvPr/>
          </p:nvSpPr>
          <p:spPr>
            <a:xfrm>
              <a:off x="7525133" y="4796194"/>
              <a:ext cx="595619" cy="523612"/>
            </a:xfrm>
            <a:prstGeom prst="rect">
              <a:avLst/>
            </a:prstGeom>
            <a:noFill/>
          </p:spPr>
          <p:txBody>
            <a:bodyPr wrap="square" rtlCol="0" anchor="ctr">
              <a:spAutoFit/>
            </a:bodyPr>
            <a:lstStyle/>
            <a:p>
              <a:pPr algn="ctr"/>
              <a:r>
                <a:rPr lang="en-US" sz="2000" b="1" dirty="0">
                  <a:solidFill>
                    <a:schemeClr val="bg1"/>
                  </a:solidFill>
                </a:rPr>
                <a:t>02</a:t>
              </a:r>
            </a:p>
          </p:txBody>
        </p:sp>
        <p:sp>
          <p:nvSpPr>
            <p:cNvPr id="12" name="TextBox 32">
              <a:extLst>
                <a:ext uri="{FF2B5EF4-FFF2-40B4-BE49-F238E27FC236}">
                  <a16:creationId xmlns:a16="http://schemas.microsoft.com/office/drawing/2014/main" id="{618057EA-3AE6-64E5-3583-AD998ABF5287}"/>
                </a:ext>
              </a:extLst>
            </p:cNvPr>
            <p:cNvSpPr txBox="1"/>
            <p:nvPr/>
          </p:nvSpPr>
          <p:spPr>
            <a:xfrm>
              <a:off x="6580033" y="2887732"/>
              <a:ext cx="1565485" cy="1357865"/>
            </a:xfrm>
            <a:prstGeom prst="rect">
              <a:avLst/>
            </a:prstGeom>
            <a:noFill/>
          </p:spPr>
          <p:txBody>
            <a:bodyPr wrap="square">
              <a:spAutoFit/>
            </a:bodyPr>
            <a:lstStyle/>
            <a:p>
              <a:pPr algn="ctr" rtl="1">
                <a:lnSpc>
                  <a:spcPct val="115000"/>
                </a:lnSpc>
              </a:pPr>
              <a:r>
                <a:rPr lang="ar-SA"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إقناع المتدربين بتجربة أساليب جديدة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3" name="Group 33">
            <a:extLst>
              <a:ext uri="{FF2B5EF4-FFF2-40B4-BE49-F238E27FC236}">
                <a16:creationId xmlns:a16="http://schemas.microsoft.com/office/drawing/2014/main" id="{E1391F45-F1B3-B464-1D09-2F12F5B08862}"/>
              </a:ext>
            </a:extLst>
          </p:cNvPr>
          <p:cNvGrpSpPr/>
          <p:nvPr/>
        </p:nvGrpSpPr>
        <p:grpSpPr>
          <a:xfrm>
            <a:off x="290139" y="3595984"/>
            <a:ext cx="2393448" cy="1075825"/>
            <a:chOff x="4149287" y="4791217"/>
            <a:chExt cx="3508981" cy="1577241"/>
          </a:xfrm>
        </p:grpSpPr>
        <p:sp>
          <p:nvSpPr>
            <p:cNvPr id="14" name="Shape">
              <a:extLst>
                <a:ext uri="{FF2B5EF4-FFF2-40B4-BE49-F238E27FC236}">
                  <a16:creationId xmlns:a16="http://schemas.microsoft.com/office/drawing/2014/main" id="{232E69A3-A543-D829-5C52-BF235FD824CD}"/>
                </a:ext>
              </a:extLst>
            </p:cNvPr>
            <p:cNvSpPr/>
            <p:nvPr/>
          </p:nvSpPr>
          <p:spPr>
            <a:xfrm>
              <a:off x="4149287" y="4857945"/>
              <a:ext cx="3508981" cy="1510513"/>
            </a:xfrm>
            <a:custGeom>
              <a:avLst/>
              <a:gdLst/>
              <a:ahLst/>
              <a:cxnLst>
                <a:cxn ang="0">
                  <a:pos x="wd2" y="hd2"/>
                </a:cxn>
                <a:cxn ang="5400000">
                  <a:pos x="wd2" y="hd2"/>
                </a:cxn>
                <a:cxn ang="10800000">
                  <a:pos x="wd2" y="hd2"/>
                </a:cxn>
                <a:cxn ang="16200000">
                  <a:pos x="wd2" y="hd2"/>
                </a:cxn>
              </a:cxnLst>
              <a:rect l="0" t="0" r="r" b="b"/>
              <a:pathLst>
                <a:path w="21345" h="21600" extrusionOk="0">
                  <a:moveTo>
                    <a:pt x="2863" y="12307"/>
                  </a:moveTo>
                  <a:cubicBezTo>
                    <a:pt x="5392" y="18293"/>
                    <a:pt x="8757" y="21600"/>
                    <a:pt x="12354" y="21600"/>
                  </a:cubicBezTo>
                  <a:cubicBezTo>
                    <a:pt x="15595" y="21600"/>
                    <a:pt x="18640" y="18921"/>
                    <a:pt x="21062" y="14023"/>
                  </a:cubicBezTo>
                  <a:cubicBezTo>
                    <a:pt x="21347" y="13437"/>
                    <a:pt x="21436" y="12433"/>
                    <a:pt x="21240" y="11679"/>
                  </a:cubicBezTo>
                  <a:lnTo>
                    <a:pt x="18587" y="921"/>
                  </a:lnTo>
                  <a:cubicBezTo>
                    <a:pt x="18444" y="335"/>
                    <a:pt x="18177" y="0"/>
                    <a:pt x="17892" y="0"/>
                  </a:cubicBezTo>
                  <a:lnTo>
                    <a:pt x="6336" y="0"/>
                  </a:lnTo>
                  <a:lnTo>
                    <a:pt x="798" y="0"/>
                  </a:lnTo>
                  <a:cubicBezTo>
                    <a:pt x="228" y="0"/>
                    <a:pt x="-164" y="1381"/>
                    <a:pt x="68" y="2595"/>
                  </a:cubicBezTo>
                  <a:cubicBezTo>
                    <a:pt x="726" y="6195"/>
                    <a:pt x="1688" y="9502"/>
                    <a:pt x="2863" y="12307"/>
                  </a:cubicBezTo>
                  <a:close/>
                </a:path>
              </a:pathLst>
            </a:custGeom>
            <a:solidFill>
              <a:srgbClr val="B0B0B0"/>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5" name="TextBox 35">
              <a:extLst>
                <a:ext uri="{FF2B5EF4-FFF2-40B4-BE49-F238E27FC236}">
                  <a16:creationId xmlns:a16="http://schemas.microsoft.com/office/drawing/2014/main" id="{2A8126A3-488A-3D5B-275A-37DFDBB499ED}"/>
                </a:ext>
              </a:extLst>
            </p:cNvPr>
            <p:cNvSpPr txBox="1"/>
            <p:nvPr/>
          </p:nvSpPr>
          <p:spPr>
            <a:xfrm>
              <a:off x="4236519" y="4791217"/>
              <a:ext cx="689955" cy="586592"/>
            </a:xfrm>
            <a:prstGeom prst="rect">
              <a:avLst/>
            </a:prstGeom>
            <a:noFill/>
          </p:spPr>
          <p:txBody>
            <a:bodyPr wrap="square" rtlCol="0" anchor="ctr">
              <a:spAutoFit/>
            </a:bodyPr>
            <a:lstStyle/>
            <a:p>
              <a:pPr algn="ctr"/>
              <a:r>
                <a:rPr lang="en-US" sz="2000" b="1" dirty="0"/>
                <a:t>03</a:t>
              </a:r>
            </a:p>
          </p:txBody>
        </p:sp>
        <p:sp>
          <p:nvSpPr>
            <p:cNvPr id="16" name="TextBox 36">
              <a:extLst>
                <a:ext uri="{FF2B5EF4-FFF2-40B4-BE49-F238E27FC236}">
                  <a16:creationId xmlns:a16="http://schemas.microsoft.com/office/drawing/2014/main" id="{CA55075A-F274-62EA-9286-95FD91161430}"/>
                </a:ext>
              </a:extLst>
            </p:cNvPr>
            <p:cNvSpPr txBox="1"/>
            <p:nvPr/>
          </p:nvSpPr>
          <p:spPr>
            <a:xfrm>
              <a:off x="4920136" y="5086115"/>
              <a:ext cx="2349655" cy="1054172"/>
            </a:xfrm>
            <a:prstGeom prst="rect">
              <a:avLst/>
            </a:prstGeom>
            <a:noFill/>
          </p:spPr>
          <p:txBody>
            <a:bodyPr wrap="square">
              <a:spAutoFit/>
            </a:bodyPr>
            <a:lstStyle/>
            <a:p>
              <a:pPr algn="ctr" rtl="1">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إقناع المتدربين بالتطبيق بعد التدريب</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7" name="Group 37">
            <a:extLst>
              <a:ext uri="{FF2B5EF4-FFF2-40B4-BE49-F238E27FC236}">
                <a16:creationId xmlns:a16="http://schemas.microsoft.com/office/drawing/2014/main" id="{C8C67AAE-CCF0-2C40-563C-AF703AF06366}"/>
              </a:ext>
            </a:extLst>
          </p:cNvPr>
          <p:cNvGrpSpPr/>
          <p:nvPr/>
        </p:nvGrpSpPr>
        <p:grpSpPr>
          <a:xfrm>
            <a:off x="208859" y="1709334"/>
            <a:ext cx="1765382" cy="1803417"/>
            <a:chOff x="3849470" y="1943902"/>
            <a:chExt cx="2697131" cy="2755239"/>
          </a:xfrm>
        </p:grpSpPr>
        <p:sp>
          <p:nvSpPr>
            <p:cNvPr id="18" name="Shape">
              <a:extLst>
                <a:ext uri="{FF2B5EF4-FFF2-40B4-BE49-F238E27FC236}">
                  <a16:creationId xmlns:a16="http://schemas.microsoft.com/office/drawing/2014/main" id="{6341D814-06B5-0A64-CDDE-BEDF3F97906A}"/>
                </a:ext>
              </a:extLst>
            </p:cNvPr>
            <p:cNvSpPr/>
            <p:nvPr/>
          </p:nvSpPr>
          <p:spPr>
            <a:xfrm>
              <a:off x="3973649" y="1989157"/>
              <a:ext cx="2572952" cy="2709984"/>
            </a:xfrm>
            <a:custGeom>
              <a:avLst/>
              <a:gdLst/>
              <a:ahLst/>
              <a:cxnLst>
                <a:cxn ang="0">
                  <a:pos x="wd2" y="hd2"/>
                </a:cxn>
                <a:cxn ang="5400000">
                  <a:pos x="wd2" y="hd2"/>
                </a:cxn>
                <a:cxn ang="10800000">
                  <a:pos x="wd2" y="hd2"/>
                </a:cxn>
                <a:cxn ang="16200000">
                  <a:pos x="wd2" y="hd2"/>
                </a:cxn>
              </a:cxnLst>
              <a:rect l="0" t="0" r="r" b="b"/>
              <a:pathLst>
                <a:path w="21356" h="21455" extrusionOk="0">
                  <a:moveTo>
                    <a:pt x="13582" y="573"/>
                  </a:moveTo>
                  <a:cubicBezTo>
                    <a:pt x="5588" y="2567"/>
                    <a:pt x="0" y="9496"/>
                    <a:pt x="0" y="17399"/>
                  </a:cubicBezTo>
                  <a:cubicBezTo>
                    <a:pt x="0" y="18465"/>
                    <a:pt x="97" y="19531"/>
                    <a:pt x="316" y="20598"/>
                  </a:cubicBezTo>
                  <a:cubicBezTo>
                    <a:pt x="413" y="21084"/>
                    <a:pt x="850" y="21455"/>
                    <a:pt x="1385" y="21455"/>
                  </a:cubicBezTo>
                  <a:lnTo>
                    <a:pt x="8601" y="21455"/>
                  </a:lnTo>
                  <a:cubicBezTo>
                    <a:pt x="8990" y="21455"/>
                    <a:pt x="9354" y="21270"/>
                    <a:pt x="9549" y="20945"/>
                  </a:cubicBezTo>
                  <a:lnTo>
                    <a:pt x="21211" y="1686"/>
                  </a:lnTo>
                  <a:cubicBezTo>
                    <a:pt x="21600" y="1037"/>
                    <a:pt x="21163" y="226"/>
                    <a:pt x="20385" y="133"/>
                  </a:cubicBezTo>
                  <a:cubicBezTo>
                    <a:pt x="18101" y="-145"/>
                    <a:pt x="15793" y="17"/>
                    <a:pt x="13582" y="573"/>
                  </a:cubicBezTo>
                  <a:close/>
                </a:path>
              </a:pathLst>
            </a:custGeom>
            <a:solidFill>
              <a:srgbClr val="FFCC5E"/>
            </a:solidFill>
            <a:ln w="12700">
              <a:miter lim="400000"/>
            </a:ln>
          </p:spPr>
          <p:txBody>
            <a:bodyPr lIns="38100" tIns="38100" rIns="38100" bIns="38100" anchor="ct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9" name="TextBox 39">
              <a:extLst>
                <a:ext uri="{FF2B5EF4-FFF2-40B4-BE49-F238E27FC236}">
                  <a16:creationId xmlns:a16="http://schemas.microsoft.com/office/drawing/2014/main" id="{B8EE4974-58F7-3EE3-4C64-284A77B0D852}"/>
                </a:ext>
              </a:extLst>
            </p:cNvPr>
            <p:cNvSpPr txBox="1"/>
            <p:nvPr/>
          </p:nvSpPr>
          <p:spPr>
            <a:xfrm>
              <a:off x="5665748" y="1943902"/>
              <a:ext cx="798502" cy="611283"/>
            </a:xfrm>
            <a:prstGeom prst="rect">
              <a:avLst/>
            </a:prstGeom>
            <a:noFill/>
          </p:spPr>
          <p:txBody>
            <a:bodyPr wrap="square" rtlCol="0" anchor="ctr">
              <a:spAutoFit/>
            </a:bodyPr>
            <a:lstStyle/>
            <a:p>
              <a:pPr algn="ctr"/>
              <a:r>
                <a:rPr lang="en-US" sz="2000" b="1" dirty="0"/>
                <a:t>01</a:t>
              </a:r>
            </a:p>
          </p:txBody>
        </p:sp>
        <p:sp>
          <p:nvSpPr>
            <p:cNvPr id="26" name="TextBox 40">
              <a:extLst>
                <a:ext uri="{FF2B5EF4-FFF2-40B4-BE49-F238E27FC236}">
                  <a16:creationId xmlns:a16="http://schemas.microsoft.com/office/drawing/2014/main" id="{F7380F41-7032-BDEE-5466-637F3FD4D1CB}"/>
                </a:ext>
              </a:extLst>
            </p:cNvPr>
            <p:cNvSpPr txBox="1"/>
            <p:nvPr/>
          </p:nvSpPr>
          <p:spPr>
            <a:xfrm>
              <a:off x="3849470" y="2815426"/>
              <a:ext cx="2091350" cy="1098545"/>
            </a:xfrm>
            <a:prstGeom prst="rect">
              <a:avLst/>
            </a:prstGeom>
            <a:noFill/>
          </p:spPr>
          <p:txBody>
            <a:bodyPr wrap="square">
              <a:spAutoFit/>
            </a:bodyPr>
            <a:lstStyle/>
            <a:p>
              <a:pPr algn="ctr">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إقناع المتدربين بالمشاركة الفعّالة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7" name="مربع نص 26">
            <a:extLst>
              <a:ext uri="{FF2B5EF4-FFF2-40B4-BE49-F238E27FC236}">
                <a16:creationId xmlns:a16="http://schemas.microsoft.com/office/drawing/2014/main" id="{B42C93E9-0BF0-9A06-1C13-130F280996BF}"/>
              </a:ext>
            </a:extLst>
          </p:cNvPr>
          <p:cNvSpPr txBox="1"/>
          <p:nvPr/>
        </p:nvSpPr>
        <p:spPr>
          <a:xfrm>
            <a:off x="4714240" y="3191603"/>
            <a:ext cx="6479540" cy="1673022"/>
          </a:xfrm>
          <a:prstGeom prst="rect">
            <a:avLst/>
          </a:prstGeom>
          <a:noFill/>
        </p:spPr>
        <p:txBody>
          <a:bodyPr wrap="square">
            <a:spAutoFit/>
          </a:bodyPr>
          <a:lstStyle/>
          <a:p>
            <a:pPr algn="just" rtl="1">
              <a:lnSpc>
                <a:spcPct val="107000"/>
              </a:lnSpc>
              <a:buNone/>
            </a:pPr>
            <a:r>
              <a:rPr lang="ar-AE"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خطة العمل الشخصية: مساعدة كل متدرب على وضع خطة تطبيقية محددة.</a:t>
            </a:r>
          </a:p>
          <a:p>
            <a:pPr algn="just" rtl="1">
              <a:lnSpc>
                <a:spcPct val="107000"/>
              </a:lnSpc>
              <a:buNone/>
            </a:pPr>
            <a:r>
              <a:rPr lang="ar-AE"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المتابعة المنظمة: وضع آلية للمتابعة بعد التدريب.</a:t>
            </a:r>
          </a:p>
          <a:p>
            <a:pPr algn="just" rtl="1">
              <a:lnSpc>
                <a:spcPct val="107000"/>
              </a:lnSpc>
              <a:buNone/>
            </a:pPr>
            <a:r>
              <a:rPr lang="ar-AE"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التعهد العلني: دعوة المتدربين للتعهد أمام المجموعة بتطبيق مهارة محددة.</a:t>
            </a:r>
          </a:p>
          <a:p>
            <a:pPr algn="just" rtl="1">
              <a:lnSpc>
                <a:spcPct val="107000"/>
              </a:lnSpc>
              <a:buNone/>
            </a:pPr>
            <a:r>
              <a:rPr lang="ar-AE"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التذكير بالتكلفة: "تخيل تكلفة عدم تطبيق هذه المهارات على مستقبلك المهني."</a:t>
            </a:r>
          </a:p>
        </p:txBody>
      </p:sp>
    </p:spTree>
    <p:extLst>
      <p:ext uri="{BB962C8B-B14F-4D97-AF65-F5344CB8AC3E}">
        <p14:creationId xmlns:p14="http://schemas.microsoft.com/office/powerpoint/2010/main" val="3538548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77718-FC9C-31F2-5F3D-8C2EF81BB20A}"/>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5D7C150A-0D24-2C10-3DF4-12123688DF3E}"/>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B2A56FD-BB25-7B29-00AC-0C356CD447C0}"/>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CEE8408-2F07-0000-A83B-6A20A0DAC03C}"/>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9AA658B0-96F6-2D15-5905-DCB4C3F01CE9}"/>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CC3168CB-9B1C-1BA4-C1B4-4123FEF0F38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F695651D-86BB-F03E-D5E1-56BF9967966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088519CF-7023-3843-F66D-02C7339403D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1207FB04-8E7E-A27D-C382-8D103E2835B5}"/>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221F1FCE-CD00-2F94-DD1E-B6445924C716}"/>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0DB049C8-9AC0-D57C-1C38-8FB806FE190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EDAA20EF-4B26-6302-BC6A-0158D4672317}"/>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8B96E464-E5A2-24EF-20C4-109C923FA72D}"/>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لغة الجسد المقنعة</a:t>
              </a:r>
            </a:p>
          </p:txBody>
        </p:sp>
      </p:grpSp>
      <p:sp>
        <p:nvSpPr>
          <p:cNvPr id="8" name="TextBox 7">
            <a:extLst>
              <a:ext uri="{FF2B5EF4-FFF2-40B4-BE49-F238E27FC236}">
                <a16:creationId xmlns:a16="http://schemas.microsoft.com/office/drawing/2014/main" id="{AA0BC0B7-51B2-852D-0386-FF9821F96714}"/>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استخدم التأثير والإقناع لأصل لكل ما أحلم به؟</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27" name="مربع نص 26">
            <a:extLst>
              <a:ext uri="{FF2B5EF4-FFF2-40B4-BE49-F238E27FC236}">
                <a16:creationId xmlns:a16="http://schemas.microsoft.com/office/drawing/2014/main" id="{3DF5DF41-A66E-7E9A-C966-9A32A29B7CFD}"/>
              </a:ext>
            </a:extLst>
          </p:cNvPr>
          <p:cNvSpPr txBox="1"/>
          <p:nvPr/>
        </p:nvSpPr>
        <p:spPr>
          <a:xfrm>
            <a:off x="1333207" y="2652198"/>
            <a:ext cx="8808295" cy="2397451"/>
          </a:xfrm>
          <a:prstGeom prst="rect">
            <a:avLst/>
          </a:prstGeom>
          <a:noFill/>
        </p:spPr>
        <p:txBody>
          <a:bodyPr wrap="square">
            <a:spAutoFit/>
          </a:bodyPr>
          <a:lstStyle/>
          <a:p>
            <a:pPr algn="just" rtl="1">
              <a:lnSpc>
                <a:spcPct val="107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الوقفة المستقيمة والمنفتحة: تعكس الثقة والصدق.</a:t>
            </a:r>
          </a:p>
          <a:p>
            <a:pPr algn="just" rtl="1">
              <a:lnSpc>
                <a:spcPct val="107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التواصل البصري المتوازن: ينقل الاهتمام والتركيز دون إحراج.</a:t>
            </a:r>
          </a:p>
          <a:p>
            <a:pPr algn="just" rtl="1">
              <a:lnSpc>
                <a:spcPct val="107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الحركة المدروسة: التنقل بهدف وتوجه وليس بشكل عشوائي.</a:t>
            </a:r>
          </a:p>
          <a:p>
            <a:pPr algn="just" rtl="1">
              <a:lnSpc>
                <a:spcPct val="107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الإيماءات المفتوحة: استخدام حركات اليد المفتوحة التي تعكس الصدق والانفتاح.</a:t>
            </a:r>
          </a:p>
          <a:p>
            <a:pPr algn="just" rtl="1">
              <a:lnSpc>
                <a:spcPct val="107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تناغم الصوت مع المحتوى: تغيير نبرة الصوت ووتيرته بما يتناسب مع المحتوى العاطفي للرسالة.</a:t>
            </a:r>
          </a:p>
        </p:txBody>
      </p:sp>
    </p:spTree>
    <p:extLst>
      <p:ext uri="{BB962C8B-B14F-4D97-AF65-F5344CB8AC3E}">
        <p14:creationId xmlns:p14="http://schemas.microsoft.com/office/powerpoint/2010/main" val="5399684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fade">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xEl>
                                              <p:pRg st="1" end="1"/>
                                            </p:txEl>
                                          </p:spTgt>
                                        </p:tgtEl>
                                        <p:attrNameLst>
                                          <p:attrName>style.visibility</p:attrName>
                                        </p:attrNameLst>
                                      </p:cBhvr>
                                      <p:to>
                                        <p:strVal val="visible"/>
                                      </p:to>
                                    </p:set>
                                    <p:animEffect transition="in" filter="fade">
                                      <p:cBhvr>
                                        <p:cTn id="12" dur="500"/>
                                        <p:tgtEl>
                                          <p:spTgt spid="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
                                            <p:txEl>
                                              <p:pRg st="2" end="2"/>
                                            </p:txEl>
                                          </p:spTgt>
                                        </p:tgtEl>
                                        <p:attrNameLst>
                                          <p:attrName>style.visibility</p:attrName>
                                        </p:attrNameLst>
                                      </p:cBhvr>
                                      <p:to>
                                        <p:strVal val="visible"/>
                                      </p:to>
                                    </p:set>
                                    <p:animEffect transition="in" filter="fade">
                                      <p:cBhvr>
                                        <p:cTn id="17" dur="500"/>
                                        <p:tgtEl>
                                          <p:spTgt spid="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xEl>
                                              <p:pRg st="3" end="3"/>
                                            </p:txEl>
                                          </p:spTgt>
                                        </p:tgtEl>
                                        <p:attrNameLst>
                                          <p:attrName>style.visibility</p:attrName>
                                        </p:attrNameLst>
                                      </p:cBhvr>
                                      <p:to>
                                        <p:strVal val="visible"/>
                                      </p:to>
                                    </p:set>
                                    <p:animEffect transition="in" filter="fade">
                                      <p:cBhvr>
                                        <p:cTn id="22" dur="500"/>
                                        <p:tgtEl>
                                          <p:spTgt spid="2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xEl>
                                              <p:pRg st="4" end="4"/>
                                            </p:txEl>
                                          </p:spTgt>
                                        </p:tgtEl>
                                        <p:attrNameLst>
                                          <p:attrName>style.visibility</p:attrName>
                                        </p:attrNameLst>
                                      </p:cBhvr>
                                      <p:to>
                                        <p:strVal val="visible"/>
                                      </p:to>
                                    </p:set>
                                    <p:animEffect transition="in" filter="fade">
                                      <p:cBhvr>
                                        <p:cTn id="27" dur="500"/>
                                        <p:tgtEl>
                                          <p:spTgt spid="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E522A-C664-0FF8-DCD4-1C0FA45DF98A}"/>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A3135A46-A88F-0281-BD93-8C0B7C3EE70F}"/>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خاتمة الجلسة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2F3CE84C-3361-AAA1-5AE8-F07FE7517DC6}"/>
              </a:ext>
            </a:extLst>
          </p:cNvPr>
          <p:cNvSpPr txBox="1"/>
          <p:nvPr/>
        </p:nvSpPr>
        <p:spPr>
          <a:xfrm>
            <a:off x="1934210" y="2020879"/>
            <a:ext cx="8323580" cy="3108543"/>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في هذه الجلسة، اكتشفنا أهمية تحديد الموقع والاتجاه في المسار المهني كمدربين. تعلمنا كيفية استخدام "البوصلة المهنية" لتحديد موقعنا الحالي، رسم خارطة طريق واضحة، والتمييز بين التفكير الاستراتيجي والتكتيكي. كما يقول المثل: "من لا يعرف إلى أين هو ذاهب، فأي طريق سيوصله". بامتلاككم لبوصلة مهنية واضحة، ستكونون قادرين على تحديد وجهتكم بدقة والتنقل في مسيرتكم المهنية بثقة وفعالية.</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تذكروا دائماً أن الرحلة المهنية ليست خطاً مستقيماً، بل هي مسار متعرج يتطلب مراجعة مستمرة للبوصلة وتعديل المسار عند الضرورة. </a:t>
            </a:r>
          </a:p>
        </p:txBody>
      </p:sp>
    </p:spTree>
    <p:extLst>
      <p:ext uri="{BB962C8B-B14F-4D97-AF65-F5344CB8AC3E}">
        <p14:creationId xmlns:p14="http://schemas.microsoft.com/office/powerpoint/2010/main" val="1608780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AEEB8-9F1C-9953-75CF-E7E3C89C6A2D}"/>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150755CE-5B34-5D4B-EADA-7965CE912975}"/>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خاتمة الجلسة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4C2D1B5B-3A91-F8B3-155C-1347492688FC}"/>
              </a:ext>
            </a:extLst>
          </p:cNvPr>
          <p:cNvSpPr txBox="1"/>
          <p:nvPr/>
        </p:nvSpPr>
        <p:spPr>
          <a:xfrm>
            <a:off x="1312545" y="1844854"/>
            <a:ext cx="9729470" cy="3539430"/>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التعامل مع أنماط المتدربين المختلفة وتحويل الطاقة السلبية إلى إيجابية ليس مجرد مهارة تدريبية، بل هو فن يجمع بين فهم النفس البشرية وتطبيق مبادئ التأثير والإقناع وامتلاك الحساسية للمواقف المختلفة. والمدرب المحترف هو من يحسن قراءة المواقف واستثمارها لتحقيق أهداف التعلم.</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لنتذكر أن كل متدرب "صعب" يحمل في طياته فرصة ثمينة للنمو والتطور - لنا كمدربين وللمجموعة بأكملها. فالمشكك يساعدنا على تعميق فهمنا، والمتحدث الدائم يمكن أن يكون حليفاً قوياً عند توجيهه بشكل صحيح، وغير المهتم قد يتحول إلى أكثر المشاركين حماساً عندما نجد ما يثير شغفه.</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وختاماً، فالتدريب في جوهره دعوة للتغيير والتطوير، والمدرب الناجح هو من يتقن فن الدعوة بالحكمة والموعظة الحسنة، ويجادل بالتي هي أحسن لتحقيق أقصى تأثير وإقناع.</a:t>
            </a:r>
          </a:p>
        </p:txBody>
      </p:sp>
    </p:spTree>
    <p:extLst>
      <p:ext uri="{BB962C8B-B14F-4D97-AF65-F5344CB8AC3E}">
        <p14:creationId xmlns:p14="http://schemas.microsoft.com/office/powerpoint/2010/main" val="105845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مجموعة 16"/>
          <p:cNvGrpSpPr/>
          <p:nvPr/>
        </p:nvGrpSpPr>
        <p:grpSpPr>
          <a:xfrm>
            <a:off x="5150733" y="2311519"/>
            <a:ext cx="6530032" cy="1062021"/>
            <a:chOff x="5149904" y="2436930"/>
            <a:chExt cx="6530032" cy="1062021"/>
          </a:xfrm>
        </p:grpSpPr>
        <p:sp>
          <p:nvSpPr>
            <p:cNvPr id="19" name="Title 1">
              <a:extLst>
                <a:ext uri="{FF2B5EF4-FFF2-40B4-BE49-F238E27FC236}">
                  <a16:creationId xmlns:a16="http://schemas.microsoft.com/office/drawing/2014/main" id="{E0197EA2-8A0A-2439-183A-A843C905F943}"/>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a:defRPr/>
              </a:pPr>
              <a:r>
                <a:rPr lang="ar-SA" sz="2500" dirty="0">
                  <a:solidFill>
                    <a:srgbClr val="8EE1DE"/>
                  </a:solidFill>
                  <a:latin typeface="SST Arabic Medium" panose="020B0604030504020204" pitchFamily="34" charset="-78"/>
                  <a:cs typeface="SST Arabic Medium" panose="020B0604030504020204" pitchFamily="34" charset="-78"/>
                </a:rPr>
                <a:t>استراتيجيات النجاح - من التخطيط إلى التنفيذ</a:t>
              </a:r>
            </a:p>
          </p:txBody>
        </p:sp>
        <p:grpSp>
          <p:nvGrpSpPr>
            <p:cNvPr id="20" name="Group 3"/>
            <p:cNvGrpSpPr/>
            <p:nvPr/>
          </p:nvGrpSpPr>
          <p:grpSpPr>
            <a:xfrm>
              <a:off x="5300693" y="2436930"/>
              <a:ext cx="6255842" cy="1062021"/>
              <a:chOff x="0" y="-104775"/>
              <a:chExt cx="2471444" cy="419564"/>
            </a:xfrm>
          </p:grpSpPr>
          <p:sp>
            <p:nvSpPr>
              <p:cNvPr id="30" name="Freeform 4"/>
              <p:cNvSpPr/>
              <p:nvPr/>
            </p:nvSpPr>
            <p:spPr>
              <a:xfrm>
                <a:off x="27883" y="0"/>
                <a:ext cx="2443561"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pPr algn="r" rtl="1">
                  <a:defRPr/>
                </a:pPr>
                <a:endParaRPr lang="fr-FR" dirty="0">
                  <a:solidFill>
                    <a:prstClr val="black"/>
                  </a:solidFill>
                  <a:latin typeface="Calibri" panose="020F0502020204030204"/>
                </a:endParaRPr>
              </a:p>
            </p:txBody>
          </p:sp>
          <p:sp>
            <p:nvSpPr>
              <p:cNvPr id="31" name="TextBox 5"/>
              <p:cNvSpPr txBox="1"/>
              <p:nvPr/>
            </p:nvSpPr>
            <p:spPr>
              <a:xfrm>
                <a:off x="0" y="-104775"/>
                <a:ext cx="2471444"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nvGrpSpPr>
            <p:cNvPr id="24" name="Group 6"/>
            <p:cNvGrpSpPr/>
            <p:nvPr/>
          </p:nvGrpSpPr>
          <p:grpSpPr>
            <a:xfrm>
              <a:off x="11556535" y="2702142"/>
              <a:ext cx="123401" cy="796809"/>
              <a:chOff x="0" y="0"/>
              <a:chExt cx="48751" cy="314789"/>
            </a:xfrm>
          </p:grpSpPr>
          <p:sp>
            <p:nvSpPr>
              <p:cNvPr id="28" name="Freeform 7"/>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29" name="TextBox 8"/>
              <p:cNvSpPr txBox="1"/>
              <p:nvPr/>
            </p:nvSpPr>
            <p:spPr>
              <a:xfrm>
                <a:off x="0" y="-104775"/>
                <a:ext cx="48751"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grpSp>
        <p:nvGrpSpPr>
          <p:cNvPr id="3" name="مجموعة 2"/>
          <p:cNvGrpSpPr/>
          <p:nvPr/>
        </p:nvGrpSpPr>
        <p:grpSpPr>
          <a:xfrm>
            <a:off x="8429445" y="1502449"/>
            <a:ext cx="3183401" cy="1074280"/>
            <a:chOff x="8413944" y="1666285"/>
            <a:chExt cx="3183401" cy="1074280"/>
          </a:xfrm>
        </p:grpSpPr>
        <p:grpSp>
          <p:nvGrpSpPr>
            <p:cNvPr id="27" name="مجموعة 26"/>
            <p:cNvGrpSpPr/>
            <p:nvPr/>
          </p:nvGrpSpPr>
          <p:grpSpPr>
            <a:xfrm>
              <a:off x="8413944" y="1666285"/>
              <a:ext cx="2800758" cy="1074280"/>
              <a:chOff x="8499670" y="1798666"/>
              <a:chExt cx="2800758" cy="1074280"/>
            </a:xfrm>
          </p:grpSpPr>
          <p:grpSp>
            <p:nvGrpSpPr>
              <p:cNvPr id="33" name="Group 10"/>
              <p:cNvGrpSpPr/>
              <p:nvPr/>
            </p:nvGrpSpPr>
            <p:grpSpPr>
              <a:xfrm>
                <a:off x="11254462" y="1798666"/>
                <a:ext cx="45966" cy="663618"/>
                <a:chOff x="-3763" y="-104775"/>
                <a:chExt cx="18159" cy="262169"/>
              </a:xfrm>
            </p:grpSpPr>
            <p:sp>
              <p:nvSpPr>
                <p:cNvPr id="35" name="Freeform 11"/>
                <p:cNvSpPr/>
                <p:nvPr/>
              </p:nvSpPr>
              <p:spPr>
                <a:xfrm>
                  <a:off x="-3763"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36" name="TextBox 12"/>
                <p:cNvSpPr txBox="1"/>
                <p:nvPr/>
              </p:nvSpPr>
              <p:spPr>
                <a:xfrm>
                  <a:off x="0" y="-104775"/>
                  <a:ext cx="14396" cy="262169"/>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sp>
            <p:nvSpPr>
              <p:cNvPr id="34" name="TextBox 14"/>
              <p:cNvSpPr txBox="1"/>
              <p:nvPr/>
            </p:nvSpPr>
            <p:spPr>
              <a:xfrm>
                <a:off x="8499670" y="2038872"/>
                <a:ext cx="2640916" cy="834074"/>
              </a:xfrm>
              <a:prstGeom prst="rect">
                <a:avLst/>
              </a:prstGeom>
            </p:spPr>
            <p:txBody>
              <a:bodyPr wrap="square" lIns="0" tIns="0" rIns="0" bIns="0" rtlCol="0" anchor="t">
                <a:spAutoFit/>
              </a:bodyPr>
              <a:lstStyle/>
              <a:p>
                <a:pPr algn="r" rtl="1">
                  <a:lnSpc>
                    <a:spcPts val="3425"/>
                  </a:lnSpc>
                  <a:spcBef>
                    <a:spcPct val="0"/>
                  </a:spcBef>
                  <a:defRPr/>
                </a:pPr>
                <a:r>
                  <a:rPr lang="ar-EG" sz="2446" dirty="0">
                    <a:solidFill>
                      <a:srgbClr val="BEE6DC"/>
                    </a:solidFill>
                    <a:latin typeface="Segoe UI"/>
                    <a:ea typeface="Segoe UI"/>
                    <a:cs typeface="Segoe UI"/>
                    <a:sym typeface="Segoe UI"/>
                    <a:rtl/>
                  </a:rPr>
                  <a:t>اليوم التدريبي </a:t>
                </a:r>
                <a:r>
                  <a:rPr lang="ar-SA" sz="2446" dirty="0">
                    <a:solidFill>
                      <a:srgbClr val="BEE6DC"/>
                    </a:solidFill>
                    <a:latin typeface="Segoe UI"/>
                    <a:ea typeface="Segoe UI"/>
                    <a:cs typeface="Segoe UI"/>
                    <a:sym typeface="Segoe UI"/>
                    <a:rtl/>
                  </a:rPr>
                  <a:t>الرابع</a:t>
                </a:r>
                <a:endParaRPr lang="ar-AE" sz="2446" dirty="0">
                  <a:solidFill>
                    <a:srgbClr val="BEE6DC"/>
                  </a:solidFill>
                  <a:latin typeface="Segoe UI"/>
                  <a:ea typeface="Segoe UI"/>
                  <a:cs typeface="Segoe UI"/>
                  <a:sym typeface="Segoe UI"/>
                  <a:rtl/>
                </a:endParaRPr>
              </a:p>
              <a:p>
                <a:pPr algn="r" rtl="1">
                  <a:lnSpc>
                    <a:spcPts val="3425"/>
                  </a:lnSpc>
                  <a:spcBef>
                    <a:spcPct val="0"/>
                  </a:spcBef>
                  <a:defRPr/>
                </a:pPr>
                <a:r>
                  <a:rPr lang="ar-AE" sz="2446" dirty="0">
                    <a:solidFill>
                      <a:srgbClr val="BEE6DC"/>
                    </a:solidFill>
                    <a:latin typeface="Segoe UI"/>
                    <a:ea typeface="Segoe UI"/>
                    <a:cs typeface="Segoe UI"/>
                    <a:sym typeface="Segoe UI"/>
                    <a:rtl/>
                  </a:rPr>
                  <a:t>الجلسة الاولى</a:t>
                </a:r>
                <a:endParaRPr lang="ar-EG" sz="2446" dirty="0">
                  <a:solidFill>
                    <a:srgbClr val="BEE6DC"/>
                  </a:solidFill>
                  <a:latin typeface="Segoe UI"/>
                  <a:ea typeface="Segoe UI"/>
                  <a:cs typeface="Segoe UI"/>
                  <a:sym typeface="Segoe UI"/>
                  <a:rtl/>
                </a:endParaRPr>
              </a:p>
            </p:txBody>
          </p:sp>
        </p:grpSp>
        <p:pic>
          <p:nvPicPr>
            <p:cNvPr id="2" name="صورة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271043" y="1846499"/>
              <a:ext cx="326302" cy="518042"/>
            </a:xfrm>
            <a:prstGeom prst="rect">
              <a:avLst/>
            </a:prstGeom>
          </p:spPr>
        </p:pic>
      </p:grpSp>
    </p:spTree>
    <p:extLst>
      <p:ext uri="{BB962C8B-B14F-4D97-AF65-F5344CB8AC3E}">
        <p14:creationId xmlns:p14="http://schemas.microsoft.com/office/powerpoint/2010/main" val="267760342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9C2829-E70F-D703-CE10-CF2DC634E449}"/>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700163F5-BCAC-B212-1FF5-79645773BF8C}"/>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F22B9D18-17AF-69FC-1712-CA5A8D919558}"/>
              </a:ext>
            </a:extLst>
          </p:cNvPr>
          <p:cNvSpPr txBox="1"/>
          <p:nvPr/>
        </p:nvSpPr>
        <p:spPr>
          <a:xfrm>
            <a:off x="4866640" y="2277219"/>
            <a:ext cx="6449060" cy="2677656"/>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نرحب بكم في اليوم الرابع من برنامجنا التدريبي، جلسة "استراتيجيات النجاح - من التخطيط إلى التنفيذ". تُعدّ هذه الجلسة نقطة تحول مهمة في مسيرتكم التدريبية، حيث سننتقل من المفاهيم النظرية إلى الخطوات العملية التي تمكنكم من تحقيق أهدافكم كمدربين محترفين. وهذا ما سنسعى إليه اليوم - إتقان فن التخطيط والتنفيذ لتحقيق أقصى إنتاجية في مسيرتكم المهنية.</a:t>
            </a:r>
          </a:p>
        </p:txBody>
      </p:sp>
      <p:pic>
        <p:nvPicPr>
          <p:cNvPr id="2" name="صورة 1" descr="صورة تحتوي على نص, شخص, تلبيس, الوجه الإنساني&#10;&#10;قد يكون المحتوى الذي تم إنشاؤه بواسطة الذكاء الاصطناعي غير صحيح.">
            <a:extLst>
              <a:ext uri="{FF2B5EF4-FFF2-40B4-BE49-F238E27FC236}">
                <a16:creationId xmlns:a16="http://schemas.microsoft.com/office/drawing/2014/main" id="{FBA2A1EA-F9F9-039C-BA4B-629B626710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9508" y="2621280"/>
            <a:ext cx="2701024" cy="1798320"/>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30323463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6B4ED-3F7D-9408-4F80-DE8970719690}"/>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1573983B-CAA6-6F63-80F0-A2628A2F4809}"/>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9E7A3FB9-4A4D-FAE9-FD45-B237247A06F4}"/>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24B84E3D-B42F-27C0-E69A-81C2B1D6CFA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01A7B92E-C5FE-9DA4-BA4B-1594FDB13724}"/>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2C4695BE-7BB7-A3C8-ED85-A626CD98B5F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99D7E131-52DF-A041-9F58-5F1D1810CC5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EEA98DF9-550B-5291-D2D3-053B8EC1868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31A5B3AD-2B9C-53A5-3623-F2D1B35E2FB1}"/>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60D845F4-F9A1-59D0-7C1A-BFF7F77A4B5F}"/>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EE017909-8333-ACFD-CA85-774B85E3AB8A}"/>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D96758FA-3475-B7EE-D064-08B1C6677BD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08E2891E-8B83-B839-FF0A-431FD7781AC6}"/>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مكوّنات التخطيط الاستراتيجي للمدرب</a:t>
              </a:r>
            </a:p>
          </p:txBody>
        </p:sp>
      </p:grpSp>
      <p:sp>
        <p:nvSpPr>
          <p:cNvPr id="8" name="TextBox 7">
            <a:extLst>
              <a:ext uri="{FF2B5EF4-FFF2-40B4-BE49-F238E27FC236}">
                <a16:creationId xmlns:a16="http://schemas.microsoft.com/office/drawing/2014/main" id="{080D979E-7B0B-263D-7BE9-5E9258EA1834}"/>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التخطيط الاستراتيجي للمدرب</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9" name="TextBox 14">
            <a:extLst>
              <a:ext uri="{FF2B5EF4-FFF2-40B4-BE49-F238E27FC236}">
                <a16:creationId xmlns:a16="http://schemas.microsoft.com/office/drawing/2014/main" id="{023C4776-9B74-B2ED-9A91-A2853CFCA364}"/>
              </a:ext>
            </a:extLst>
          </p:cNvPr>
          <p:cNvSpPr txBox="1"/>
          <p:nvPr/>
        </p:nvSpPr>
        <p:spPr>
          <a:xfrm>
            <a:off x="1701479" y="1961058"/>
            <a:ext cx="9540885"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تحديد الرؤية الشخصية</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32">
            <a:extLst>
              <a:ext uri="{FF2B5EF4-FFF2-40B4-BE49-F238E27FC236}">
                <a16:creationId xmlns:a16="http://schemas.microsoft.com/office/drawing/2014/main" id="{48B23712-FE97-50F2-B37C-6313F9BC3074}"/>
              </a:ext>
            </a:extLst>
          </p:cNvPr>
          <p:cNvSpPr txBox="1"/>
          <p:nvPr/>
        </p:nvSpPr>
        <p:spPr>
          <a:xfrm>
            <a:off x="3868975" y="3081468"/>
            <a:ext cx="7373389"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تحليل </a:t>
            </a:r>
            <a:r>
              <a:rPr lang="fr-FR" sz="2000" dirty="0">
                <a:solidFill>
                  <a:srgbClr val="C00000"/>
                </a:solidFill>
                <a:latin typeface="Calibri" panose="020F0502020204030204" pitchFamily="34" charset="0"/>
                <a:ea typeface="Calibri" panose="020F0502020204030204" pitchFamily="34" charset="0"/>
                <a:cs typeface="Adobe Arabic" panose="02040503050201020203" pitchFamily="18" charset="-78"/>
              </a:rPr>
              <a:t>SWOT</a:t>
            </a:r>
            <a:r>
              <a:rPr lang="fr-FR"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 </a:t>
            </a: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الشخصي</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30" name="Freeform 2">
            <a:extLst>
              <a:ext uri="{FF2B5EF4-FFF2-40B4-BE49-F238E27FC236}">
                <a16:creationId xmlns:a16="http://schemas.microsoft.com/office/drawing/2014/main" id="{30740543-D535-B2E2-24EC-014C304E9990}"/>
              </a:ext>
            </a:extLst>
          </p:cNvPr>
          <p:cNvSpPr/>
          <p:nvPr/>
        </p:nvSpPr>
        <p:spPr>
          <a:xfrm>
            <a:off x="5244927" y="4288152"/>
            <a:ext cx="1701676" cy="1692394"/>
          </a:xfrm>
          <a:custGeom>
            <a:avLst/>
            <a:gdLst/>
            <a:ahLst/>
            <a:cxnLst/>
            <a:rect l="l" t="t" r="r" b="b"/>
            <a:pathLst>
              <a:path w="4812609" h="4786358">
                <a:moveTo>
                  <a:pt x="0" y="0"/>
                </a:moveTo>
                <a:lnTo>
                  <a:pt x="4812609" y="0"/>
                </a:lnTo>
                <a:lnTo>
                  <a:pt x="4812609" y="4786359"/>
                </a:lnTo>
                <a:lnTo>
                  <a:pt x="0" y="478635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sz="1200"/>
          </a:p>
        </p:txBody>
      </p:sp>
      <p:sp>
        <p:nvSpPr>
          <p:cNvPr id="46" name="TextBox 19">
            <a:extLst>
              <a:ext uri="{FF2B5EF4-FFF2-40B4-BE49-F238E27FC236}">
                <a16:creationId xmlns:a16="http://schemas.microsoft.com/office/drawing/2014/main" id="{78A3CF1F-4FCC-0E4E-3254-D4C85AB8505F}"/>
              </a:ext>
            </a:extLst>
          </p:cNvPr>
          <p:cNvSpPr txBox="1"/>
          <p:nvPr/>
        </p:nvSpPr>
        <p:spPr>
          <a:xfrm>
            <a:off x="6722349" y="4099143"/>
            <a:ext cx="1930093" cy="384721"/>
          </a:xfrm>
          <a:prstGeom prst="rect">
            <a:avLst/>
          </a:prstGeom>
        </p:spPr>
        <p:txBody>
          <a:bodyPr wrap="square" lIns="0" tIns="0" rIns="0" bIns="0" rtlCol="0" anchor="t">
            <a:spAutoFit/>
          </a:bodyPr>
          <a:lstStyle/>
          <a:p>
            <a:pPr algn="r" rtl="1">
              <a:lnSpc>
                <a:spcPts val="3200"/>
              </a:lnSpc>
            </a:pPr>
            <a:r>
              <a:rPr lang="ar-AE" sz="2000" b="1" dirty="0">
                <a:solidFill>
                  <a:srgbClr val="1C2120"/>
                </a:solidFill>
                <a:latin typeface="Adobe Arabic" panose="02040503050201020203" pitchFamily="18" charset="-78"/>
                <a:ea typeface="Poppins Bold"/>
                <a:cs typeface="Adobe Arabic" panose="02040503050201020203" pitchFamily="18" charset="-78"/>
                <a:sym typeface="Poppins Bold"/>
              </a:rPr>
              <a:t>نقاط القوة </a:t>
            </a:r>
            <a:r>
              <a:rPr lang="en-US" b="1" dirty="0">
                <a:solidFill>
                  <a:srgbClr val="1C2120"/>
                </a:solidFill>
                <a:latin typeface="Adobe Arabic" panose="02040503050201020203" pitchFamily="18" charset="-78"/>
                <a:ea typeface="Poppins Bold"/>
                <a:cs typeface="Adobe Arabic" panose="02040503050201020203" pitchFamily="18" charset="-78"/>
                <a:sym typeface="Poppins Bold"/>
              </a:rPr>
              <a:t>Strengths</a:t>
            </a:r>
            <a:endParaRPr lang="en-US" sz="2000" b="1" dirty="0">
              <a:solidFill>
                <a:srgbClr val="1C2120"/>
              </a:solidFill>
              <a:latin typeface="Adobe Arabic" panose="02040503050201020203" pitchFamily="18" charset="-78"/>
              <a:ea typeface="Poppins Bold"/>
              <a:cs typeface="Adobe Arabic" panose="02040503050201020203" pitchFamily="18" charset="-78"/>
              <a:sym typeface="Poppins Bold"/>
            </a:endParaRPr>
          </a:p>
        </p:txBody>
      </p:sp>
      <p:sp>
        <p:nvSpPr>
          <p:cNvPr id="47" name="TextBox 19">
            <a:extLst>
              <a:ext uri="{FF2B5EF4-FFF2-40B4-BE49-F238E27FC236}">
                <a16:creationId xmlns:a16="http://schemas.microsoft.com/office/drawing/2014/main" id="{3325A94C-EE69-B67F-A125-CC9FC62C01DC}"/>
              </a:ext>
            </a:extLst>
          </p:cNvPr>
          <p:cNvSpPr txBox="1"/>
          <p:nvPr/>
        </p:nvSpPr>
        <p:spPr>
          <a:xfrm>
            <a:off x="6471922" y="5664118"/>
            <a:ext cx="2180519" cy="384721"/>
          </a:xfrm>
          <a:prstGeom prst="rect">
            <a:avLst/>
          </a:prstGeom>
        </p:spPr>
        <p:txBody>
          <a:bodyPr wrap="square" lIns="0" tIns="0" rIns="0" bIns="0" rtlCol="0" anchor="t">
            <a:spAutoFit/>
          </a:bodyPr>
          <a:lstStyle/>
          <a:p>
            <a:pPr algn="r" rtl="1">
              <a:lnSpc>
                <a:spcPts val="3200"/>
              </a:lnSpc>
            </a:pPr>
            <a:r>
              <a:rPr lang="ar-AE" sz="2000" b="1" dirty="0">
                <a:solidFill>
                  <a:srgbClr val="1C2120"/>
                </a:solidFill>
                <a:latin typeface="Adobe Arabic" panose="02040503050201020203" pitchFamily="18" charset="-78"/>
                <a:ea typeface="Poppins Bold"/>
                <a:cs typeface="Adobe Arabic" panose="02040503050201020203" pitchFamily="18" charset="-78"/>
                <a:sym typeface="Poppins Bold"/>
              </a:rPr>
              <a:t>نقاط الضعف </a:t>
            </a:r>
            <a:r>
              <a:rPr lang="fr-FR" b="1" dirty="0" err="1">
                <a:solidFill>
                  <a:srgbClr val="1C2120"/>
                </a:solidFill>
                <a:latin typeface="Adobe Arabic" panose="02040503050201020203" pitchFamily="18" charset="-78"/>
                <a:ea typeface="Poppins Bold"/>
                <a:cs typeface="Adobe Arabic" panose="02040503050201020203" pitchFamily="18" charset="-78"/>
                <a:sym typeface="Poppins Bold"/>
              </a:rPr>
              <a:t>Weaknesses</a:t>
            </a:r>
            <a:endParaRPr lang="en-US" sz="2000" b="1" dirty="0">
              <a:solidFill>
                <a:srgbClr val="1C2120"/>
              </a:solidFill>
              <a:latin typeface="Adobe Arabic" panose="02040503050201020203" pitchFamily="18" charset="-78"/>
              <a:ea typeface="Poppins Bold"/>
              <a:cs typeface="Adobe Arabic" panose="02040503050201020203" pitchFamily="18" charset="-78"/>
              <a:sym typeface="Poppins Bold"/>
            </a:endParaRPr>
          </a:p>
        </p:txBody>
      </p:sp>
      <p:sp>
        <p:nvSpPr>
          <p:cNvPr id="48" name="TextBox 19">
            <a:extLst>
              <a:ext uri="{FF2B5EF4-FFF2-40B4-BE49-F238E27FC236}">
                <a16:creationId xmlns:a16="http://schemas.microsoft.com/office/drawing/2014/main" id="{FAA8C93C-40C6-4DAC-AE5E-168EAD193638}"/>
              </a:ext>
            </a:extLst>
          </p:cNvPr>
          <p:cNvSpPr txBox="1"/>
          <p:nvPr/>
        </p:nvSpPr>
        <p:spPr>
          <a:xfrm>
            <a:off x="2942733" y="4095794"/>
            <a:ext cx="1930093" cy="384721"/>
          </a:xfrm>
          <a:prstGeom prst="rect">
            <a:avLst/>
          </a:prstGeom>
        </p:spPr>
        <p:txBody>
          <a:bodyPr wrap="square" lIns="0" tIns="0" rIns="0" bIns="0" rtlCol="0" anchor="t">
            <a:spAutoFit/>
          </a:bodyPr>
          <a:lstStyle/>
          <a:p>
            <a:pPr algn="r" rtl="1">
              <a:lnSpc>
                <a:spcPts val="3200"/>
              </a:lnSpc>
            </a:pPr>
            <a:r>
              <a:rPr lang="ar-AE" sz="2000" b="1" dirty="0">
                <a:solidFill>
                  <a:srgbClr val="1C2120"/>
                </a:solidFill>
                <a:latin typeface="Adobe Arabic" panose="02040503050201020203" pitchFamily="18" charset="-78"/>
                <a:ea typeface="Poppins Bold"/>
                <a:cs typeface="Adobe Arabic" panose="02040503050201020203" pitchFamily="18" charset="-78"/>
                <a:sym typeface="Poppins Bold"/>
              </a:rPr>
              <a:t>التهديدات </a:t>
            </a:r>
            <a:r>
              <a:rPr lang="fr-FR" b="1" dirty="0" err="1">
                <a:solidFill>
                  <a:srgbClr val="1C2120"/>
                </a:solidFill>
                <a:latin typeface="Adobe Arabic" panose="02040503050201020203" pitchFamily="18" charset="-78"/>
                <a:ea typeface="Poppins Bold"/>
                <a:cs typeface="Adobe Arabic" panose="02040503050201020203" pitchFamily="18" charset="-78"/>
                <a:sym typeface="Poppins Bold"/>
              </a:rPr>
              <a:t>Threats</a:t>
            </a:r>
            <a:endParaRPr lang="en-US" sz="2000" b="1" dirty="0">
              <a:solidFill>
                <a:srgbClr val="1C2120"/>
              </a:solidFill>
              <a:latin typeface="Adobe Arabic" panose="02040503050201020203" pitchFamily="18" charset="-78"/>
              <a:ea typeface="Poppins Bold"/>
              <a:cs typeface="Adobe Arabic" panose="02040503050201020203" pitchFamily="18" charset="-78"/>
              <a:sym typeface="Poppins Bold"/>
            </a:endParaRPr>
          </a:p>
        </p:txBody>
      </p:sp>
      <p:sp>
        <p:nvSpPr>
          <p:cNvPr id="49" name="TextBox 19">
            <a:extLst>
              <a:ext uri="{FF2B5EF4-FFF2-40B4-BE49-F238E27FC236}">
                <a16:creationId xmlns:a16="http://schemas.microsoft.com/office/drawing/2014/main" id="{C0C29E5E-EE5D-F18B-8C01-AB74856BD202}"/>
              </a:ext>
            </a:extLst>
          </p:cNvPr>
          <p:cNvSpPr txBox="1"/>
          <p:nvPr/>
        </p:nvSpPr>
        <p:spPr>
          <a:xfrm>
            <a:off x="3066113" y="5664118"/>
            <a:ext cx="1930093" cy="384721"/>
          </a:xfrm>
          <a:prstGeom prst="rect">
            <a:avLst/>
          </a:prstGeom>
        </p:spPr>
        <p:txBody>
          <a:bodyPr wrap="square" lIns="0" tIns="0" rIns="0" bIns="0" rtlCol="0" anchor="t">
            <a:spAutoFit/>
          </a:bodyPr>
          <a:lstStyle/>
          <a:p>
            <a:pPr algn="r" rtl="1">
              <a:lnSpc>
                <a:spcPts val="3200"/>
              </a:lnSpc>
            </a:pPr>
            <a:r>
              <a:rPr lang="ar-AE" sz="2000" b="1" dirty="0">
                <a:solidFill>
                  <a:srgbClr val="1C2120"/>
                </a:solidFill>
                <a:latin typeface="Adobe Arabic" panose="02040503050201020203" pitchFamily="18" charset="-78"/>
                <a:ea typeface="Poppins Bold"/>
                <a:cs typeface="Adobe Arabic" panose="02040503050201020203" pitchFamily="18" charset="-78"/>
                <a:sym typeface="Poppins Bold"/>
              </a:rPr>
              <a:t>الفرص </a:t>
            </a:r>
            <a:r>
              <a:rPr lang="fr-FR" b="1" dirty="0" err="1">
                <a:solidFill>
                  <a:srgbClr val="1C2120"/>
                </a:solidFill>
                <a:latin typeface="Adobe Arabic" panose="02040503050201020203" pitchFamily="18" charset="-78"/>
                <a:ea typeface="Poppins Bold"/>
                <a:cs typeface="Adobe Arabic" panose="02040503050201020203" pitchFamily="18" charset="-78"/>
                <a:sym typeface="Poppins Bold"/>
              </a:rPr>
              <a:t>Opportunities</a:t>
            </a:r>
            <a:endParaRPr lang="en-US" sz="2000" b="1" dirty="0">
              <a:solidFill>
                <a:srgbClr val="1C2120"/>
              </a:solidFill>
              <a:latin typeface="Adobe Arabic" panose="02040503050201020203" pitchFamily="18" charset="-78"/>
              <a:ea typeface="Poppins Bold"/>
              <a:cs typeface="Adobe Arabic" panose="02040503050201020203" pitchFamily="18" charset="-78"/>
              <a:sym typeface="Poppins Bold"/>
            </a:endParaRPr>
          </a:p>
        </p:txBody>
      </p:sp>
    </p:spTree>
    <p:extLst>
      <p:ext uri="{BB962C8B-B14F-4D97-AF65-F5344CB8AC3E}">
        <p14:creationId xmlns:p14="http://schemas.microsoft.com/office/powerpoint/2010/main" val="30653452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30" grpId="0" animBg="1"/>
      <p:bldP spid="46" grpId="0"/>
      <p:bldP spid="47" grpId="0"/>
      <p:bldP spid="48" grpId="0"/>
      <p:bldP spid="49"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6EF32-BE2F-C7DD-E998-2DD6CC830372}"/>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187287A4-F8D8-254B-BA5A-579482981DF8}"/>
              </a:ext>
            </a:extLst>
          </p:cNvPr>
          <p:cNvGrpSpPr/>
          <p:nvPr/>
        </p:nvGrpSpPr>
        <p:grpSpPr>
          <a:xfrm>
            <a:off x="2698136" y="675008"/>
            <a:ext cx="6957150" cy="968852"/>
            <a:chOff x="2698136" y="519096"/>
            <a:chExt cx="6957150" cy="968852"/>
          </a:xfrm>
        </p:grpSpPr>
        <p:grpSp>
          <p:nvGrpSpPr>
            <p:cNvPr id="3" name="Group 2">
              <a:extLst>
                <a:ext uri="{FF2B5EF4-FFF2-40B4-BE49-F238E27FC236}">
                  <a16:creationId xmlns:a16="http://schemas.microsoft.com/office/drawing/2014/main" id="{5C18E0F1-BE69-483B-98E1-C908042B54D5}"/>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828E1686-254A-85D7-1A0B-67EB03D7DA44}"/>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6" name="Group 5">
                <a:extLst>
                  <a:ext uri="{FF2B5EF4-FFF2-40B4-BE49-F238E27FC236}">
                    <a16:creationId xmlns:a16="http://schemas.microsoft.com/office/drawing/2014/main" id="{BD7F5FF7-4FA3-4E25-F5FE-5229817DB2DA}"/>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3743A720-1031-ACB9-F69C-308175A725B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612C50C7-E79D-4C4F-8D43-85673C00CD6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33BBC1CA-F448-8EE0-E8DC-DA49BDE083C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84B6D533-0EFA-2458-BF2A-1369E80A0336}"/>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67471058-5DD5-5426-1B8A-4803BE9FF81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3D9F99DC-2945-C3E1-0B0D-AE7A57C3A2D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40344101-B508-B752-21C1-69C5004C3384}"/>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1BF191DB-DBF3-BF24-048F-2B435050F6CA}"/>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مكوّنات التخطيط الاستراتيجي للمدرب</a:t>
              </a:r>
            </a:p>
          </p:txBody>
        </p:sp>
      </p:grpSp>
      <p:sp>
        <p:nvSpPr>
          <p:cNvPr id="8" name="TextBox 7">
            <a:extLst>
              <a:ext uri="{FF2B5EF4-FFF2-40B4-BE49-F238E27FC236}">
                <a16:creationId xmlns:a16="http://schemas.microsoft.com/office/drawing/2014/main" id="{E6D5FE37-FBAA-2C8C-C69E-68FBCEC5E985}"/>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التخطيط الاستراتيجي للمدرب</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9" name="TextBox 14">
            <a:extLst>
              <a:ext uri="{FF2B5EF4-FFF2-40B4-BE49-F238E27FC236}">
                <a16:creationId xmlns:a16="http://schemas.microsoft.com/office/drawing/2014/main" id="{2789EFCA-0874-7C02-CF9F-249010061FC6}"/>
              </a:ext>
            </a:extLst>
          </p:cNvPr>
          <p:cNvSpPr txBox="1"/>
          <p:nvPr/>
        </p:nvSpPr>
        <p:spPr>
          <a:xfrm>
            <a:off x="1701479" y="1961058"/>
            <a:ext cx="9540885" cy="600164"/>
          </a:xfrm>
          <a:prstGeom prst="rect">
            <a:avLst/>
          </a:prstGeom>
          <a:noFill/>
        </p:spPr>
        <p:txBody>
          <a:bodyPr wrap="square">
            <a:spAutoFit/>
          </a:bodyPr>
          <a:lstStyle/>
          <a:p>
            <a:pPr marL="342900" indent="-432000" algn="just" rtl="1">
              <a:lnSpc>
                <a:spcPct val="150000"/>
              </a:lnSpc>
              <a:spcAft>
                <a:spcPts val="800"/>
              </a:spcAft>
              <a:buSzPct val="150000"/>
              <a:buBlip>
                <a:blip r:embed="rId2"/>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تحديد القيم الشخصية والمهنية</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32">
            <a:extLst>
              <a:ext uri="{FF2B5EF4-FFF2-40B4-BE49-F238E27FC236}">
                <a16:creationId xmlns:a16="http://schemas.microsoft.com/office/drawing/2014/main" id="{19A3D475-2F98-804C-97DE-1BE781F55A1F}"/>
              </a:ext>
            </a:extLst>
          </p:cNvPr>
          <p:cNvSpPr txBox="1"/>
          <p:nvPr/>
        </p:nvSpPr>
        <p:spPr>
          <a:xfrm>
            <a:off x="3868975" y="3081468"/>
            <a:ext cx="7373389" cy="600164"/>
          </a:xfrm>
          <a:prstGeom prst="rect">
            <a:avLst/>
          </a:prstGeom>
          <a:noFill/>
        </p:spPr>
        <p:txBody>
          <a:bodyPr wrap="square">
            <a:spAutoFit/>
          </a:bodyPr>
          <a:lstStyle/>
          <a:p>
            <a:pPr marL="342900" indent="-432000" algn="just" rtl="1">
              <a:lnSpc>
                <a:spcPct val="150000"/>
              </a:lnSpc>
              <a:spcAft>
                <a:spcPts val="800"/>
              </a:spcAft>
              <a:buSzPct val="150000"/>
              <a:buBlip>
                <a:blip r:embed="rId2"/>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وضع أهداف </a:t>
            </a:r>
            <a:r>
              <a:rPr lang="fr-FR" sz="2000" dirty="0">
                <a:solidFill>
                  <a:srgbClr val="C00000"/>
                </a:solidFill>
                <a:latin typeface="Calibri" panose="020F0502020204030204" pitchFamily="34" charset="0"/>
                <a:ea typeface="Calibri" panose="020F0502020204030204" pitchFamily="34" charset="0"/>
                <a:cs typeface="Adobe Arabic" panose="02040503050201020203" pitchFamily="18" charset="-78"/>
              </a:rPr>
              <a:t>SMART</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grpSp>
        <p:nvGrpSpPr>
          <p:cNvPr id="78" name="Group 82">
            <a:extLst>
              <a:ext uri="{FF2B5EF4-FFF2-40B4-BE49-F238E27FC236}">
                <a16:creationId xmlns:a16="http://schemas.microsoft.com/office/drawing/2014/main" id="{21D4B4E7-A047-2808-A297-ACD8FCB40BB6}"/>
              </a:ext>
            </a:extLst>
          </p:cNvPr>
          <p:cNvGrpSpPr/>
          <p:nvPr/>
        </p:nvGrpSpPr>
        <p:grpSpPr>
          <a:xfrm>
            <a:off x="4494373" y="3250195"/>
            <a:ext cx="3002092" cy="1452702"/>
            <a:chOff x="6040577" y="2586644"/>
            <a:chExt cx="3158523" cy="1528398"/>
          </a:xfrm>
        </p:grpSpPr>
        <p:grpSp>
          <p:nvGrpSpPr>
            <p:cNvPr id="79" name="Group 41">
              <a:extLst>
                <a:ext uri="{FF2B5EF4-FFF2-40B4-BE49-F238E27FC236}">
                  <a16:creationId xmlns:a16="http://schemas.microsoft.com/office/drawing/2014/main" id="{68C04F94-3FCD-D429-01DE-96DE4EDA7E99}"/>
                </a:ext>
              </a:extLst>
            </p:cNvPr>
            <p:cNvGrpSpPr/>
            <p:nvPr/>
          </p:nvGrpSpPr>
          <p:grpSpPr>
            <a:xfrm>
              <a:off x="6059120" y="2586644"/>
              <a:ext cx="3139980" cy="1528398"/>
              <a:chOff x="6301128" y="2732232"/>
              <a:chExt cx="3139980" cy="1528398"/>
            </a:xfrm>
          </p:grpSpPr>
          <p:sp>
            <p:nvSpPr>
              <p:cNvPr id="81" name="Google Shape;618;p25">
                <a:extLst>
                  <a:ext uri="{FF2B5EF4-FFF2-40B4-BE49-F238E27FC236}">
                    <a16:creationId xmlns:a16="http://schemas.microsoft.com/office/drawing/2014/main" id="{00C6084C-CCBC-FFA0-CDBA-A898CFEC40C3}"/>
                  </a:ext>
                </a:extLst>
              </p:cNvPr>
              <p:cNvSpPr/>
              <p:nvPr/>
            </p:nvSpPr>
            <p:spPr>
              <a:xfrm>
                <a:off x="7287407" y="3316652"/>
                <a:ext cx="621155" cy="943978"/>
              </a:xfrm>
              <a:custGeom>
                <a:avLst/>
                <a:gdLst/>
                <a:ahLst/>
                <a:cxnLst/>
                <a:rect l="l" t="t" r="r" b="b"/>
                <a:pathLst>
                  <a:path w="193" h="293" extrusionOk="0">
                    <a:moveTo>
                      <a:pt x="193" y="271"/>
                    </a:moveTo>
                    <a:cubicBezTo>
                      <a:pt x="186" y="171"/>
                      <a:pt x="151" y="78"/>
                      <a:pt x="95" y="0"/>
                    </a:cubicBezTo>
                    <a:cubicBezTo>
                      <a:pt x="0" y="293"/>
                      <a:pt x="0" y="293"/>
                      <a:pt x="0" y="293"/>
                    </a:cubicBezTo>
                    <a:cubicBezTo>
                      <a:pt x="172" y="293"/>
                      <a:pt x="172" y="293"/>
                      <a:pt x="172" y="293"/>
                    </a:cubicBezTo>
                    <a:cubicBezTo>
                      <a:pt x="184" y="293"/>
                      <a:pt x="193" y="283"/>
                      <a:pt x="193" y="271"/>
                    </a:cubicBezTo>
                    <a:close/>
                  </a:path>
                </a:pathLst>
              </a:custGeom>
              <a:solidFill>
                <a:srgbClr val="168489"/>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sp>
            <p:nvSpPr>
              <p:cNvPr id="82" name="Google Shape;619;p25">
                <a:extLst>
                  <a:ext uri="{FF2B5EF4-FFF2-40B4-BE49-F238E27FC236}">
                    <a16:creationId xmlns:a16="http://schemas.microsoft.com/office/drawing/2014/main" id="{640488E3-3BFC-BB5F-DE7A-2294E2DA382A}"/>
                  </a:ext>
                </a:extLst>
              </p:cNvPr>
              <p:cNvSpPr/>
              <p:nvPr/>
            </p:nvSpPr>
            <p:spPr>
              <a:xfrm>
                <a:off x="6301128" y="3316652"/>
                <a:ext cx="1292403" cy="943978"/>
              </a:xfrm>
              <a:custGeom>
                <a:avLst/>
                <a:gdLst/>
                <a:ahLst/>
                <a:cxnLst/>
                <a:rect l="l" t="t" r="r" b="b"/>
                <a:pathLst>
                  <a:path w="401" h="293" extrusionOk="0">
                    <a:moveTo>
                      <a:pt x="306" y="293"/>
                    </a:moveTo>
                    <a:cubicBezTo>
                      <a:pt x="401" y="0"/>
                      <a:pt x="401" y="0"/>
                      <a:pt x="401" y="0"/>
                    </a:cubicBezTo>
                    <a:cubicBezTo>
                      <a:pt x="401" y="0"/>
                      <a:pt x="401" y="0"/>
                      <a:pt x="401" y="0"/>
                    </a:cubicBezTo>
                    <a:cubicBezTo>
                      <a:pt x="93" y="0"/>
                      <a:pt x="93" y="0"/>
                      <a:pt x="93" y="0"/>
                    </a:cubicBezTo>
                    <a:cubicBezTo>
                      <a:pt x="93" y="0"/>
                      <a:pt x="93" y="0"/>
                      <a:pt x="93" y="0"/>
                    </a:cubicBezTo>
                    <a:cubicBezTo>
                      <a:pt x="2" y="282"/>
                      <a:pt x="2" y="282"/>
                      <a:pt x="2" y="282"/>
                    </a:cubicBezTo>
                    <a:cubicBezTo>
                      <a:pt x="0" y="287"/>
                      <a:pt x="4" y="293"/>
                      <a:pt x="10" y="293"/>
                    </a:cubicBezTo>
                    <a:lnTo>
                      <a:pt x="306" y="293"/>
                    </a:lnTo>
                    <a:close/>
                  </a:path>
                </a:pathLst>
              </a:custGeom>
              <a:solidFill>
                <a:srgbClr val="50A3A7"/>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sp>
            <p:nvSpPr>
              <p:cNvPr id="83" name="Google Shape;620;p25">
                <a:extLst>
                  <a:ext uri="{FF2B5EF4-FFF2-40B4-BE49-F238E27FC236}">
                    <a16:creationId xmlns:a16="http://schemas.microsoft.com/office/drawing/2014/main" id="{79D70497-B6FA-CD61-97CA-25FFAB63B811}"/>
                  </a:ext>
                </a:extLst>
              </p:cNvPr>
              <p:cNvSpPr/>
              <p:nvPr/>
            </p:nvSpPr>
            <p:spPr>
              <a:xfrm>
                <a:off x="6600573" y="2732232"/>
                <a:ext cx="992958" cy="584420"/>
              </a:xfrm>
              <a:custGeom>
                <a:avLst/>
                <a:gdLst/>
                <a:ahLst/>
                <a:cxnLst/>
                <a:rect l="l" t="t" r="r" b="b"/>
                <a:pathLst>
                  <a:path w="308" h="181" extrusionOk="0">
                    <a:moveTo>
                      <a:pt x="308" y="181"/>
                    </a:moveTo>
                    <a:cubicBezTo>
                      <a:pt x="251" y="103"/>
                      <a:pt x="173" y="41"/>
                      <a:pt x="80" y="4"/>
                    </a:cubicBezTo>
                    <a:cubicBezTo>
                      <a:pt x="69" y="0"/>
                      <a:pt x="57" y="6"/>
                      <a:pt x="53" y="17"/>
                    </a:cubicBezTo>
                    <a:cubicBezTo>
                      <a:pt x="0" y="181"/>
                      <a:pt x="0" y="181"/>
                      <a:pt x="0" y="181"/>
                    </a:cubicBezTo>
                    <a:cubicBezTo>
                      <a:pt x="0" y="181"/>
                      <a:pt x="0" y="181"/>
                      <a:pt x="0" y="181"/>
                    </a:cubicBezTo>
                    <a:lnTo>
                      <a:pt x="308" y="181"/>
                    </a:lnTo>
                    <a:close/>
                  </a:path>
                </a:pathLst>
              </a:custGeom>
              <a:solidFill>
                <a:srgbClr val="116569"/>
              </a:solidFill>
              <a:ln>
                <a:noFill/>
              </a:ln>
            </p:spPr>
            <p:txBody>
              <a:bodyPr spcFirstLastPara="1" wrap="square" lIns="91425" tIns="45700" rIns="91425" bIns="45700" anchor="t" anchorCtr="0">
                <a:noAutofit/>
              </a:bodyPr>
              <a:lstStyle/>
              <a:p>
                <a:pPr algn="ctr"/>
                <a:endParaRPr>
                  <a:solidFill>
                    <a:schemeClr val="dk1"/>
                  </a:solidFill>
                  <a:latin typeface="Calibri"/>
                  <a:ea typeface="Calibri"/>
                  <a:cs typeface="Calibri"/>
                  <a:sym typeface="Calibri"/>
                </a:endParaRPr>
              </a:p>
            </p:txBody>
          </p:sp>
          <p:sp>
            <p:nvSpPr>
              <p:cNvPr id="84" name="TextBox 46">
                <a:extLst>
                  <a:ext uri="{FF2B5EF4-FFF2-40B4-BE49-F238E27FC236}">
                    <a16:creationId xmlns:a16="http://schemas.microsoft.com/office/drawing/2014/main" id="{33A9104B-2535-F95B-984E-C6E914A36B0E}"/>
                  </a:ext>
                </a:extLst>
              </p:cNvPr>
              <p:cNvSpPr txBox="1"/>
              <p:nvPr/>
            </p:nvSpPr>
            <p:spPr>
              <a:xfrm>
                <a:off x="7394272" y="2803995"/>
                <a:ext cx="2046836" cy="544008"/>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محددة</a:t>
                </a:r>
              </a:p>
            </p:txBody>
          </p:sp>
        </p:grpSp>
        <p:sp>
          <p:nvSpPr>
            <p:cNvPr id="80" name="TextBox 55">
              <a:extLst>
                <a:ext uri="{FF2B5EF4-FFF2-40B4-BE49-F238E27FC236}">
                  <a16:creationId xmlns:a16="http://schemas.microsoft.com/office/drawing/2014/main" id="{839260F5-26FB-03CB-18FA-D9D1CCA49103}"/>
                </a:ext>
              </a:extLst>
            </p:cNvPr>
            <p:cNvSpPr txBox="1"/>
            <p:nvPr/>
          </p:nvSpPr>
          <p:spPr>
            <a:xfrm>
              <a:off x="6040577" y="3240784"/>
              <a:ext cx="1344545" cy="825725"/>
            </a:xfrm>
            <a:prstGeom prst="rect">
              <a:avLst/>
            </a:prstGeom>
            <a:noFill/>
          </p:spPr>
          <p:txBody>
            <a:bodyPr wrap="square" lIns="0" rIns="0" rtlCol="0" anchor="ctr">
              <a:spAutoFit/>
            </a:bodyPr>
            <a:lstStyle/>
            <a:p>
              <a:pPr algn="ctr"/>
              <a:r>
                <a:rPr lang="en-US" sz="4500" b="1" noProof="1">
                  <a:solidFill>
                    <a:schemeClr val="bg1"/>
                  </a:solidFill>
                </a:rPr>
                <a:t>01</a:t>
              </a:r>
            </a:p>
          </p:txBody>
        </p:sp>
      </p:grpSp>
      <p:grpSp>
        <p:nvGrpSpPr>
          <p:cNvPr id="85" name="Group 83">
            <a:extLst>
              <a:ext uri="{FF2B5EF4-FFF2-40B4-BE49-F238E27FC236}">
                <a16:creationId xmlns:a16="http://schemas.microsoft.com/office/drawing/2014/main" id="{5ADF2271-2F95-A72D-C94B-7FC30F621738}"/>
              </a:ext>
            </a:extLst>
          </p:cNvPr>
          <p:cNvGrpSpPr/>
          <p:nvPr/>
        </p:nvGrpSpPr>
        <p:grpSpPr>
          <a:xfrm>
            <a:off x="4405697" y="4803057"/>
            <a:ext cx="3024726" cy="1433974"/>
            <a:chOff x="5975206" y="4192965"/>
            <a:chExt cx="3223894" cy="1528397"/>
          </a:xfrm>
        </p:grpSpPr>
        <p:grpSp>
          <p:nvGrpSpPr>
            <p:cNvPr id="86" name="Group 34">
              <a:extLst>
                <a:ext uri="{FF2B5EF4-FFF2-40B4-BE49-F238E27FC236}">
                  <a16:creationId xmlns:a16="http://schemas.microsoft.com/office/drawing/2014/main" id="{5E8355EE-001A-A06F-449B-B662E73FDDC0}"/>
                </a:ext>
              </a:extLst>
            </p:cNvPr>
            <p:cNvGrpSpPr/>
            <p:nvPr/>
          </p:nvGrpSpPr>
          <p:grpSpPr>
            <a:xfrm>
              <a:off x="6059120" y="4192965"/>
              <a:ext cx="3139980" cy="1528397"/>
              <a:chOff x="6301128" y="4338553"/>
              <a:chExt cx="3139980" cy="1528397"/>
            </a:xfrm>
          </p:grpSpPr>
          <p:sp>
            <p:nvSpPr>
              <p:cNvPr id="88" name="Google Shape;605;p25">
                <a:extLst>
                  <a:ext uri="{FF2B5EF4-FFF2-40B4-BE49-F238E27FC236}">
                    <a16:creationId xmlns:a16="http://schemas.microsoft.com/office/drawing/2014/main" id="{70A6446B-2359-90E2-7546-2F1BC4DC16EC}"/>
                  </a:ext>
                </a:extLst>
              </p:cNvPr>
              <p:cNvSpPr/>
              <p:nvPr/>
            </p:nvSpPr>
            <p:spPr>
              <a:xfrm>
                <a:off x="7287407" y="4338553"/>
                <a:ext cx="621155" cy="945091"/>
              </a:xfrm>
              <a:custGeom>
                <a:avLst/>
                <a:gdLst/>
                <a:ahLst/>
                <a:cxnLst/>
                <a:rect l="l" t="t" r="r" b="b"/>
                <a:pathLst>
                  <a:path w="193" h="293" extrusionOk="0">
                    <a:moveTo>
                      <a:pt x="95" y="293"/>
                    </a:moveTo>
                    <a:cubicBezTo>
                      <a:pt x="151" y="215"/>
                      <a:pt x="186" y="122"/>
                      <a:pt x="193" y="22"/>
                    </a:cubicBezTo>
                    <a:cubicBezTo>
                      <a:pt x="193" y="11"/>
                      <a:pt x="184" y="0"/>
                      <a:pt x="172" y="0"/>
                    </a:cubicBezTo>
                    <a:cubicBezTo>
                      <a:pt x="0" y="0"/>
                      <a:pt x="0" y="0"/>
                      <a:pt x="0" y="0"/>
                    </a:cubicBezTo>
                    <a:cubicBezTo>
                      <a:pt x="0" y="1"/>
                      <a:pt x="0" y="1"/>
                      <a:pt x="0" y="1"/>
                    </a:cubicBezTo>
                    <a:lnTo>
                      <a:pt x="95" y="293"/>
                    </a:lnTo>
                    <a:close/>
                  </a:path>
                </a:pathLst>
              </a:custGeom>
              <a:solidFill>
                <a:srgbClr val="168489"/>
              </a:solidFill>
              <a:ln>
                <a:noFill/>
              </a:ln>
            </p:spPr>
            <p:txBody>
              <a:bodyPr spcFirstLastPara="1" wrap="square" lIns="91425" tIns="45700" rIns="91425" bIns="45700" anchor="t" anchorCtr="0">
                <a:noAutofit/>
              </a:bodyPr>
              <a:lstStyle/>
              <a:p>
                <a:pPr algn="ctr"/>
                <a:endParaRPr>
                  <a:solidFill>
                    <a:schemeClr val="dk1"/>
                  </a:solidFill>
                  <a:latin typeface="Calibri"/>
                  <a:ea typeface="Calibri"/>
                  <a:cs typeface="Calibri"/>
                  <a:sym typeface="Calibri"/>
                </a:endParaRPr>
              </a:p>
            </p:txBody>
          </p:sp>
          <p:sp>
            <p:nvSpPr>
              <p:cNvPr id="89" name="Google Shape;606;p25">
                <a:extLst>
                  <a:ext uri="{FF2B5EF4-FFF2-40B4-BE49-F238E27FC236}">
                    <a16:creationId xmlns:a16="http://schemas.microsoft.com/office/drawing/2014/main" id="{4DE78E63-D445-052C-3B55-6D1958F66C65}"/>
                  </a:ext>
                </a:extLst>
              </p:cNvPr>
              <p:cNvSpPr/>
              <p:nvPr/>
            </p:nvSpPr>
            <p:spPr>
              <a:xfrm>
                <a:off x="6301128" y="4338553"/>
                <a:ext cx="1292403" cy="945091"/>
              </a:xfrm>
              <a:custGeom>
                <a:avLst/>
                <a:gdLst/>
                <a:ahLst/>
                <a:cxnLst/>
                <a:rect l="l" t="t" r="r" b="b"/>
                <a:pathLst>
                  <a:path w="401" h="293" extrusionOk="0">
                    <a:moveTo>
                      <a:pt x="306" y="1"/>
                    </a:moveTo>
                    <a:cubicBezTo>
                      <a:pt x="306" y="0"/>
                      <a:pt x="306" y="0"/>
                      <a:pt x="306" y="0"/>
                    </a:cubicBezTo>
                    <a:cubicBezTo>
                      <a:pt x="10" y="0"/>
                      <a:pt x="10" y="0"/>
                      <a:pt x="10" y="0"/>
                    </a:cubicBezTo>
                    <a:cubicBezTo>
                      <a:pt x="4" y="0"/>
                      <a:pt x="0" y="6"/>
                      <a:pt x="2" y="12"/>
                    </a:cubicBezTo>
                    <a:cubicBezTo>
                      <a:pt x="93" y="293"/>
                      <a:pt x="93" y="293"/>
                      <a:pt x="93" y="293"/>
                    </a:cubicBezTo>
                    <a:cubicBezTo>
                      <a:pt x="93" y="293"/>
                      <a:pt x="93" y="293"/>
                      <a:pt x="93" y="293"/>
                    </a:cubicBezTo>
                    <a:cubicBezTo>
                      <a:pt x="401" y="293"/>
                      <a:pt x="401" y="293"/>
                      <a:pt x="401" y="293"/>
                    </a:cubicBezTo>
                    <a:cubicBezTo>
                      <a:pt x="401" y="293"/>
                      <a:pt x="401" y="293"/>
                      <a:pt x="401" y="293"/>
                    </a:cubicBezTo>
                    <a:lnTo>
                      <a:pt x="306" y="1"/>
                    </a:lnTo>
                    <a:close/>
                  </a:path>
                </a:pathLst>
              </a:custGeom>
              <a:solidFill>
                <a:srgbClr val="50A3A7"/>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sp>
            <p:nvSpPr>
              <p:cNvPr id="90" name="Google Shape;607;p25">
                <a:extLst>
                  <a:ext uri="{FF2B5EF4-FFF2-40B4-BE49-F238E27FC236}">
                    <a16:creationId xmlns:a16="http://schemas.microsoft.com/office/drawing/2014/main" id="{4133D03C-F31C-4E93-709E-ACAE8F9FBE23}"/>
                  </a:ext>
                </a:extLst>
              </p:cNvPr>
              <p:cNvSpPr/>
              <p:nvPr/>
            </p:nvSpPr>
            <p:spPr>
              <a:xfrm>
                <a:off x="6600573" y="5283643"/>
                <a:ext cx="992958" cy="583307"/>
              </a:xfrm>
              <a:custGeom>
                <a:avLst/>
                <a:gdLst/>
                <a:ahLst/>
                <a:cxnLst/>
                <a:rect l="l" t="t" r="r" b="b"/>
                <a:pathLst>
                  <a:path w="308" h="181" extrusionOk="0">
                    <a:moveTo>
                      <a:pt x="0" y="0"/>
                    </a:moveTo>
                    <a:cubicBezTo>
                      <a:pt x="53" y="164"/>
                      <a:pt x="53" y="164"/>
                      <a:pt x="53" y="164"/>
                    </a:cubicBezTo>
                    <a:cubicBezTo>
                      <a:pt x="57" y="176"/>
                      <a:pt x="69" y="181"/>
                      <a:pt x="80" y="177"/>
                    </a:cubicBezTo>
                    <a:cubicBezTo>
                      <a:pt x="173" y="140"/>
                      <a:pt x="251" y="78"/>
                      <a:pt x="308" y="0"/>
                    </a:cubicBezTo>
                    <a:cubicBezTo>
                      <a:pt x="0" y="0"/>
                      <a:pt x="0" y="0"/>
                      <a:pt x="0" y="0"/>
                    </a:cubicBezTo>
                    <a:close/>
                  </a:path>
                </a:pathLst>
              </a:custGeom>
              <a:solidFill>
                <a:srgbClr val="116569"/>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sp>
            <p:nvSpPr>
              <p:cNvPr id="91" name="TextBox 39">
                <a:extLst>
                  <a:ext uri="{FF2B5EF4-FFF2-40B4-BE49-F238E27FC236}">
                    <a16:creationId xmlns:a16="http://schemas.microsoft.com/office/drawing/2014/main" id="{B57F9CBE-11EB-AD61-3629-28FED6FD9810}"/>
                  </a:ext>
                </a:extLst>
              </p:cNvPr>
              <p:cNvSpPr txBox="1"/>
              <p:nvPr/>
            </p:nvSpPr>
            <p:spPr>
              <a:xfrm>
                <a:off x="7394272" y="5036958"/>
                <a:ext cx="2046836" cy="551112"/>
              </a:xfrm>
              <a:prstGeom prst="rect">
                <a:avLst/>
              </a:prstGeom>
              <a:noFill/>
            </p:spPr>
            <p:txBody>
              <a:bodyPr wrap="square">
                <a:spAutoFit/>
              </a:bodyPr>
              <a:lstStyle/>
              <a:p>
                <a:pPr algn="just"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قابلة للقياس </a:t>
                </a:r>
              </a:p>
            </p:txBody>
          </p:sp>
        </p:grpSp>
        <p:sp>
          <p:nvSpPr>
            <p:cNvPr id="87" name="TextBox 56">
              <a:extLst>
                <a:ext uri="{FF2B5EF4-FFF2-40B4-BE49-F238E27FC236}">
                  <a16:creationId xmlns:a16="http://schemas.microsoft.com/office/drawing/2014/main" id="{296B2633-BCC4-72AB-EAD6-26D0C5570324}"/>
                </a:ext>
              </a:extLst>
            </p:cNvPr>
            <p:cNvSpPr txBox="1"/>
            <p:nvPr/>
          </p:nvSpPr>
          <p:spPr>
            <a:xfrm>
              <a:off x="5975206" y="4244412"/>
              <a:ext cx="1344545" cy="836509"/>
            </a:xfrm>
            <a:prstGeom prst="rect">
              <a:avLst/>
            </a:prstGeom>
            <a:noFill/>
          </p:spPr>
          <p:txBody>
            <a:bodyPr wrap="square" lIns="0" rIns="0" rtlCol="0" anchor="ctr">
              <a:spAutoFit/>
            </a:bodyPr>
            <a:lstStyle/>
            <a:p>
              <a:pPr algn="ctr"/>
              <a:r>
                <a:rPr lang="en-US" sz="4500" b="1" noProof="1">
                  <a:solidFill>
                    <a:schemeClr val="bg1"/>
                  </a:solidFill>
                </a:rPr>
                <a:t>02</a:t>
              </a:r>
            </a:p>
          </p:txBody>
        </p:sp>
      </p:grpSp>
      <p:grpSp>
        <p:nvGrpSpPr>
          <p:cNvPr id="92" name="Group 84">
            <a:extLst>
              <a:ext uri="{FF2B5EF4-FFF2-40B4-BE49-F238E27FC236}">
                <a16:creationId xmlns:a16="http://schemas.microsoft.com/office/drawing/2014/main" id="{CAE3781E-EC22-DBE0-09EA-872598FD31F9}"/>
              </a:ext>
            </a:extLst>
          </p:cNvPr>
          <p:cNvGrpSpPr/>
          <p:nvPr/>
        </p:nvGrpSpPr>
        <p:grpSpPr>
          <a:xfrm>
            <a:off x="2463845" y="4803057"/>
            <a:ext cx="2346652" cy="2142978"/>
            <a:chOff x="4057750" y="4154003"/>
            <a:chExt cx="2407681" cy="2198713"/>
          </a:xfrm>
        </p:grpSpPr>
        <p:grpSp>
          <p:nvGrpSpPr>
            <p:cNvPr id="93" name="Group 11">
              <a:extLst>
                <a:ext uri="{FF2B5EF4-FFF2-40B4-BE49-F238E27FC236}">
                  <a16:creationId xmlns:a16="http://schemas.microsoft.com/office/drawing/2014/main" id="{CB2949CC-D277-62A8-9B2C-08C0039C7DE5}"/>
                </a:ext>
              </a:extLst>
            </p:cNvPr>
            <p:cNvGrpSpPr/>
            <p:nvPr/>
          </p:nvGrpSpPr>
          <p:grpSpPr>
            <a:xfrm>
              <a:off x="4057750" y="4154003"/>
              <a:ext cx="2407681" cy="2198713"/>
              <a:chOff x="4299758" y="4299591"/>
              <a:chExt cx="2407681" cy="2198713"/>
            </a:xfrm>
          </p:grpSpPr>
          <p:grpSp>
            <p:nvGrpSpPr>
              <p:cNvPr id="95" name="Группа 4">
                <a:extLst>
                  <a:ext uri="{FF2B5EF4-FFF2-40B4-BE49-F238E27FC236}">
                    <a16:creationId xmlns:a16="http://schemas.microsoft.com/office/drawing/2014/main" id="{00528EE7-7685-8142-2D26-098805089D0E}"/>
                  </a:ext>
                </a:extLst>
              </p:cNvPr>
              <p:cNvGrpSpPr/>
              <p:nvPr/>
            </p:nvGrpSpPr>
            <p:grpSpPr>
              <a:xfrm>
                <a:off x="4567904" y="4299591"/>
                <a:ext cx="2139535" cy="1703167"/>
                <a:chOff x="3709987" y="3436937"/>
                <a:chExt cx="3051175" cy="2428875"/>
              </a:xfrm>
            </p:grpSpPr>
            <p:sp>
              <p:nvSpPr>
                <p:cNvPr id="97" name="Google Shape;608;p25">
                  <a:extLst>
                    <a:ext uri="{FF2B5EF4-FFF2-40B4-BE49-F238E27FC236}">
                      <a16:creationId xmlns:a16="http://schemas.microsoft.com/office/drawing/2014/main" id="{95304600-7EC1-4A44-6D04-E02DBEF2CCAE}"/>
                    </a:ext>
                  </a:extLst>
                </p:cNvPr>
                <p:cNvSpPr/>
                <p:nvPr/>
              </p:nvSpPr>
              <p:spPr>
                <a:xfrm>
                  <a:off x="5354637" y="4876800"/>
                  <a:ext cx="1406525" cy="989012"/>
                </a:xfrm>
                <a:custGeom>
                  <a:avLst/>
                  <a:gdLst/>
                  <a:ahLst/>
                  <a:cxnLst/>
                  <a:rect l="l" t="t" r="r" b="b"/>
                  <a:pathLst>
                    <a:path w="306" h="215" extrusionOk="0">
                      <a:moveTo>
                        <a:pt x="303" y="164"/>
                      </a:moveTo>
                      <a:cubicBezTo>
                        <a:pt x="249" y="0"/>
                        <a:pt x="249" y="0"/>
                        <a:pt x="249" y="0"/>
                      </a:cubicBezTo>
                      <a:cubicBezTo>
                        <a:pt x="0" y="181"/>
                        <a:pt x="0" y="181"/>
                        <a:pt x="0" y="181"/>
                      </a:cubicBezTo>
                      <a:cubicBezTo>
                        <a:pt x="92" y="210"/>
                        <a:pt x="191" y="215"/>
                        <a:pt x="288" y="190"/>
                      </a:cubicBezTo>
                      <a:cubicBezTo>
                        <a:pt x="300" y="187"/>
                        <a:pt x="306" y="175"/>
                        <a:pt x="303" y="164"/>
                      </a:cubicBezTo>
                      <a:close/>
                    </a:path>
                  </a:pathLst>
                </a:custGeom>
                <a:solidFill>
                  <a:srgbClr val="116569"/>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sp>
              <p:nvSpPr>
                <p:cNvPr id="98" name="Google Shape;609;p25">
                  <a:extLst>
                    <a:ext uri="{FF2B5EF4-FFF2-40B4-BE49-F238E27FC236}">
                      <a16:creationId xmlns:a16="http://schemas.microsoft.com/office/drawing/2014/main" id="{7D128893-780A-138F-FEFA-A3CF9882A00A}"/>
                    </a:ext>
                  </a:extLst>
                </p:cNvPr>
                <p:cNvSpPr/>
                <p:nvPr/>
              </p:nvSpPr>
              <p:spPr>
                <a:xfrm>
                  <a:off x="4918075" y="3548062"/>
                  <a:ext cx="1581150" cy="2160587"/>
                </a:xfrm>
                <a:custGeom>
                  <a:avLst/>
                  <a:gdLst/>
                  <a:ahLst/>
                  <a:cxnLst/>
                  <a:rect l="l" t="t" r="r" b="b"/>
                  <a:pathLst>
                    <a:path w="344" h="470" extrusionOk="0">
                      <a:moveTo>
                        <a:pt x="344" y="289"/>
                      </a:moveTo>
                      <a:cubicBezTo>
                        <a:pt x="253" y="7"/>
                        <a:pt x="253" y="7"/>
                        <a:pt x="253" y="7"/>
                      </a:cubicBezTo>
                      <a:cubicBezTo>
                        <a:pt x="251" y="2"/>
                        <a:pt x="245" y="0"/>
                        <a:pt x="240" y="3"/>
                      </a:cubicBezTo>
                      <a:cubicBezTo>
                        <a:pt x="0" y="177"/>
                        <a:pt x="0" y="177"/>
                        <a:pt x="0" y="177"/>
                      </a:cubicBezTo>
                      <a:cubicBezTo>
                        <a:pt x="95" y="470"/>
                        <a:pt x="95" y="470"/>
                        <a:pt x="95" y="470"/>
                      </a:cubicBezTo>
                      <a:cubicBezTo>
                        <a:pt x="95" y="470"/>
                        <a:pt x="95" y="470"/>
                        <a:pt x="95" y="470"/>
                      </a:cubicBezTo>
                      <a:lnTo>
                        <a:pt x="344" y="289"/>
                      </a:lnTo>
                      <a:close/>
                    </a:path>
                  </a:pathLst>
                </a:custGeom>
                <a:solidFill>
                  <a:srgbClr val="50A3A7"/>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sp>
              <p:nvSpPr>
                <p:cNvPr id="99" name="Google Shape;610;p25">
                  <a:extLst>
                    <a:ext uri="{FF2B5EF4-FFF2-40B4-BE49-F238E27FC236}">
                      <a16:creationId xmlns:a16="http://schemas.microsoft.com/office/drawing/2014/main" id="{071A2615-6C70-E7D0-1776-256269C2AB37}"/>
                    </a:ext>
                  </a:extLst>
                </p:cNvPr>
                <p:cNvSpPr/>
                <p:nvPr/>
              </p:nvSpPr>
              <p:spPr>
                <a:xfrm>
                  <a:off x="4224337" y="4360862"/>
                  <a:ext cx="1130300" cy="1347787"/>
                </a:xfrm>
                <a:custGeom>
                  <a:avLst/>
                  <a:gdLst/>
                  <a:ahLst/>
                  <a:cxnLst/>
                  <a:rect l="l" t="t" r="r" b="b"/>
                  <a:pathLst>
                    <a:path w="246" h="293" extrusionOk="0">
                      <a:moveTo>
                        <a:pt x="8" y="131"/>
                      </a:moveTo>
                      <a:cubicBezTo>
                        <a:pt x="72" y="208"/>
                        <a:pt x="155" y="263"/>
                        <a:pt x="246" y="293"/>
                      </a:cubicBezTo>
                      <a:cubicBezTo>
                        <a:pt x="151" y="0"/>
                        <a:pt x="151" y="0"/>
                        <a:pt x="151" y="0"/>
                      </a:cubicBezTo>
                      <a:cubicBezTo>
                        <a:pt x="12" y="102"/>
                        <a:pt x="12" y="102"/>
                        <a:pt x="12" y="102"/>
                      </a:cubicBezTo>
                      <a:cubicBezTo>
                        <a:pt x="2" y="108"/>
                        <a:pt x="0" y="122"/>
                        <a:pt x="8" y="131"/>
                      </a:cubicBezTo>
                      <a:close/>
                    </a:path>
                  </a:pathLst>
                </a:custGeom>
                <a:solidFill>
                  <a:srgbClr val="168489"/>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sp>
              <p:nvSpPr>
                <p:cNvPr id="100" name="Google Shape;613;p25">
                  <a:extLst>
                    <a:ext uri="{FF2B5EF4-FFF2-40B4-BE49-F238E27FC236}">
                      <a16:creationId xmlns:a16="http://schemas.microsoft.com/office/drawing/2014/main" id="{BC86C53D-4986-B5F0-F887-E4F71AE489AA}"/>
                    </a:ext>
                  </a:extLst>
                </p:cNvPr>
                <p:cNvSpPr/>
                <p:nvPr/>
              </p:nvSpPr>
              <p:spPr>
                <a:xfrm>
                  <a:off x="3709987" y="3436937"/>
                  <a:ext cx="0" cy="0"/>
                </a:xfrm>
                <a:custGeom>
                  <a:avLst/>
                  <a:gdLst/>
                  <a:ahLst/>
                  <a:cxnLst/>
                  <a:rect l="l" t="t" r="r" b="b"/>
                  <a:pathLst>
                    <a:path w="120000" h="120000" extrusionOk="0">
                      <a:moveTo>
                        <a:pt x="0" y="0"/>
                      </a:moveTo>
                      <a:cubicBezTo>
                        <a:pt x="0" y="0"/>
                        <a:pt x="0" y="0"/>
                        <a:pt x="0" y="0"/>
                      </a:cubicBezTo>
                      <a:cubicBezTo>
                        <a:pt x="0" y="0"/>
                        <a:pt x="0" y="0"/>
                        <a:pt x="0" y="0"/>
                      </a:cubicBezTo>
                      <a:close/>
                    </a:path>
                  </a:pathLst>
                </a:custGeom>
                <a:solidFill>
                  <a:srgbClr val="FF912B"/>
                </a:solidFill>
                <a:ln>
                  <a:noFill/>
                </a:ln>
              </p:spPr>
              <p:txBody>
                <a:bodyPr spcFirstLastPara="1" wrap="square" lIns="91425" tIns="45700" rIns="91425" bIns="45700" anchor="t" anchorCtr="0">
                  <a:noAutofit/>
                </a:bodyPr>
                <a:lstStyle/>
                <a:p>
                  <a:pPr algn="ctr"/>
                  <a:endParaRPr>
                    <a:solidFill>
                      <a:schemeClr val="dk1"/>
                    </a:solidFill>
                    <a:latin typeface="Calibri"/>
                    <a:ea typeface="Calibri"/>
                    <a:cs typeface="Calibri"/>
                    <a:sym typeface="Calibri"/>
                  </a:endParaRPr>
                </a:p>
              </p:txBody>
            </p:sp>
          </p:grpSp>
          <p:sp>
            <p:nvSpPr>
              <p:cNvPr id="96" name="TextBox 14">
                <a:extLst>
                  <a:ext uri="{FF2B5EF4-FFF2-40B4-BE49-F238E27FC236}">
                    <a16:creationId xmlns:a16="http://schemas.microsoft.com/office/drawing/2014/main" id="{60AE6677-FC30-207C-FC43-662B19E00E33}"/>
                  </a:ext>
                </a:extLst>
              </p:cNvPr>
              <p:cNvSpPr txBox="1"/>
              <p:nvPr/>
            </p:nvSpPr>
            <p:spPr>
              <a:xfrm>
                <a:off x="4299758" y="5970420"/>
                <a:ext cx="2046836" cy="527884"/>
              </a:xfrm>
              <a:prstGeom prst="rect">
                <a:avLst/>
              </a:prstGeom>
              <a:noFill/>
            </p:spPr>
            <p:txBody>
              <a:bodyPr wrap="square">
                <a:spAutoFit/>
              </a:bodyPr>
              <a:lstStyle/>
              <a:p>
                <a:pPr algn="just">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قابلة للتحقيق </a:t>
                </a:r>
              </a:p>
            </p:txBody>
          </p:sp>
        </p:grpSp>
        <p:sp>
          <p:nvSpPr>
            <p:cNvPr id="94" name="TextBox 57">
              <a:extLst>
                <a:ext uri="{FF2B5EF4-FFF2-40B4-BE49-F238E27FC236}">
                  <a16:creationId xmlns:a16="http://schemas.microsoft.com/office/drawing/2014/main" id="{72F238F7-AB9F-7A82-2DF3-C802B5FFC266}"/>
                </a:ext>
              </a:extLst>
            </p:cNvPr>
            <p:cNvSpPr txBox="1"/>
            <p:nvPr/>
          </p:nvSpPr>
          <p:spPr>
            <a:xfrm>
              <a:off x="5030011" y="4582141"/>
              <a:ext cx="1344544" cy="801252"/>
            </a:xfrm>
            <a:prstGeom prst="rect">
              <a:avLst/>
            </a:prstGeom>
            <a:noFill/>
          </p:spPr>
          <p:txBody>
            <a:bodyPr wrap="square" lIns="0" rIns="0" rtlCol="0" anchor="ctr">
              <a:spAutoFit/>
            </a:bodyPr>
            <a:lstStyle/>
            <a:p>
              <a:pPr algn="ctr"/>
              <a:r>
                <a:rPr lang="en-US" sz="4500" b="1" noProof="1">
                  <a:solidFill>
                    <a:schemeClr val="bg1"/>
                  </a:solidFill>
                </a:rPr>
                <a:t>03</a:t>
              </a:r>
            </a:p>
          </p:txBody>
        </p:sp>
      </p:grpSp>
      <p:grpSp>
        <p:nvGrpSpPr>
          <p:cNvPr id="101" name="Group 85">
            <a:extLst>
              <a:ext uri="{FF2B5EF4-FFF2-40B4-BE49-F238E27FC236}">
                <a16:creationId xmlns:a16="http://schemas.microsoft.com/office/drawing/2014/main" id="{539AB652-8884-CA70-E6BE-F9DA1989250A}"/>
              </a:ext>
            </a:extLst>
          </p:cNvPr>
          <p:cNvGrpSpPr/>
          <p:nvPr/>
        </p:nvGrpSpPr>
        <p:grpSpPr>
          <a:xfrm>
            <a:off x="648286" y="3875328"/>
            <a:ext cx="3544172" cy="1792146"/>
            <a:chOff x="2229197" y="3222270"/>
            <a:chExt cx="3685212" cy="1863465"/>
          </a:xfrm>
        </p:grpSpPr>
        <p:grpSp>
          <p:nvGrpSpPr>
            <p:cNvPr id="102" name="Group 48">
              <a:extLst>
                <a:ext uri="{FF2B5EF4-FFF2-40B4-BE49-F238E27FC236}">
                  <a16:creationId xmlns:a16="http://schemas.microsoft.com/office/drawing/2014/main" id="{A2217ED4-1A15-7228-0241-4E36B137429F}"/>
                </a:ext>
              </a:extLst>
            </p:cNvPr>
            <p:cNvGrpSpPr/>
            <p:nvPr/>
          </p:nvGrpSpPr>
          <p:grpSpPr>
            <a:xfrm>
              <a:off x="2229197" y="3222270"/>
              <a:ext cx="3685212" cy="1863465"/>
              <a:chOff x="2471205" y="3367858"/>
              <a:chExt cx="3685212" cy="1863465"/>
            </a:xfrm>
          </p:grpSpPr>
          <p:grpSp>
            <p:nvGrpSpPr>
              <p:cNvPr id="104" name="Группа 5">
                <a:extLst>
                  <a:ext uri="{FF2B5EF4-FFF2-40B4-BE49-F238E27FC236}">
                    <a16:creationId xmlns:a16="http://schemas.microsoft.com/office/drawing/2014/main" id="{AB4F3689-B8EE-5BD9-233C-6693CA2A7E2C}"/>
                  </a:ext>
                </a:extLst>
              </p:cNvPr>
              <p:cNvGrpSpPr/>
              <p:nvPr/>
            </p:nvGrpSpPr>
            <p:grpSpPr>
              <a:xfrm>
                <a:off x="4567906" y="3367858"/>
                <a:ext cx="1588511" cy="1863465"/>
                <a:chOff x="3709987" y="2108200"/>
                <a:chExt cx="2265362" cy="2657474"/>
              </a:xfrm>
            </p:grpSpPr>
            <p:sp>
              <p:nvSpPr>
                <p:cNvPr id="106" name="Google Shape;611;p25">
                  <a:extLst>
                    <a:ext uri="{FF2B5EF4-FFF2-40B4-BE49-F238E27FC236}">
                      <a16:creationId xmlns:a16="http://schemas.microsoft.com/office/drawing/2014/main" id="{99564EE0-8A46-8FE6-D674-CC23C40290B2}"/>
                    </a:ext>
                  </a:extLst>
                </p:cNvPr>
                <p:cNvSpPr/>
                <p:nvPr/>
              </p:nvSpPr>
              <p:spPr>
                <a:xfrm>
                  <a:off x="3709987" y="2605087"/>
                  <a:ext cx="2265362" cy="1663700"/>
                </a:xfrm>
                <a:custGeom>
                  <a:avLst/>
                  <a:gdLst/>
                  <a:ahLst/>
                  <a:cxnLst/>
                  <a:rect l="l" t="t" r="r" b="b"/>
                  <a:pathLst>
                    <a:path w="493" h="362" extrusionOk="0">
                      <a:moveTo>
                        <a:pt x="249" y="362"/>
                      </a:moveTo>
                      <a:cubicBezTo>
                        <a:pt x="249" y="362"/>
                        <a:pt x="249" y="362"/>
                        <a:pt x="249" y="362"/>
                      </a:cubicBezTo>
                      <a:cubicBezTo>
                        <a:pt x="488" y="188"/>
                        <a:pt x="488" y="188"/>
                        <a:pt x="488" y="188"/>
                      </a:cubicBezTo>
                      <a:cubicBezTo>
                        <a:pt x="493" y="185"/>
                        <a:pt x="493" y="178"/>
                        <a:pt x="488" y="174"/>
                      </a:cubicBezTo>
                      <a:cubicBezTo>
                        <a:pt x="249" y="0"/>
                        <a:pt x="249" y="0"/>
                        <a:pt x="249" y="0"/>
                      </a:cubicBezTo>
                      <a:cubicBezTo>
                        <a:pt x="0" y="181"/>
                        <a:pt x="0" y="181"/>
                        <a:pt x="0" y="181"/>
                      </a:cubicBezTo>
                      <a:lnTo>
                        <a:pt x="249" y="362"/>
                      </a:lnTo>
                      <a:close/>
                    </a:path>
                  </a:pathLst>
                </a:custGeom>
                <a:solidFill>
                  <a:srgbClr val="50A3A7"/>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sp>
              <p:nvSpPr>
                <p:cNvPr id="107" name="Google Shape;612;p25">
                  <a:extLst>
                    <a:ext uri="{FF2B5EF4-FFF2-40B4-BE49-F238E27FC236}">
                      <a16:creationId xmlns:a16="http://schemas.microsoft.com/office/drawing/2014/main" id="{708DCBB8-01CD-9411-A3EF-2AAE7F57FCF6}"/>
                    </a:ext>
                  </a:extLst>
                </p:cNvPr>
                <p:cNvSpPr/>
                <p:nvPr/>
              </p:nvSpPr>
              <p:spPr>
                <a:xfrm>
                  <a:off x="3709987" y="2108200"/>
                  <a:ext cx="1144587" cy="1328737"/>
                </a:xfrm>
                <a:custGeom>
                  <a:avLst/>
                  <a:gdLst/>
                  <a:ahLst/>
                  <a:cxnLst/>
                  <a:rect l="l" t="t" r="r" b="b"/>
                  <a:pathLst>
                    <a:path w="249" h="289" extrusionOk="0">
                      <a:moveTo>
                        <a:pt x="249" y="108"/>
                      </a:moveTo>
                      <a:cubicBezTo>
                        <a:pt x="109" y="7"/>
                        <a:pt x="109" y="7"/>
                        <a:pt x="109" y="7"/>
                      </a:cubicBezTo>
                      <a:cubicBezTo>
                        <a:pt x="99" y="0"/>
                        <a:pt x="86" y="2"/>
                        <a:pt x="80" y="12"/>
                      </a:cubicBezTo>
                      <a:cubicBezTo>
                        <a:pt x="26" y="97"/>
                        <a:pt x="0" y="193"/>
                        <a:pt x="0" y="289"/>
                      </a:cubicBezTo>
                      <a:cubicBezTo>
                        <a:pt x="0" y="289"/>
                        <a:pt x="0" y="289"/>
                        <a:pt x="0" y="289"/>
                      </a:cubicBezTo>
                      <a:lnTo>
                        <a:pt x="249" y="108"/>
                      </a:lnTo>
                      <a:close/>
                    </a:path>
                  </a:pathLst>
                </a:custGeom>
                <a:solidFill>
                  <a:srgbClr val="168489"/>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sp>
              <p:nvSpPr>
                <p:cNvPr id="108" name="Google Shape;614;p25">
                  <a:extLst>
                    <a:ext uri="{FF2B5EF4-FFF2-40B4-BE49-F238E27FC236}">
                      <a16:creationId xmlns:a16="http://schemas.microsoft.com/office/drawing/2014/main" id="{8C8CA16E-65D2-77C5-6D32-32E890B5DB6C}"/>
                    </a:ext>
                  </a:extLst>
                </p:cNvPr>
                <p:cNvSpPr/>
                <p:nvPr/>
              </p:nvSpPr>
              <p:spPr>
                <a:xfrm>
                  <a:off x="3709987" y="3436937"/>
                  <a:ext cx="1144587" cy="1328737"/>
                </a:xfrm>
                <a:custGeom>
                  <a:avLst/>
                  <a:gdLst/>
                  <a:ahLst/>
                  <a:cxnLst/>
                  <a:rect l="l" t="t" r="r" b="b"/>
                  <a:pathLst>
                    <a:path w="249" h="289" extrusionOk="0">
                      <a:moveTo>
                        <a:pt x="249" y="181"/>
                      </a:moveTo>
                      <a:cubicBezTo>
                        <a:pt x="0" y="0"/>
                        <a:pt x="0" y="0"/>
                        <a:pt x="0" y="0"/>
                      </a:cubicBezTo>
                      <a:cubicBezTo>
                        <a:pt x="0" y="0"/>
                        <a:pt x="0" y="0"/>
                        <a:pt x="0" y="0"/>
                      </a:cubicBezTo>
                      <a:cubicBezTo>
                        <a:pt x="0" y="96"/>
                        <a:pt x="26" y="192"/>
                        <a:pt x="80" y="277"/>
                      </a:cubicBezTo>
                      <a:cubicBezTo>
                        <a:pt x="86" y="287"/>
                        <a:pt x="100" y="289"/>
                        <a:pt x="109" y="282"/>
                      </a:cubicBezTo>
                      <a:cubicBezTo>
                        <a:pt x="249" y="181"/>
                        <a:pt x="249" y="181"/>
                        <a:pt x="249" y="181"/>
                      </a:cubicBezTo>
                      <a:close/>
                    </a:path>
                  </a:pathLst>
                </a:custGeom>
                <a:solidFill>
                  <a:srgbClr val="116569"/>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grpSp>
          <p:sp>
            <p:nvSpPr>
              <p:cNvPr id="105" name="TextBox 51">
                <a:extLst>
                  <a:ext uri="{FF2B5EF4-FFF2-40B4-BE49-F238E27FC236}">
                    <a16:creationId xmlns:a16="http://schemas.microsoft.com/office/drawing/2014/main" id="{E0CDE853-A88B-5DDF-AF08-A00A37448922}"/>
                  </a:ext>
                </a:extLst>
              </p:cNvPr>
              <p:cNvSpPr txBox="1"/>
              <p:nvPr/>
            </p:nvSpPr>
            <p:spPr>
              <a:xfrm>
                <a:off x="2471205" y="4107766"/>
                <a:ext cx="2046836" cy="537642"/>
              </a:xfrm>
              <a:prstGeom prst="rect">
                <a:avLst/>
              </a:prstGeom>
              <a:noFill/>
            </p:spPr>
            <p:txBody>
              <a:bodyPr wrap="square">
                <a:spAutoFit/>
              </a:bodyPr>
              <a:lstStyle/>
              <a:p>
                <a:pPr algn="just"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واقعية</a:t>
                </a:r>
              </a:p>
            </p:txBody>
          </p:sp>
        </p:grpSp>
        <p:sp>
          <p:nvSpPr>
            <p:cNvPr id="103" name="TextBox 58">
              <a:extLst>
                <a:ext uri="{FF2B5EF4-FFF2-40B4-BE49-F238E27FC236}">
                  <a16:creationId xmlns:a16="http://schemas.microsoft.com/office/drawing/2014/main" id="{E11E8377-F3EA-9FBE-178F-C5CC3CB014B8}"/>
                </a:ext>
              </a:extLst>
            </p:cNvPr>
            <p:cNvSpPr txBox="1"/>
            <p:nvPr/>
          </p:nvSpPr>
          <p:spPr>
            <a:xfrm>
              <a:off x="4468617" y="3708098"/>
              <a:ext cx="1344545" cy="816063"/>
            </a:xfrm>
            <a:prstGeom prst="rect">
              <a:avLst/>
            </a:prstGeom>
            <a:noFill/>
          </p:spPr>
          <p:txBody>
            <a:bodyPr wrap="square" lIns="0" rIns="0" rtlCol="0" anchor="ctr">
              <a:spAutoFit/>
            </a:bodyPr>
            <a:lstStyle/>
            <a:p>
              <a:pPr algn="ctr"/>
              <a:r>
                <a:rPr lang="en-US" sz="4500" b="1" noProof="1">
                  <a:solidFill>
                    <a:schemeClr val="bg1"/>
                  </a:solidFill>
                </a:rPr>
                <a:t>04</a:t>
              </a:r>
            </a:p>
          </p:txBody>
        </p:sp>
      </p:grpSp>
      <p:grpSp>
        <p:nvGrpSpPr>
          <p:cNvPr id="109" name="Group 86">
            <a:extLst>
              <a:ext uri="{FF2B5EF4-FFF2-40B4-BE49-F238E27FC236}">
                <a16:creationId xmlns:a16="http://schemas.microsoft.com/office/drawing/2014/main" id="{A35BDE7B-441F-CFB6-F85D-76CF8F31AC53}"/>
              </a:ext>
            </a:extLst>
          </p:cNvPr>
          <p:cNvGrpSpPr/>
          <p:nvPr/>
        </p:nvGrpSpPr>
        <p:grpSpPr>
          <a:xfrm>
            <a:off x="2362956" y="2638761"/>
            <a:ext cx="2433656" cy="2027154"/>
            <a:chOff x="3942977" y="1976075"/>
            <a:chExt cx="2522454" cy="2101119"/>
          </a:xfrm>
        </p:grpSpPr>
        <p:grpSp>
          <p:nvGrpSpPr>
            <p:cNvPr id="110" name="Group 26">
              <a:extLst>
                <a:ext uri="{FF2B5EF4-FFF2-40B4-BE49-F238E27FC236}">
                  <a16:creationId xmlns:a16="http://schemas.microsoft.com/office/drawing/2014/main" id="{21AB1585-83E0-438B-BC7C-DF7615D65F45}"/>
                </a:ext>
              </a:extLst>
            </p:cNvPr>
            <p:cNvGrpSpPr/>
            <p:nvPr/>
          </p:nvGrpSpPr>
          <p:grpSpPr>
            <a:xfrm>
              <a:off x="3942977" y="1976075"/>
              <a:ext cx="2522454" cy="2101119"/>
              <a:chOff x="4184985" y="2121663"/>
              <a:chExt cx="2522454" cy="2101119"/>
            </a:xfrm>
          </p:grpSpPr>
          <p:sp>
            <p:nvSpPr>
              <p:cNvPr id="112" name="Google Shape;616;p25">
                <a:extLst>
                  <a:ext uri="{FF2B5EF4-FFF2-40B4-BE49-F238E27FC236}">
                    <a16:creationId xmlns:a16="http://schemas.microsoft.com/office/drawing/2014/main" id="{C108158F-18AF-56B4-0513-30B37D5D9608}"/>
                  </a:ext>
                </a:extLst>
              </p:cNvPr>
              <p:cNvSpPr/>
              <p:nvPr/>
            </p:nvSpPr>
            <p:spPr>
              <a:xfrm>
                <a:off x="5415036" y="2706629"/>
                <a:ext cx="1108729" cy="1516153"/>
              </a:xfrm>
              <a:custGeom>
                <a:avLst/>
                <a:gdLst/>
                <a:ahLst/>
                <a:cxnLst/>
                <a:rect l="l" t="t" r="r" b="b"/>
                <a:pathLst>
                  <a:path w="344" h="470" extrusionOk="0">
                    <a:moveTo>
                      <a:pt x="0" y="293"/>
                    </a:moveTo>
                    <a:cubicBezTo>
                      <a:pt x="240" y="467"/>
                      <a:pt x="240" y="467"/>
                      <a:pt x="240" y="467"/>
                    </a:cubicBezTo>
                    <a:cubicBezTo>
                      <a:pt x="245" y="470"/>
                      <a:pt x="251" y="468"/>
                      <a:pt x="253" y="463"/>
                    </a:cubicBezTo>
                    <a:cubicBezTo>
                      <a:pt x="344" y="181"/>
                      <a:pt x="344" y="181"/>
                      <a:pt x="344" y="181"/>
                    </a:cubicBezTo>
                    <a:cubicBezTo>
                      <a:pt x="95" y="0"/>
                      <a:pt x="95" y="0"/>
                      <a:pt x="95" y="0"/>
                    </a:cubicBezTo>
                    <a:cubicBezTo>
                      <a:pt x="95" y="0"/>
                      <a:pt x="95" y="0"/>
                      <a:pt x="95" y="0"/>
                    </a:cubicBezTo>
                    <a:cubicBezTo>
                      <a:pt x="0" y="293"/>
                      <a:pt x="0" y="293"/>
                      <a:pt x="0" y="293"/>
                    </a:cubicBezTo>
                    <a:close/>
                  </a:path>
                </a:pathLst>
              </a:custGeom>
              <a:solidFill>
                <a:srgbClr val="50A3A7"/>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grpSp>
            <p:nvGrpSpPr>
              <p:cNvPr id="113" name="Group 29">
                <a:extLst>
                  <a:ext uri="{FF2B5EF4-FFF2-40B4-BE49-F238E27FC236}">
                    <a16:creationId xmlns:a16="http://schemas.microsoft.com/office/drawing/2014/main" id="{FC36D968-DDDB-6202-61C2-630BAEB17379}"/>
                  </a:ext>
                </a:extLst>
              </p:cNvPr>
              <p:cNvGrpSpPr/>
              <p:nvPr/>
            </p:nvGrpSpPr>
            <p:grpSpPr>
              <a:xfrm>
                <a:off x="4184985" y="2121663"/>
                <a:ext cx="2522454" cy="1530057"/>
                <a:chOff x="4184985" y="2121663"/>
                <a:chExt cx="2522454" cy="1530057"/>
              </a:xfrm>
            </p:grpSpPr>
            <p:sp>
              <p:nvSpPr>
                <p:cNvPr id="114" name="Google Shape;615;p25">
                  <a:extLst>
                    <a:ext uri="{FF2B5EF4-FFF2-40B4-BE49-F238E27FC236}">
                      <a16:creationId xmlns:a16="http://schemas.microsoft.com/office/drawing/2014/main" id="{3D4733D2-CEFB-F473-23DC-803619A8A108}"/>
                    </a:ext>
                  </a:extLst>
                </p:cNvPr>
                <p:cNvSpPr/>
                <p:nvPr/>
              </p:nvSpPr>
              <p:spPr>
                <a:xfrm>
                  <a:off x="4931915" y="2706629"/>
                  <a:ext cx="789245" cy="945091"/>
                </a:xfrm>
                <a:custGeom>
                  <a:avLst/>
                  <a:gdLst/>
                  <a:ahLst/>
                  <a:cxnLst/>
                  <a:rect l="l" t="t" r="r" b="b"/>
                  <a:pathLst>
                    <a:path w="245" h="293" extrusionOk="0">
                      <a:moveTo>
                        <a:pt x="150" y="293"/>
                      </a:moveTo>
                      <a:cubicBezTo>
                        <a:pt x="245" y="0"/>
                        <a:pt x="245" y="0"/>
                        <a:pt x="245" y="0"/>
                      </a:cubicBezTo>
                      <a:cubicBezTo>
                        <a:pt x="154" y="30"/>
                        <a:pt x="71" y="85"/>
                        <a:pt x="7" y="162"/>
                      </a:cubicBezTo>
                      <a:cubicBezTo>
                        <a:pt x="0" y="171"/>
                        <a:pt x="1" y="185"/>
                        <a:pt x="11" y="192"/>
                      </a:cubicBezTo>
                      <a:cubicBezTo>
                        <a:pt x="150" y="293"/>
                        <a:pt x="150" y="293"/>
                        <a:pt x="150" y="293"/>
                      </a:cubicBezTo>
                      <a:close/>
                    </a:path>
                  </a:pathLst>
                </a:custGeom>
                <a:solidFill>
                  <a:srgbClr val="168489"/>
                </a:solidFill>
                <a:ln>
                  <a:noFill/>
                </a:ln>
              </p:spPr>
              <p:txBody>
                <a:bodyPr spcFirstLastPara="1" wrap="square" lIns="91425" tIns="45700" rIns="91425" bIns="45700" anchor="t" anchorCtr="0">
                  <a:noAutofit/>
                </a:bodyPr>
                <a:lstStyle/>
                <a:p>
                  <a:pPr algn="ctr"/>
                  <a:endParaRPr>
                    <a:solidFill>
                      <a:schemeClr val="dk1"/>
                    </a:solidFill>
                    <a:latin typeface="Calibri"/>
                    <a:ea typeface="Calibri"/>
                    <a:cs typeface="Calibri"/>
                    <a:sym typeface="Calibri"/>
                  </a:endParaRPr>
                </a:p>
              </p:txBody>
            </p:sp>
            <p:sp>
              <p:nvSpPr>
                <p:cNvPr id="115" name="Google Shape;617;p25">
                  <a:extLst>
                    <a:ext uri="{FF2B5EF4-FFF2-40B4-BE49-F238E27FC236}">
                      <a16:creationId xmlns:a16="http://schemas.microsoft.com/office/drawing/2014/main" id="{ECE2A6EF-2D1A-8E49-41A6-3AE230793482}"/>
                    </a:ext>
                  </a:extLst>
                </p:cNvPr>
                <p:cNvSpPr/>
                <p:nvPr/>
              </p:nvSpPr>
              <p:spPr>
                <a:xfrm>
                  <a:off x="5721160" y="2597537"/>
                  <a:ext cx="986279" cy="692399"/>
                </a:xfrm>
                <a:custGeom>
                  <a:avLst/>
                  <a:gdLst/>
                  <a:ahLst/>
                  <a:cxnLst/>
                  <a:rect l="l" t="t" r="r" b="b"/>
                  <a:pathLst>
                    <a:path w="306" h="215" extrusionOk="0">
                      <a:moveTo>
                        <a:pt x="288" y="25"/>
                      </a:moveTo>
                      <a:cubicBezTo>
                        <a:pt x="191" y="0"/>
                        <a:pt x="92" y="5"/>
                        <a:pt x="0" y="34"/>
                      </a:cubicBezTo>
                      <a:cubicBezTo>
                        <a:pt x="249" y="215"/>
                        <a:pt x="249" y="215"/>
                        <a:pt x="249" y="215"/>
                      </a:cubicBezTo>
                      <a:cubicBezTo>
                        <a:pt x="303" y="51"/>
                        <a:pt x="303" y="51"/>
                        <a:pt x="303" y="51"/>
                      </a:cubicBezTo>
                      <a:cubicBezTo>
                        <a:pt x="306" y="40"/>
                        <a:pt x="300" y="28"/>
                        <a:pt x="288" y="25"/>
                      </a:cubicBezTo>
                      <a:close/>
                    </a:path>
                  </a:pathLst>
                </a:custGeom>
                <a:solidFill>
                  <a:srgbClr val="116569"/>
                </a:solidFill>
                <a:ln>
                  <a:noFill/>
                </a:ln>
              </p:spPr>
              <p:txBody>
                <a:bodyPr spcFirstLastPara="1" wrap="square" lIns="91425" tIns="45700" rIns="91425" bIns="45700" anchor="t" anchorCtr="0">
                  <a:noAutofit/>
                </a:bodyPr>
                <a:lstStyle/>
                <a:p>
                  <a:pPr algn="ctr"/>
                  <a:endParaRPr dirty="0">
                    <a:solidFill>
                      <a:schemeClr val="dk1"/>
                    </a:solidFill>
                    <a:latin typeface="Calibri"/>
                    <a:ea typeface="Calibri"/>
                    <a:cs typeface="Calibri"/>
                    <a:sym typeface="Calibri"/>
                  </a:endParaRPr>
                </a:p>
              </p:txBody>
            </p:sp>
            <p:sp>
              <p:nvSpPr>
                <p:cNvPr id="116" name="TextBox 32">
                  <a:extLst>
                    <a:ext uri="{FF2B5EF4-FFF2-40B4-BE49-F238E27FC236}">
                      <a16:creationId xmlns:a16="http://schemas.microsoft.com/office/drawing/2014/main" id="{D0003322-EED3-217A-7920-142FD01A97BF}"/>
                    </a:ext>
                  </a:extLst>
                </p:cNvPr>
                <p:cNvSpPr txBox="1"/>
                <p:nvPr/>
              </p:nvSpPr>
              <p:spPr>
                <a:xfrm>
                  <a:off x="4184985" y="2121663"/>
                  <a:ext cx="2046836" cy="535931"/>
                </a:xfrm>
                <a:prstGeom prst="rect">
                  <a:avLst/>
                </a:prstGeom>
                <a:noFill/>
              </p:spPr>
              <p:txBody>
                <a:bodyPr wrap="square">
                  <a:spAutoFit/>
                </a:bodyPr>
                <a:lstStyle/>
                <a:p>
                  <a:pPr algn="just"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محددة زمنياً </a:t>
                  </a:r>
                </a:p>
              </p:txBody>
            </p:sp>
          </p:grpSp>
        </p:grpSp>
        <p:sp>
          <p:nvSpPr>
            <p:cNvPr id="111" name="TextBox 59">
              <a:extLst>
                <a:ext uri="{FF2B5EF4-FFF2-40B4-BE49-F238E27FC236}">
                  <a16:creationId xmlns:a16="http://schemas.microsoft.com/office/drawing/2014/main" id="{04EAABBD-1D3C-491B-D5CE-03120A932528}"/>
                </a:ext>
              </a:extLst>
            </p:cNvPr>
            <p:cNvSpPr txBox="1"/>
            <p:nvPr/>
          </p:nvSpPr>
          <p:spPr>
            <a:xfrm>
              <a:off x="5063091" y="3001374"/>
              <a:ext cx="1344545" cy="813466"/>
            </a:xfrm>
            <a:prstGeom prst="rect">
              <a:avLst/>
            </a:prstGeom>
            <a:noFill/>
          </p:spPr>
          <p:txBody>
            <a:bodyPr wrap="square" lIns="0" rIns="0" rtlCol="0" anchor="ctr">
              <a:spAutoFit/>
            </a:bodyPr>
            <a:lstStyle/>
            <a:p>
              <a:pPr algn="ctr"/>
              <a:r>
                <a:rPr lang="en-US" sz="4500" b="1" noProof="1">
                  <a:solidFill>
                    <a:schemeClr val="bg1"/>
                  </a:solidFill>
                </a:rPr>
                <a:t>05</a:t>
              </a:r>
            </a:p>
          </p:txBody>
        </p:sp>
      </p:grpSp>
      <p:sp>
        <p:nvSpPr>
          <p:cNvPr id="117" name="TextBox 14">
            <a:extLst>
              <a:ext uri="{FF2B5EF4-FFF2-40B4-BE49-F238E27FC236}">
                <a16:creationId xmlns:a16="http://schemas.microsoft.com/office/drawing/2014/main" id="{29FEA7C5-0BE3-FEC2-19E8-CCD60841374F}"/>
              </a:ext>
            </a:extLst>
          </p:cNvPr>
          <p:cNvSpPr txBox="1"/>
          <p:nvPr/>
        </p:nvSpPr>
        <p:spPr>
          <a:xfrm>
            <a:off x="1566255" y="4579993"/>
            <a:ext cx="9540885" cy="600164"/>
          </a:xfrm>
          <a:prstGeom prst="rect">
            <a:avLst/>
          </a:prstGeom>
          <a:noFill/>
        </p:spPr>
        <p:txBody>
          <a:bodyPr wrap="square">
            <a:spAutoFit/>
          </a:bodyPr>
          <a:lstStyle/>
          <a:p>
            <a:pPr marL="342900" indent="-432000" algn="just" rtl="1">
              <a:lnSpc>
                <a:spcPct val="150000"/>
              </a:lnSpc>
              <a:spcAft>
                <a:spcPts val="800"/>
              </a:spcAft>
              <a:buSzPct val="150000"/>
              <a:buBlip>
                <a:blip r:embed="rId2"/>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خطة العمل التفصيلية</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940314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1000"/>
                                        <p:tgtEl>
                                          <p:spTgt spid="78"/>
                                        </p:tgtEl>
                                      </p:cBhvr>
                                    </p:animEffect>
                                    <p:anim calcmode="lin" valueType="num">
                                      <p:cBhvr>
                                        <p:cTn id="20" dur="1000" fill="hold"/>
                                        <p:tgtEl>
                                          <p:spTgt spid="78"/>
                                        </p:tgtEl>
                                        <p:attrNameLst>
                                          <p:attrName>ppt_x</p:attrName>
                                        </p:attrNameLst>
                                      </p:cBhvr>
                                      <p:tavLst>
                                        <p:tav tm="0">
                                          <p:val>
                                            <p:strVal val="#ppt_x"/>
                                          </p:val>
                                        </p:tav>
                                        <p:tav tm="100000">
                                          <p:val>
                                            <p:strVal val="#ppt_x"/>
                                          </p:val>
                                        </p:tav>
                                      </p:tavLst>
                                    </p:anim>
                                    <p:anim calcmode="lin" valueType="num">
                                      <p:cBhvr>
                                        <p:cTn id="21"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1000"/>
                                        <p:tgtEl>
                                          <p:spTgt spid="85"/>
                                        </p:tgtEl>
                                      </p:cBhvr>
                                    </p:animEffect>
                                    <p:anim calcmode="lin" valueType="num">
                                      <p:cBhvr>
                                        <p:cTn id="27" dur="1000" fill="hold"/>
                                        <p:tgtEl>
                                          <p:spTgt spid="85"/>
                                        </p:tgtEl>
                                        <p:attrNameLst>
                                          <p:attrName>ppt_x</p:attrName>
                                        </p:attrNameLst>
                                      </p:cBhvr>
                                      <p:tavLst>
                                        <p:tav tm="0">
                                          <p:val>
                                            <p:strVal val="#ppt_x"/>
                                          </p:val>
                                        </p:tav>
                                        <p:tav tm="100000">
                                          <p:val>
                                            <p:strVal val="#ppt_x"/>
                                          </p:val>
                                        </p:tav>
                                      </p:tavLst>
                                    </p:anim>
                                    <p:anim calcmode="lin" valueType="num">
                                      <p:cBhvr>
                                        <p:cTn id="28"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fade">
                                      <p:cBhvr>
                                        <p:cTn id="40" dur="1000"/>
                                        <p:tgtEl>
                                          <p:spTgt spid="101"/>
                                        </p:tgtEl>
                                      </p:cBhvr>
                                    </p:animEffect>
                                    <p:anim calcmode="lin" valueType="num">
                                      <p:cBhvr>
                                        <p:cTn id="41" dur="1000" fill="hold"/>
                                        <p:tgtEl>
                                          <p:spTgt spid="101"/>
                                        </p:tgtEl>
                                        <p:attrNameLst>
                                          <p:attrName>ppt_x</p:attrName>
                                        </p:attrNameLst>
                                      </p:cBhvr>
                                      <p:tavLst>
                                        <p:tav tm="0">
                                          <p:val>
                                            <p:strVal val="#ppt_x"/>
                                          </p:val>
                                        </p:tav>
                                        <p:tav tm="100000">
                                          <p:val>
                                            <p:strVal val="#ppt_x"/>
                                          </p:val>
                                        </p:tav>
                                      </p:tavLst>
                                    </p:anim>
                                    <p:anim calcmode="lin" valueType="num">
                                      <p:cBhvr>
                                        <p:cTn id="42"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1000"/>
                                        <p:tgtEl>
                                          <p:spTgt spid="109"/>
                                        </p:tgtEl>
                                      </p:cBhvr>
                                    </p:animEffect>
                                    <p:anim calcmode="lin" valueType="num">
                                      <p:cBhvr>
                                        <p:cTn id="48" dur="1000" fill="hold"/>
                                        <p:tgtEl>
                                          <p:spTgt spid="109"/>
                                        </p:tgtEl>
                                        <p:attrNameLst>
                                          <p:attrName>ppt_x</p:attrName>
                                        </p:attrNameLst>
                                      </p:cBhvr>
                                      <p:tavLst>
                                        <p:tav tm="0">
                                          <p:val>
                                            <p:strVal val="#ppt_x"/>
                                          </p:val>
                                        </p:tav>
                                        <p:tav tm="100000">
                                          <p:val>
                                            <p:strVal val="#ppt_x"/>
                                          </p:val>
                                        </p:tav>
                                      </p:tavLst>
                                    </p:anim>
                                    <p:anim calcmode="lin" valueType="num">
                                      <p:cBhvr>
                                        <p:cTn id="49" dur="1000" fill="hold"/>
                                        <p:tgtEl>
                                          <p:spTgt spid="109"/>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17"/>
                                        </p:tgtEl>
                                        <p:attrNameLst>
                                          <p:attrName>style.visibility</p:attrName>
                                        </p:attrNameLst>
                                      </p:cBhvr>
                                      <p:to>
                                        <p:strVal val="visible"/>
                                      </p:to>
                                    </p:set>
                                    <p:animEffect transition="in" filter="fade">
                                      <p:cBhvr>
                                        <p:cTn id="54" dur="1000"/>
                                        <p:tgtEl>
                                          <p:spTgt spid="117"/>
                                        </p:tgtEl>
                                      </p:cBhvr>
                                    </p:animEffect>
                                    <p:anim calcmode="lin" valueType="num">
                                      <p:cBhvr>
                                        <p:cTn id="55" dur="1000" fill="hold"/>
                                        <p:tgtEl>
                                          <p:spTgt spid="117"/>
                                        </p:tgtEl>
                                        <p:attrNameLst>
                                          <p:attrName>ppt_x</p:attrName>
                                        </p:attrNameLst>
                                      </p:cBhvr>
                                      <p:tavLst>
                                        <p:tav tm="0">
                                          <p:val>
                                            <p:strVal val="#ppt_x"/>
                                          </p:val>
                                        </p:tav>
                                        <p:tav tm="100000">
                                          <p:val>
                                            <p:strVal val="#ppt_x"/>
                                          </p:val>
                                        </p:tav>
                                      </p:tavLst>
                                    </p:anim>
                                    <p:anim calcmode="lin" valueType="num">
                                      <p:cBhvr>
                                        <p:cTn id="56"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7"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16EA2-36A1-D727-437D-FF71623DAED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EF4CD51-0DD9-73C3-2259-F9D0D73E8529}"/>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هي أهم خمس خطوات يجب أن أتبعها لأصل لأعلى إنتاجية؟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1" name="Group 2">
            <a:extLst>
              <a:ext uri="{FF2B5EF4-FFF2-40B4-BE49-F238E27FC236}">
                <a16:creationId xmlns:a16="http://schemas.microsoft.com/office/drawing/2014/main" id="{84949F57-32FF-3E70-50AB-4A30F6193483}"/>
              </a:ext>
            </a:extLst>
          </p:cNvPr>
          <p:cNvGrpSpPr/>
          <p:nvPr/>
        </p:nvGrpSpPr>
        <p:grpSpPr>
          <a:xfrm rot="-10800000">
            <a:off x="1636677" y="2829277"/>
            <a:ext cx="2085596" cy="2501299"/>
            <a:chOff x="0" y="0"/>
            <a:chExt cx="2041606" cy="2448541"/>
          </a:xfrm>
        </p:grpSpPr>
        <p:sp>
          <p:nvSpPr>
            <p:cNvPr id="12" name="Freeform 3">
              <a:extLst>
                <a:ext uri="{FF2B5EF4-FFF2-40B4-BE49-F238E27FC236}">
                  <a16:creationId xmlns:a16="http://schemas.microsoft.com/office/drawing/2014/main" id="{8DFE528B-BCDE-B758-CCF1-497E21431929}"/>
                </a:ext>
              </a:extLst>
            </p:cNvPr>
            <p:cNvSpPr/>
            <p:nvPr/>
          </p:nvSpPr>
          <p:spPr>
            <a:xfrm>
              <a:off x="0" y="0"/>
              <a:ext cx="2041606" cy="2448541"/>
            </a:xfrm>
            <a:custGeom>
              <a:avLst/>
              <a:gdLst/>
              <a:ahLst/>
              <a:cxnLst/>
              <a:rect l="l" t="t" r="r" b="b"/>
              <a:pathLst>
                <a:path w="2041606" h="2448541">
                  <a:moveTo>
                    <a:pt x="79191" y="0"/>
                  </a:moveTo>
                  <a:lnTo>
                    <a:pt x="1962415" y="0"/>
                  </a:lnTo>
                  <a:cubicBezTo>
                    <a:pt x="2006151" y="0"/>
                    <a:pt x="2041606" y="35455"/>
                    <a:pt x="2041606" y="79191"/>
                  </a:cubicBezTo>
                  <a:lnTo>
                    <a:pt x="2041606" y="2369350"/>
                  </a:lnTo>
                  <a:cubicBezTo>
                    <a:pt x="2041606" y="2390353"/>
                    <a:pt x="2033263" y="2410495"/>
                    <a:pt x="2018411" y="2425347"/>
                  </a:cubicBezTo>
                  <a:cubicBezTo>
                    <a:pt x="2003560" y="2440198"/>
                    <a:pt x="1983418" y="2448541"/>
                    <a:pt x="1962415" y="2448541"/>
                  </a:cubicBezTo>
                  <a:lnTo>
                    <a:pt x="79191" y="2448541"/>
                  </a:lnTo>
                  <a:cubicBezTo>
                    <a:pt x="58188" y="2448541"/>
                    <a:pt x="38046" y="2440198"/>
                    <a:pt x="23195" y="2425347"/>
                  </a:cubicBezTo>
                  <a:cubicBezTo>
                    <a:pt x="8343" y="2410495"/>
                    <a:pt x="0" y="2390353"/>
                    <a:pt x="0" y="2369350"/>
                  </a:cubicBezTo>
                  <a:lnTo>
                    <a:pt x="0" y="79191"/>
                  </a:lnTo>
                  <a:cubicBezTo>
                    <a:pt x="0" y="58188"/>
                    <a:pt x="8343" y="38046"/>
                    <a:pt x="23195" y="23195"/>
                  </a:cubicBezTo>
                  <a:cubicBezTo>
                    <a:pt x="38046" y="8343"/>
                    <a:pt x="58188" y="0"/>
                    <a:pt x="79191" y="0"/>
                  </a:cubicBezTo>
                  <a:close/>
                </a:path>
              </a:pathLst>
            </a:custGeom>
            <a:solidFill>
              <a:srgbClr val="FFFFFF"/>
            </a:solidFill>
            <a:ln w="123825" cap="rnd">
              <a:solidFill>
                <a:srgbClr val="9397D8"/>
              </a:solidFill>
              <a:prstDash val="solid"/>
              <a:round/>
            </a:ln>
          </p:spPr>
          <p:txBody>
            <a:bodyPr/>
            <a:lstStyle/>
            <a:p>
              <a:endParaRPr lang="fr-FR" sz="1200"/>
            </a:p>
          </p:txBody>
        </p:sp>
        <p:sp>
          <p:nvSpPr>
            <p:cNvPr id="13" name="TextBox 4">
              <a:extLst>
                <a:ext uri="{FF2B5EF4-FFF2-40B4-BE49-F238E27FC236}">
                  <a16:creationId xmlns:a16="http://schemas.microsoft.com/office/drawing/2014/main" id="{35314AAC-EFA9-5D5C-4AD8-84AB1097D5A7}"/>
                </a:ext>
              </a:extLst>
            </p:cNvPr>
            <p:cNvSpPr txBox="1"/>
            <p:nvPr/>
          </p:nvSpPr>
          <p:spPr>
            <a:xfrm>
              <a:off x="0" y="-38100"/>
              <a:ext cx="2041606" cy="2486641"/>
            </a:xfrm>
            <a:prstGeom prst="rect">
              <a:avLst/>
            </a:prstGeom>
          </p:spPr>
          <p:txBody>
            <a:bodyPr lIns="33867" tIns="33867" rIns="33867" bIns="33867" rtlCol="0" anchor="ctr"/>
            <a:lstStyle/>
            <a:p>
              <a:pPr algn="ctr">
                <a:lnSpc>
                  <a:spcPts val="1837"/>
                </a:lnSpc>
                <a:spcBef>
                  <a:spcPct val="0"/>
                </a:spcBef>
              </a:pPr>
              <a:endParaRPr sz="1200"/>
            </a:p>
          </p:txBody>
        </p:sp>
      </p:grpSp>
      <p:sp>
        <p:nvSpPr>
          <p:cNvPr id="14" name="Freeform 5">
            <a:extLst>
              <a:ext uri="{FF2B5EF4-FFF2-40B4-BE49-F238E27FC236}">
                <a16:creationId xmlns:a16="http://schemas.microsoft.com/office/drawing/2014/main" id="{2E70C694-C3FA-3D9C-ECA3-0D3ABD0A1707}"/>
              </a:ext>
            </a:extLst>
          </p:cNvPr>
          <p:cNvSpPr/>
          <p:nvPr/>
        </p:nvSpPr>
        <p:spPr>
          <a:xfrm>
            <a:off x="1964015" y="2829277"/>
            <a:ext cx="1430920" cy="666953"/>
          </a:xfrm>
          <a:custGeom>
            <a:avLst/>
            <a:gdLst/>
            <a:ahLst/>
            <a:cxnLst/>
            <a:rect l="l" t="t" r="r" b="b"/>
            <a:pathLst>
              <a:path w="2146380" h="1000429">
                <a:moveTo>
                  <a:pt x="0" y="0"/>
                </a:moveTo>
                <a:lnTo>
                  <a:pt x="2146380" y="0"/>
                </a:lnTo>
                <a:lnTo>
                  <a:pt x="2146380" y="1000430"/>
                </a:lnTo>
                <a:lnTo>
                  <a:pt x="0" y="1000430"/>
                </a:lnTo>
                <a:lnTo>
                  <a:pt x="0" y="0"/>
                </a:lnTo>
                <a:close/>
              </a:path>
            </a:pathLst>
          </a:custGeom>
          <a:blipFill>
            <a:blip r:embed="rId3">
              <a:extLst>
                <a:ext uri="{96DAC541-7B7A-43D3-8B79-37D633B846F1}">
                  <asvg:svgBlip xmlns:asvg="http://schemas.microsoft.com/office/drawing/2016/SVG/main" r:embed="rId4"/>
                </a:ext>
              </a:extLst>
            </a:blip>
            <a:stretch>
              <a:fillRect t="-114545"/>
            </a:stretch>
          </a:blipFill>
          <a:ln cap="sq">
            <a:noFill/>
            <a:prstDash val="solid"/>
            <a:miter/>
          </a:ln>
        </p:spPr>
        <p:txBody>
          <a:bodyPr/>
          <a:lstStyle/>
          <a:p>
            <a:endParaRPr lang="fr-FR" sz="1200"/>
          </a:p>
        </p:txBody>
      </p:sp>
      <p:grpSp>
        <p:nvGrpSpPr>
          <p:cNvPr id="16" name="Group 8">
            <a:extLst>
              <a:ext uri="{FF2B5EF4-FFF2-40B4-BE49-F238E27FC236}">
                <a16:creationId xmlns:a16="http://schemas.microsoft.com/office/drawing/2014/main" id="{7C2EAB3B-882E-F883-69CB-E4D45C8DEE72}"/>
              </a:ext>
            </a:extLst>
          </p:cNvPr>
          <p:cNvGrpSpPr/>
          <p:nvPr/>
        </p:nvGrpSpPr>
        <p:grpSpPr>
          <a:xfrm rot="-10800000">
            <a:off x="4796407" y="2829277"/>
            <a:ext cx="2085596" cy="2501299"/>
            <a:chOff x="0" y="0"/>
            <a:chExt cx="2041606" cy="2448541"/>
          </a:xfrm>
        </p:grpSpPr>
        <p:sp>
          <p:nvSpPr>
            <p:cNvPr id="17" name="Freeform 9">
              <a:extLst>
                <a:ext uri="{FF2B5EF4-FFF2-40B4-BE49-F238E27FC236}">
                  <a16:creationId xmlns:a16="http://schemas.microsoft.com/office/drawing/2014/main" id="{EB1086D3-FB21-04CD-4496-731560D9643B}"/>
                </a:ext>
              </a:extLst>
            </p:cNvPr>
            <p:cNvSpPr/>
            <p:nvPr/>
          </p:nvSpPr>
          <p:spPr>
            <a:xfrm>
              <a:off x="0" y="0"/>
              <a:ext cx="2041606" cy="2448541"/>
            </a:xfrm>
            <a:custGeom>
              <a:avLst/>
              <a:gdLst/>
              <a:ahLst/>
              <a:cxnLst/>
              <a:rect l="l" t="t" r="r" b="b"/>
              <a:pathLst>
                <a:path w="2041606" h="2448541">
                  <a:moveTo>
                    <a:pt x="79191" y="0"/>
                  </a:moveTo>
                  <a:lnTo>
                    <a:pt x="1962415" y="0"/>
                  </a:lnTo>
                  <a:cubicBezTo>
                    <a:pt x="2006151" y="0"/>
                    <a:pt x="2041606" y="35455"/>
                    <a:pt x="2041606" y="79191"/>
                  </a:cubicBezTo>
                  <a:lnTo>
                    <a:pt x="2041606" y="2369350"/>
                  </a:lnTo>
                  <a:cubicBezTo>
                    <a:pt x="2041606" y="2390353"/>
                    <a:pt x="2033263" y="2410495"/>
                    <a:pt x="2018411" y="2425347"/>
                  </a:cubicBezTo>
                  <a:cubicBezTo>
                    <a:pt x="2003560" y="2440198"/>
                    <a:pt x="1983418" y="2448541"/>
                    <a:pt x="1962415" y="2448541"/>
                  </a:cubicBezTo>
                  <a:lnTo>
                    <a:pt x="79191" y="2448541"/>
                  </a:lnTo>
                  <a:cubicBezTo>
                    <a:pt x="58188" y="2448541"/>
                    <a:pt x="38046" y="2440198"/>
                    <a:pt x="23195" y="2425347"/>
                  </a:cubicBezTo>
                  <a:cubicBezTo>
                    <a:pt x="8343" y="2410495"/>
                    <a:pt x="0" y="2390353"/>
                    <a:pt x="0" y="2369350"/>
                  </a:cubicBezTo>
                  <a:lnTo>
                    <a:pt x="0" y="79191"/>
                  </a:lnTo>
                  <a:cubicBezTo>
                    <a:pt x="0" y="58188"/>
                    <a:pt x="8343" y="38046"/>
                    <a:pt x="23195" y="23195"/>
                  </a:cubicBezTo>
                  <a:cubicBezTo>
                    <a:pt x="38046" y="8343"/>
                    <a:pt x="58188" y="0"/>
                    <a:pt x="79191" y="0"/>
                  </a:cubicBezTo>
                  <a:close/>
                </a:path>
              </a:pathLst>
            </a:custGeom>
            <a:solidFill>
              <a:srgbClr val="FFFFFF"/>
            </a:solidFill>
            <a:ln w="123825" cap="rnd">
              <a:solidFill>
                <a:srgbClr val="63B1DB"/>
              </a:solidFill>
              <a:prstDash val="solid"/>
              <a:round/>
            </a:ln>
          </p:spPr>
          <p:txBody>
            <a:bodyPr/>
            <a:lstStyle/>
            <a:p>
              <a:endParaRPr lang="fr-FR" sz="1200"/>
            </a:p>
          </p:txBody>
        </p:sp>
        <p:sp>
          <p:nvSpPr>
            <p:cNvPr id="18" name="TextBox 10">
              <a:extLst>
                <a:ext uri="{FF2B5EF4-FFF2-40B4-BE49-F238E27FC236}">
                  <a16:creationId xmlns:a16="http://schemas.microsoft.com/office/drawing/2014/main" id="{7527F4DF-C72C-C9E7-FC69-702DE908A56E}"/>
                </a:ext>
              </a:extLst>
            </p:cNvPr>
            <p:cNvSpPr txBox="1"/>
            <p:nvPr/>
          </p:nvSpPr>
          <p:spPr>
            <a:xfrm>
              <a:off x="0" y="-38100"/>
              <a:ext cx="2041606" cy="2486641"/>
            </a:xfrm>
            <a:prstGeom prst="rect">
              <a:avLst/>
            </a:prstGeom>
          </p:spPr>
          <p:txBody>
            <a:bodyPr lIns="33867" tIns="33867" rIns="33867" bIns="33867" rtlCol="0" anchor="ctr"/>
            <a:lstStyle/>
            <a:p>
              <a:pPr algn="ctr">
                <a:lnSpc>
                  <a:spcPts val="1837"/>
                </a:lnSpc>
                <a:spcBef>
                  <a:spcPct val="0"/>
                </a:spcBef>
              </a:pPr>
              <a:endParaRPr sz="1200"/>
            </a:p>
          </p:txBody>
        </p:sp>
      </p:grpSp>
      <p:sp>
        <p:nvSpPr>
          <p:cNvPr id="19" name="Freeform 11">
            <a:extLst>
              <a:ext uri="{FF2B5EF4-FFF2-40B4-BE49-F238E27FC236}">
                <a16:creationId xmlns:a16="http://schemas.microsoft.com/office/drawing/2014/main" id="{144803FC-EC7A-13A3-3714-C88E7804D939}"/>
              </a:ext>
            </a:extLst>
          </p:cNvPr>
          <p:cNvSpPr/>
          <p:nvPr/>
        </p:nvSpPr>
        <p:spPr>
          <a:xfrm>
            <a:off x="5123744" y="2829277"/>
            <a:ext cx="1430920" cy="666953"/>
          </a:xfrm>
          <a:custGeom>
            <a:avLst/>
            <a:gdLst/>
            <a:ahLst/>
            <a:cxnLst/>
            <a:rect l="l" t="t" r="r" b="b"/>
            <a:pathLst>
              <a:path w="2146380" h="1000429">
                <a:moveTo>
                  <a:pt x="0" y="0"/>
                </a:moveTo>
                <a:lnTo>
                  <a:pt x="2146380" y="0"/>
                </a:lnTo>
                <a:lnTo>
                  <a:pt x="2146380" y="1000430"/>
                </a:lnTo>
                <a:lnTo>
                  <a:pt x="0" y="1000430"/>
                </a:lnTo>
                <a:lnTo>
                  <a:pt x="0" y="0"/>
                </a:lnTo>
                <a:close/>
              </a:path>
            </a:pathLst>
          </a:custGeom>
          <a:blipFill>
            <a:blip r:embed="rId5">
              <a:extLst>
                <a:ext uri="{96DAC541-7B7A-43D3-8B79-37D633B846F1}">
                  <asvg:svgBlip xmlns:asvg="http://schemas.microsoft.com/office/drawing/2016/SVG/main" r:embed="rId6"/>
                </a:ext>
              </a:extLst>
            </a:blip>
            <a:stretch>
              <a:fillRect t="-114545"/>
            </a:stretch>
          </a:blipFill>
          <a:ln cap="sq">
            <a:noFill/>
            <a:prstDash val="solid"/>
            <a:miter/>
          </a:ln>
        </p:spPr>
        <p:txBody>
          <a:bodyPr/>
          <a:lstStyle/>
          <a:p>
            <a:endParaRPr lang="fr-FR" sz="1200"/>
          </a:p>
        </p:txBody>
      </p:sp>
      <p:sp>
        <p:nvSpPr>
          <p:cNvPr id="28" name="TextBox 14">
            <a:extLst>
              <a:ext uri="{FF2B5EF4-FFF2-40B4-BE49-F238E27FC236}">
                <a16:creationId xmlns:a16="http://schemas.microsoft.com/office/drawing/2014/main" id="{2905C4CB-4F36-1313-5A0D-F95C52219295}"/>
              </a:ext>
            </a:extLst>
          </p:cNvPr>
          <p:cNvSpPr txBox="1"/>
          <p:nvPr/>
        </p:nvSpPr>
        <p:spPr>
          <a:xfrm>
            <a:off x="5511785" y="2877348"/>
            <a:ext cx="624988" cy="398186"/>
          </a:xfrm>
          <a:prstGeom prst="rect">
            <a:avLst/>
          </a:prstGeom>
        </p:spPr>
        <p:txBody>
          <a:bodyPr lIns="0" tIns="0" rIns="0" bIns="0" rtlCol="0" anchor="t">
            <a:spAutoFit/>
          </a:bodyPr>
          <a:lstStyle/>
          <a:p>
            <a:pPr algn="ctr">
              <a:lnSpc>
                <a:spcPts val="3263"/>
              </a:lnSpc>
              <a:spcBef>
                <a:spcPct val="0"/>
              </a:spcBef>
            </a:pPr>
            <a:r>
              <a:rPr lang="en-US" sz="2549" b="1">
                <a:solidFill>
                  <a:srgbClr val="F8F8F8"/>
                </a:solidFill>
                <a:latin typeface="Montserrat Bold"/>
                <a:ea typeface="Montserrat Bold"/>
                <a:cs typeface="Montserrat Bold"/>
                <a:sym typeface="Montserrat Bold"/>
              </a:rPr>
              <a:t>02</a:t>
            </a:r>
          </a:p>
        </p:txBody>
      </p:sp>
      <p:grpSp>
        <p:nvGrpSpPr>
          <p:cNvPr id="29" name="Group 15">
            <a:extLst>
              <a:ext uri="{FF2B5EF4-FFF2-40B4-BE49-F238E27FC236}">
                <a16:creationId xmlns:a16="http://schemas.microsoft.com/office/drawing/2014/main" id="{21735AD9-B92A-0553-948A-020FFBE9AE5A}"/>
              </a:ext>
            </a:extLst>
          </p:cNvPr>
          <p:cNvGrpSpPr/>
          <p:nvPr/>
        </p:nvGrpSpPr>
        <p:grpSpPr>
          <a:xfrm rot="-10800000">
            <a:off x="8142389" y="2829277"/>
            <a:ext cx="2085596" cy="2501299"/>
            <a:chOff x="0" y="0"/>
            <a:chExt cx="2041606" cy="2448541"/>
          </a:xfrm>
        </p:grpSpPr>
        <p:sp>
          <p:nvSpPr>
            <p:cNvPr id="31" name="Freeform 16">
              <a:extLst>
                <a:ext uri="{FF2B5EF4-FFF2-40B4-BE49-F238E27FC236}">
                  <a16:creationId xmlns:a16="http://schemas.microsoft.com/office/drawing/2014/main" id="{947B47FA-A322-5F72-A1B6-7DAC75CE3596}"/>
                </a:ext>
              </a:extLst>
            </p:cNvPr>
            <p:cNvSpPr/>
            <p:nvPr/>
          </p:nvSpPr>
          <p:spPr>
            <a:xfrm>
              <a:off x="0" y="0"/>
              <a:ext cx="2041606" cy="2448541"/>
            </a:xfrm>
            <a:custGeom>
              <a:avLst/>
              <a:gdLst/>
              <a:ahLst/>
              <a:cxnLst/>
              <a:rect l="l" t="t" r="r" b="b"/>
              <a:pathLst>
                <a:path w="2041606" h="2448541">
                  <a:moveTo>
                    <a:pt x="79191" y="0"/>
                  </a:moveTo>
                  <a:lnTo>
                    <a:pt x="1962415" y="0"/>
                  </a:lnTo>
                  <a:cubicBezTo>
                    <a:pt x="2006151" y="0"/>
                    <a:pt x="2041606" y="35455"/>
                    <a:pt x="2041606" y="79191"/>
                  </a:cubicBezTo>
                  <a:lnTo>
                    <a:pt x="2041606" y="2369350"/>
                  </a:lnTo>
                  <a:cubicBezTo>
                    <a:pt x="2041606" y="2390353"/>
                    <a:pt x="2033263" y="2410495"/>
                    <a:pt x="2018411" y="2425347"/>
                  </a:cubicBezTo>
                  <a:cubicBezTo>
                    <a:pt x="2003560" y="2440198"/>
                    <a:pt x="1983418" y="2448541"/>
                    <a:pt x="1962415" y="2448541"/>
                  </a:cubicBezTo>
                  <a:lnTo>
                    <a:pt x="79191" y="2448541"/>
                  </a:lnTo>
                  <a:cubicBezTo>
                    <a:pt x="58188" y="2448541"/>
                    <a:pt x="38046" y="2440198"/>
                    <a:pt x="23195" y="2425347"/>
                  </a:cubicBezTo>
                  <a:cubicBezTo>
                    <a:pt x="8343" y="2410495"/>
                    <a:pt x="0" y="2390353"/>
                    <a:pt x="0" y="2369350"/>
                  </a:cubicBezTo>
                  <a:lnTo>
                    <a:pt x="0" y="79191"/>
                  </a:lnTo>
                  <a:cubicBezTo>
                    <a:pt x="0" y="58188"/>
                    <a:pt x="8343" y="38046"/>
                    <a:pt x="23195" y="23195"/>
                  </a:cubicBezTo>
                  <a:cubicBezTo>
                    <a:pt x="38046" y="8343"/>
                    <a:pt x="58188" y="0"/>
                    <a:pt x="79191" y="0"/>
                  </a:cubicBezTo>
                  <a:close/>
                </a:path>
              </a:pathLst>
            </a:custGeom>
            <a:solidFill>
              <a:srgbClr val="FFFFFF"/>
            </a:solidFill>
            <a:ln w="123825" cap="rnd">
              <a:solidFill>
                <a:srgbClr val="8ED7E8"/>
              </a:solidFill>
              <a:prstDash val="solid"/>
              <a:round/>
            </a:ln>
          </p:spPr>
          <p:txBody>
            <a:bodyPr/>
            <a:lstStyle/>
            <a:p>
              <a:endParaRPr lang="fr-FR" sz="1200"/>
            </a:p>
          </p:txBody>
        </p:sp>
        <p:sp>
          <p:nvSpPr>
            <p:cNvPr id="32" name="TextBox 17">
              <a:extLst>
                <a:ext uri="{FF2B5EF4-FFF2-40B4-BE49-F238E27FC236}">
                  <a16:creationId xmlns:a16="http://schemas.microsoft.com/office/drawing/2014/main" id="{7D7363C1-B78C-3E7F-E6C4-C40911A0CCE8}"/>
                </a:ext>
              </a:extLst>
            </p:cNvPr>
            <p:cNvSpPr txBox="1"/>
            <p:nvPr/>
          </p:nvSpPr>
          <p:spPr>
            <a:xfrm>
              <a:off x="0" y="-38100"/>
              <a:ext cx="2041606" cy="2486641"/>
            </a:xfrm>
            <a:prstGeom prst="rect">
              <a:avLst/>
            </a:prstGeom>
          </p:spPr>
          <p:txBody>
            <a:bodyPr lIns="33867" tIns="33867" rIns="33867" bIns="33867" rtlCol="0" anchor="ctr"/>
            <a:lstStyle/>
            <a:p>
              <a:pPr algn="ctr">
                <a:lnSpc>
                  <a:spcPts val="1837"/>
                </a:lnSpc>
                <a:spcBef>
                  <a:spcPct val="0"/>
                </a:spcBef>
              </a:pPr>
              <a:endParaRPr sz="1200"/>
            </a:p>
          </p:txBody>
        </p:sp>
      </p:grpSp>
      <p:sp>
        <p:nvSpPr>
          <p:cNvPr id="33" name="Freeform 18">
            <a:extLst>
              <a:ext uri="{FF2B5EF4-FFF2-40B4-BE49-F238E27FC236}">
                <a16:creationId xmlns:a16="http://schemas.microsoft.com/office/drawing/2014/main" id="{D0D668E2-4324-9026-C2DA-88723D2859A1}"/>
              </a:ext>
            </a:extLst>
          </p:cNvPr>
          <p:cNvSpPr/>
          <p:nvPr/>
        </p:nvSpPr>
        <p:spPr>
          <a:xfrm>
            <a:off x="8469727" y="2829277"/>
            <a:ext cx="1430920" cy="666953"/>
          </a:xfrm>
          <a:custGeom>
            <a:avLst/>
            <a:gdLst/>
            <a:ahLst/>
            <a:cxnLst/>
            <a:rect l="l" t="t" r="r" b="b"/>
            <a:pathLst>
              <a:path w="2146380" h="1000429">
                <a:moveTo>
                  <a:pt x="0" y="0"/>
                </a:moveTo>
                <a:lnTo>
                  <a:pt x="2146380" y="0"/>
                </a:lnTo>
                <a:lnTo>
                  <a:pt x="2146380" y="1000430"/>
                </a:lnTo>
                <a:lnTo>
                  <a:pt x="0" y="1000430"/>
                </a:lnTo>
                <a:lnTo>
                  <a:pt x="0" y="0"/>
                </a:lnTo>
                <a:close/>
              </a:path>
            </a:pathLst>
          </a:custGeom>
          <a:blipFill>
            <a:blip r:embed="rId7">
              <a:extLst>
                <a:ext uri="{96DAC541-7B7A-43D3-8B79-37D633B846F1}">
                  <asvg:svgBlip xmlns:asvg="http://schemas.microsoft.com/office/drawing/2016/SVG/main" r:embed="rId8"/>
                </a:ext>
              </a:extLst>
            </a:blip>
            <a:stretch>
              <a:fillRect t="-114545"/>
            </a:stretch>
          </a:blipFill>
          <a:ln cap="sq">
            <a:noFill/>
            <a:prstDash val="solid"/>
            <a:miter/>
          </a:ln>
        </p:spPr>
        <p:txBody>
          <a:bodyPr/>
          <a:lstStyle/>
          <a:p>
            <a:endParaRPr lang="fr-FR" sz="1200"/>
          </a:p>
        </p:txBody>
      </p:sp>
      <p:sp>
        <p:nvSpPr>
          <p:cNvPr id="36" name="TextBox 21">
            <a:extLst>
              <a:ext uri="{FF2B5EF4-FFF2-40B4-BE49-F238E27FC236}">
                <a16:creationId xmlns:a16="http://schemas.microsoft.com/office/drawing/2014/main" id="{728DEFBC-2261-8283-3599-09B836F2DE9B}"/>
              </a:ext>
            </a:extLst>
          </p:cNvPr>
          <p:cNvSpPr txBox="1"/>
          <p:nvPr/>
        </p:nvSpPr>
        <p:spPr>
          <a:xfrm>
            <a:off x="8857768" y="2877348"/>
            <a:ext cx="624988" cy="398186"/>
          </a:xfrm>
          <a:prstGeom prst="rect">
            <a:avLst/>
          </a:prstGeom>
        </p:spPr>
        <p:txBody>
          <a:bodyPr lIns="0" tIns="0" rIns="0" bIns="0" rtlCol="0" anchor="t">
            <a:spAutoFit/>
          </a:bodyPr>
          <a:lstStyle/>
          <a:p>
            <a:pPr algn="ctr">
              <a:lnSpc>
                <a:spcPts val="3263"/>
              </a:lnSpc>
              <a:spcBef>
                <a:spcPct val="0"/>
              </a:spcBef>
            </a:pPr>
            <a:r>
              <a:rPr lang="en-US" sz="2549" b="1">
                <a:solidFill>
                  <a:srgbClr val="F8F8F8"/>
                </a:solidFill>
                <a:latin typeface="Montserrat Bold"/>
                <a:ea typeface="Montserrat Bold"/>
                <a:cs typeface="Montserrat Bold"/>
                <a:sym typeface="Montserrat Bold"/>
              </a:rPr>
              <a:t>03</a:t>
            </a:r>
          </a:p>
        </p:txBody>
      </p:sp>
      <p:sp>
        <p:nvSpPr>
          <p:cNvPr id="60" name="TextBox 41">
            <a:extLst>
              <a:ext uri="{FF2B5EF4-FFF2-40B4-BE49-F238E27FC236}">
                <a16:creationId xmlns:a16="http://schemas.microsoft.com/office/drawing/2014/main" id="{83296DDB-5218-449E-6E85-D6A2CDDC6E30}"/>
              </a:ext>
            </a:extLst>
          </p:cNvPr>
          <p:cNvSpPr txBox="1"/>
          <p:nvPr/>
        </p:nvSpPr>
        <p:spPr>
          <a:xfrm>
            <a:off x="1668160" y="3636643"/>
            <a:ext cx="1992778" cy="405880"/>
          </a:xfrm>
          <a:prstGeom prst="rect">
            <a:avLst/>
          </a:prstGeom>
        </p:spPr>
        <p:txBody>
          <a:bodyPr wrap="square" lIns="0" tIns="0" rIns="0" bIns="0" rtlCol="0" anchor="t">
            <a:spAutoFit/>
          </a:bodyPr>
          <a:lstStyle/>
          <a:p>
            <a:pPr algn="ctr">
              <a:lnSpc>
                <a:spcPts val="1519"/>
              </a:lnSpc>
              <a:spcBef>
                <a:spcPct val="0"/>
              </a:spcBef>
            </a:pPr>
            <a:r>
              <a:rPr lang="ar-AE" b="1" dirty="0">
                <a:solidFill>
                  <a:srgbClr val="343432"/>
                </a:solidFill>
                <a:latin typeface="Adobe Arabic" panose="02040503050201020203" pitchFamily="18" charset="-78"/>
                <a:ea typeface="Montserrat Bold"/>
                <a:cs typeface="Adobe Arabic" panose="02040503050201020203" pitchFamily="18" charset="-78"/>
                <a:sym typeface="Montserrat Bold"/>
              </a:rPr>
              <a:t>تحديد الأولويات باستخدام مصفوفة </a:t>
            </a:r>
            <a:r>
              <a:rPr lang="ar-AE" b="1" dirty="0" err="1">
                <a:solidFill>
                  <a:srgbClr val="343432"/>
                </a:solidFill>
                <a:latin typeface="Adobe Arabic" panose="02040503050201020203" pitchFamily="18" charset="-78"/>
                <a:ea typeface="Montserrat Bold"/>
                <a:cs typeface="Adobe Arabic" panose="02040503050201020203" pitchFamily="18" charset="-78"/>
                <a:sym typeface="Montserrat Bold"/>
              </a:rPr>
              <a:t>آيزنهاور</a:t>
            </a:r>
            <a:endParaRPr lang="en-US"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
        <p:nvSpPr>
          <p:cNvPr id="61" name="TextBox 42">
            <a:extLst>
              <a:ext uri="{FF2B5EF4-FFF2-40B4-BE49-F238E27FC236}">
                <a16:creationId xmlns:a16="http://schemas.microsoft.com/office/drawing/2014/main" id="{04780B93-3B5F-B25E-345B-D3CCF2EC1E14}"/>
              </a:ext>
            </a:extLst>
          </p:cNvPr>
          <p:cNvSpPr txBox="1"/>
          <p:nvPr/>
        </p:nvSpPr>
        <p:spPr>
          <a:xfrm>
            <a:off x="2352055" y="2877348"/>
            <a:ext cx="624988" cy="398186"/>
          </a:xfrm>
          <a:prstGeom prst="rect">
            <a:avLst/>
          </a:prstGeom>
        </p:spPr>
        <p:txBody>
          <a:bodyPr lIns="0" tIns="0" rIns="0" bIns="0" rtlCol="0" anchor="t">
            <a:spAutoFit/>
          </a:bodyPr>
          <a:lstStyle/>
          <a:p>
            <a:pPr algn="ctr">
              <a:lnSpc>
                <a:spcPts val="3263"/>
              </a:lnSpc>
              <a:spcBef>
                <a:spcPct val="0"/>
              </a:spcBef>
            </a:pPr>
            <a:r>
              <a:rPr lang="en-US" sz="2549" b="1">
                <a:solidFill>
                  <a:srgbClr val="F8F8F8"/>
                </a:solidFill>
                <a:latin typeface="Montserrat Bold"/>
                <a:ea typeface="Montserrat Bold"/>
                <a:cs typeface="Montserrat Bold"/>
                <a:sym typeface="Montserrat Bold"/>
              </a:rPr>
              <a:t>01</a:t>
            </a:r>
          </a:p>
        </p:txBody>
      </p:sp>
      <p:sp>
        <p:nvSpPr>
          <p:cNvPr id="62" name="TextBox 41">
            <a:extLst>
              <a:ext uri="{FF2B5EF4-FFF2-40B4-BE49-F238E27FC236}">
                <a16:creationId xmlns:a16="http://schemas.microsoft.com/office/drawing/2014/main" id="{7E5373A1-37A7-926D-31F4-FEE3A1127E27}"/>
              </a:ext>
            </a:extLst>
          </p:cNvPr>
          <p:cNvSpPr txBox="1"/>
          <p:nvPr/>
        </p:nvSpPr>
        <p:spPr>
          <a:xfrm>
            <a:off x="4733738" y="3626063"/>
            <a:ext cx="2100325" cy="213520"/>
          </a:xfrm>
          <a:prstGeom prst="rect">
            <a:avLst/>
          </a:prstGeom>
        </p:spPr>
        <p:txBody>
          <a:bodyPr wrap="square" lIns="0" tIns="0" rIns="0" bIns="0" rtlCol="0" anchor="t">
            <a:spAutoFit/>
          </a:bodyPr>
          <a:lstStyle/>
          <a:p>
            <a:pPr algn="ctr">
              <a:lnSpc>
                <a:spcPts val="1519"/>
              </a:lnSpc>
              <a:spcBef>
                <a:spcPct val="0"/>
              </a:spcBef>
            </a:pPr>
            <a:r>
              <a:rPr lang="ar-AE" b="1" dirty="0">
                <a:solidFill>
                  <a:srgbClr val="343432"/>
                </a:solidFill>
                <a:latin typeface="Adobe Arabic" panose="02040503050201020203" pitchFamily="18" charset="-78"/>
                <a:ea typeface="Montserrat Bold"/>
                <a:cs typeface="Adobe Arabic" panose="02040503050201020203" pitchFamily="18" charset="-78"/>
                <a:sym typeface="Montserrat Bold"/>
              </a:rPr>
              <a:t>تطبيق قاعدة (مبدأ باريتو)</a:t>
            </a:r>
            <a:endParaRPr lang="en-US"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
        <p:nvSpPr>
          <p:cNvPr id="63" name="TextBox 41">
            <a:extLst>
              <a:ext uri="{FF2B5EF4-FFF2-40B4-BE49-F238E27FC236}">
                <a16:creationId xmlns:a16="http://schemas.microsoft.com/office/drawing/2014/main" id="{F686AD40-54C1-B662-4E27-6E1159C17B59}"/>
              </a:ext>
            </a:extLst>
          </p:cNvPr>
          <p:cNvSpPr txBox="1"/>
          <p:nvPr/>
        </p:nvSpPr>
        <p:spPr>
          <a:xfrm>
            <a:off x="8159666" y="3626063"/>
            <a:ext cx="1834108" cy="405880"/>
          </a:xfrm>
          <a:prstGeom prst="rect">
            <a:avLst/>
          </a:prstGeom>
        </p:spPr>
        <p:txBody>
          <a:bodyPr wrap="square" lIns="0" tIns="0" rIns="0" bIns="0" rtlCol="0" anchor="t">
            <a:spAutoFit/>
          </a:bodyPr>
          <a:lstStyle/>
          <a:p>
            <a:pPr algn="ctr">
              <a:lnSpc>
                <a:spcPts val="1519"/>
              </a:lnSpc>
              <a:spcBef>
                <a:spcPct val="0"/>
              </a:spcBef>
            </a:pPr>
            <a:r>
              <a:rPr lang="ar-AE" b="1" dirty="0">
                <a:solidFill>
                  <a:srgbClr val="343432"/>
                </a:solidFill>
                <a:latin typeface="Adobe Arabic" panose="02040503050201020203" pitchFamily="18" charset="-78"/>
                <a:ea typeface="Montserrat Bold"/>
                <a:cs typeface="Adobe Arabic" panose="02040503050201020203" pitchFamily="18" charset="-78"/>
                <a:sym typeface="Montserrat Bold"/>
              </a:rPr>
              <a:t>إدارة الوقت بنظام "الكتل الزمنية" </a:t>
            </a:r>
            <a:endParaRPr lang="en-US"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
        <p:nvSpPr>
          <p:cNvPr id="66" name="TextBox 41">
            <a:extLst>
              <a:ext uri="{FF2B5EF4-FFF2-40B4-BE49-F238E27FC236}">
                <a16:creationId xmlns:a16="http://schemas.microsoft.com/office/drawing/2014/main" id="{9DAE660D-9A86-B5C7-7AF8-651279687563}"/>
              </a:ext>
            </a:extLst>
          </p:cNvPr>
          <p:cNvSpPr txBox="1"/>
          <p:nvPr/>
        </p:nvSpPr>
        <p:spPr>
          <a:xfrm>
            <a:off x="1668160" y="4141143"/>
            <a:ext cx="1961294" cy="982961"/>
          </a:xfrm>
          <a:prstGeom prst="rect">
            <a:avLst/>
          </a:prstGeom>
        </p:spPr>
        <p:txBody>
          <a:bodyPr wrap="square" lIns="0" tIns="0" rIns="0" bIns="0" rtlCol="0" anchor="t">
            <a:spAutoFit/>
          </a:bodyPr>
          <a:lstStyle/>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مهم وعاجل: نفذ فوراً.</a:t>
            </a:r>
          </a:p>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مهم وغير عاجل: خطط وجدول.</a:t>
            </a:r>
          </a:p>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غير مهم وعاجل: فوض لغيرك إن أمكن.</a:t>
            </a:r>
          </a:p>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غير مهم وغير عاجل: تخلص منها.</a:t>
            </a:r>
          </a:p>
        </p:txBody>
      </p:sp>
      <p:sp>
        <p:nvSpPr>
          <p:cNvPr id="67" name="TextBox 41">
            <a:extLst>
              <a:ext uri="{FF2B5EF4-FFF2-40B4-BE49-F238E27FC236}">
                <a16:creationId xmlns:a16="http://schemas.microsoft.com/office/drawing/2014/main" id="{A8B02B2E-FD44-C9CC-474D-C3CDDDC3244B}"/>
              </a:ext>
            </a:extLst>
          </p:cNvPr>
          <p:cNvSpPr txBox="1"/>
          <p:nvPr/>
        </p:nvSpPr>
        <p:spPr>
          <a:xfrm>
            <a:off x="4844117" y="4237322"/>
            <a:ext cx="1879565" cy="790601"/>
          </a:xfrm>
          <a:prstGeom prst="rect">
            <a:avLst/>
          </a:prstGeom>
        </p:spPr>
        <p:txBody>
          <a:bodyPr wrap="square" lIns="0" tIns="0" rIns="0" bIns="0" rtlCol="0" anchor="t">
            <a:spAutoFit/>
          </a:bodyPr>
          <a:lstStyle/>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80% من نتائجك تأتي من 20% من جهودك. حدد هذه الـ 20% من الأنشطة التي تحقق أكبر قيمة وركز عليها.</a:t>
            </a:r>
          </a:p>
        </p:txBody>
      </p:sp>
      <p:sp>
        <p:nvSpPr>
          <p:cNvPr id="68" name="TextBox 41">
            <a:extLst>
              <a:ext uri="{FF2B5EF4-FFF2-40B4-BE49-F238E27FC236}">
                <a16:creationId xmlns:a16="http://schemas.microsoft.com/office/drawing/2014/main" id="{08497F95-0FA0-603E-EABA-C245BC0267E6}"/>
              </a:ext>
            </a:extLst>
          </p:cNvPr>
          <p:cNvSpPr txBox="1"/>
          <p:nvPr/>
        </p:nvSpPr>
        <p:spPr>
          <a:xfrm>
            <a:off x="8230481" y="4293943"/>
            <a:ext cx="1879565" cy="790601"/>
          </a:xfrm>
          <a:prstGeom prst="rect">
            <a:avLst/>
          </a:prstGeom>
        </p:spPr>
        <p:txBody>
          <a:bodyPr wrap="square" lIns="0" tIns="0" rIns="0" bIns="0" rtlCol="0" anchor="t">
            <a:spAutoFit/>
          </a:bodyPr>
          <a:lstStyle/>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2-3 ساعات لتطوير المحتوى.</a:t>
            </a:r>
          </a:p>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1-2 ساعة للتسويق والتواصل.</a:t>
            </a:r>
          </a:p>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1 ساعة للتعلم الذاتي.</a:t>
            </a:r>
          </a:p>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30-60 دقيقة للمهام الإدارية.</a:t>
            </a:r>
          </a:p>
        </p:txBody>
      </p:sp>
    </p:spTree>
    <p:extLst>
      <p:ext uri="{BB962C8B-B14F-4D97-AF65-F5344CB8AC3E}">
        <p14:creationId xmlns:p14="http://schemas.microsoft.com/office/powerpoint/2010/main" val="16746093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1000"/>
                                        <p:tgtEl>
                                          <p:spTgt spid="60"/>
                                        </p:tgtEl>
                                      </p:cBhvr>
                                    </p:animEffect>
                                    <p:anim calcmode="lin" valueType="num">
                                      <p:cBhvr>
                                        <p:cTn id="18" dur="1000" fill="hold"/>
                                        <p:tgtEl>
                                          <p:spTgt spid="60"/>
                                        </p:tgtEl>
                                        <p:attrNameLst>
                                          <p:attrName>ppt_x</p:attrName>
                                        </p:attrNameLst>
                                      </p:cBhvr>
                                      <p:tavLst>
                                        <p:tav tm="0">
                                          <p:val>
                                            <p:strVal val="#ppt_x"/>
                                          </p:val>
                                        </p:tav>
                                        <p:tav tm="100000">
                                          <p:val>
                                            <p:strVal val="#ppt_x"/>
                                          </p:val>
                                        </p:tav>
                                      </p:tavLst>
                                    </p:anim>
                                    <p:anim calcmode="lin" valueType="num">
                                      <p:cBhvr>
                                        <p:cTn id="19" dur="1000" fill="hold"/>
                                        <p:tgtEl>
                                          <p:spTgt spid="6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1000"/>
                                        <p:tgtEl>
                                          <p:spTgt spid="61"/>
                                        </p:tgtEl>
                                      </p:cBhvr>
                                    </p:animEffect>
                                    <p:anim calcmode="lin" valueType="num">
                                      <p:cBhvr>
                                        <p:cTn id="23" dur="1000" fill="hold"/>
                                        <p:tgtEl>
                                          <p:spTgt spid="61"/>
                                        </p:tgtEl>
                                        <p:attrNameLst>
                                          <p:attrName>ppt_x</p:attrName>
                                        </p:attrNameLst>
                                      </p:cBhvr>
                                      <p:tavLst>
                                        <p:tav tm="0">
                                          <p:val>
                                            <p:strVal val="#ppt_x"/>
                                          </p:val>
                                        </p:tav>
                                        <p:tav tm="100000">
                                          <p:val>
                                            <p:strVal val="#ppt_x"/>
                                          </p:val>
                                        </p:tav>
                                      </p:tavLst>
                                    </p:anim>
                                    <p:anim calcmode="lin" valueType="num">
                                      <p:cBhvr>
                                        <p:cTn id="24" dur="1000" fill="hold"/>
                                        <p:tgtEl>
                                          <p:spTgt spid="6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1000"/>
                                        <p:tgtEl>
                                          <p:spTgt spid="66"/>
                                        </p:tgtEl>
                                      </p:cBhvr>
                                    </p:animEffect>
                                    <p:anim calcmode="lin" valueType="num">
                                      <p:cBhvr>
                                        <p:cTn id="28" dur="1000" fill="hold"/>
                                        <p:tgtEl>
                                          <p:spTgt spid="66"/>
                                        </p:tgtEl>
                                        <p:attrNameLst>
                                          <p:attrName>ppt_x</p:attrName>
                                        </p:attrNameLst>
                                      </p:cBhvr>
                                      <p:tavLst>
                                        <p:tav tm="0">
                                          <p:val>
                                            <p:strVal val="#ppt_x"/>
                                          </p:val>
                                        </p:tav>
                                        <p:tav tm="100000">
                                          <p:val>
                                            <p:strVal val="#ppt_x"/>
                                          </p:val>
                                        </p:tav>
                                      </p:tavLst>
                                    </p:anim>
                                    <p:anim calcmode="lin" valueType="num">
                                      <p:cBhvr>
                                        <p:cTn id="29"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1000"/>
                                        <p:tgtEl>
                                          <p:spTgt spid="62"/>
                                        </p:tgtEl>
                                      </p:cBhvr>
                                    </p:animEffect>
                                    <p:anim calcmode="lin" valueType="num">
                                      <p:cBhvr>
                                        <p:cTn id="50" dur="1000" fill="hold"/>
                                        <p:tgtEl>
                                          <p:spTgt spid="62"/>
                                        </p:tgtEl>
                                        <p:attrNameLst>
                                          <p:attrName>ppt_x</p:attrName>
                                        </p:attrNameLst>
                                      </p:cBhvr>
                                      <p:tavLst>
                                        <p:tav tm="0">
                                          <p:val>
                                            <p:strVal val="#ppt_x"/>
                                          </p:val>
                                        </p:tav>
                                        <p:tav tm="100000">
                                          <p:val>
                                            <p:strVal val="#ppt_x"/>
                                          </p:val>
                                        </p:tav>
                                      </p:tavLst>
                                    </p:anim>
                                    <p:anim calcmode="lin" valueType="num">
                                      <p:cBhvr>
                                        <p:cTn id="51" dur="1000" fill="hold"/>
                                        <p:tgtEl>
                                          <p:spTgt spid="6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fade">
                                      <p:cBhvr>
                                        <p:cTn id="54" dur="1000"/>
                                        <p:tgtEl>
                                          <p:spTgt spid="67"/>
                                        </p:tgtEl>
                                      </p:cBhvr>
                                    </p:animEffect>
                                    <p:anim calcmode="lin" valueType="num">
                                      <p:cBhvr>
                                        <p:cTn id="55" dur="1000" fill="hold"/>
                                        <p:tgtEl>
                                          <p:spTgt spid="67"/>
                                        </p:tgtEl>
                                        <p:attrNameLst>
                                          <p:attrName>ppt_x</p:attrName>
                                        </p:attrNameLst>
                                      </p:cBhvr>
                                      <p:tavLst>
                                        <p:tav tm="0">
                                          <p:val>
                                            <p:strVal val="#ppt_x"/>
                                          </p:val>
                                        </p:tav>
                                        <p:tav tm="100000">
                                          <p:val>
                                            <p:strVal val="#ppt_x"/>
                                          </p:val>
                                        </p:tav>
                                      </p:tavLst>
                                    </p:anim>
                                    <p:anim calcmode="lin" valueType="num">
                                      <p:cBhvr>
                                        <p:cTn id="56"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1000"/>
                                        <p:tgtEl>
                                          <p:spTgt spid="29"/>
                                        </p:tgtEl>
                                      </p:cBhvr>
                                    </p:animEffect>
                                    <p:anim calcmode="lin" valueType="num">
                                      <p:cBhvr>
                                        <p:cTn id="62" dur="1000" fill="hold"/>
                                        <p:tgtEl>
                                          <p:spTgt spid="29"/>
                                        </p:tgtEl>
                                        <p:attrNameLst>
                                          <p:attrName>ppt_x</p:attrName>
                                        </p:attrNameLst>
                                      </p:cBhvr>
                                      <p:tavLst>
                                        <p:tav tm="0">
                                          <p:val>
                                            <p:strVal val="#ppt_x"/>
                                          </p:val>
                                        </p:tav>
                                        <p:tav tm="100000">
                                          <p:val>
                                            <p:strVal val="#ppt_x"/>
                                          </p:val>
                                        </p:tav>
                                      </p:tavLst>
                                    </p:anim>
                                    <p:anim calcmode="lin" valueType="num">
                                      <p:cBhvr>
                                        <p:cTn id="63" dur="1000" fill="hold"/>
                                        <p:tgtEl>
                                          <p:spTgt spid="2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1000"/>
                                        <p:tgtEl>
                                          <p:spTgt spid="36"/>
                                        </p:tgtEl>
                                      </p:cBhvr>
                                    </p:animEffect>
                                    <p:anim calcmode="lin" valueType="num">
                                      <p:cBhvr>
                                        <p:cTn id="72" dur="1000" fill="hold"/>
                                        <p:tgtEl>
                                          <p:spTgt spid="36"/>
                                        </p:tgtEl>
                                        <p:attrNameLst>
                                          <p:attrName>ppt_x</p:attrName>
                                        </p:attrNameLst>
                                      </p:cBhvr>
                                      <p:tavLst>
                                        <p:tav tm="0">
                                          <p:val>
                                            <p:strVal val="#ppt_x"/>
                                          </p:val>
                                        </p:tav>
                                        <p:tav tm="100000">
                                          <p:val>
                                            <p:strVal val="#ppt_x"/>
                                          </p:val>
                                        </p:tav>
                                      </p:tavLst>
                                    </p:anim>
                                    <p:anim calcmode="lin" valueType="num">
                                      <p:cBhvr>
                                        <p:cTn id="73" dur="1000" fill="hold"/>
                                        <p:tgtEl>
                                          <p:spTgt spid="3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1000"/>
                                        <p:tgtEl>
                                          <p:spTgt spid="63"/>
                                        </p:tgtEl>
                                      </p:cBhvr>
                                    </p:animEffect>
                                    <p:anim calcmode="lin" valueType="num">
                                      <p:cBhvr>
                                        <p:cTn id="77" dur="1000" fill="hold"/>
                                        <p:tgtEl>
                                          <p:spTgt spid="63"/>
                                        </p:tgtEl>
                                        <p:attrNameLst>
                                          <p:attrName>ppt_x</p:attrName>
                                        </p:attrNameLst>
                                      </p:cBhvr>
                                      <p:tavLst>
                                        <p:tav tm="0">
                                          <p:val>
                                            <p:strVal val="#ppt_x"/>
                                          </p:val>
                                        </p:tav>
                                        <p:tav tm="100000">
                                          <p:val>
                                            <p:strVal val="#ppt_x"/>
                                          </p:val>
                                        </p:tav>
                                      </p:tavLst>
                                    </p:anim>
                                    <p:anim calcmode="lin" valueType="num">
                                      <p:cBhvr>
                                        <p:cTn id="78" dur="1000" fill="hold"/>
                                        <p:tgtEl>
                                          <p:spTgt spid="6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fade">
                                      <p:cBhvr>
                                        <p:cTn id="81" dur="1000"/>
                                        <p:tgtEl>
                                          <p:spTgt spid="68"/>
                                        </p:tgtEl>
                                      </p:cBhvr>
                                    </p:animEffect>
                                    <p:anim calcmode="lin" valueType="num">
                                      <p:cBhvr>
                                        <p:cTn id="82" dur="1000" fill="hold"/>
                                        <p:tgtEl>
                                          <p:spTgt spid="68"/>
                                        </p:tgtEl>
                                        <p:attrNameLst>
                                          <p:attrName>ppt_x</p:attrName>
                                        </p:attrNameLst>
                                      </p:cBhvr>
                                      <p:tavLst>
                                        <p:tav tm="0">
                                          <p:val>
                                            <p:strVal val="#ppt_x"/>
                                          </p:val>
                                        </p:tav>
                                        <p:tav tm="100000">
                                          <p:val>
                                            <p:strVal val="#ppt_x"/>
                                          </p:val>
                                        </p:tav>
                                      </p:tavLst>
                                    </p:anim>
                                    <p:anim calcmode="lin" valueType="num">
                                      <p:cBhvr>
                                        <p:cTn id="83"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P spid="28" grpId="0"/>
      <p:bldP spid="33" grpId="0" animBg="1"/>
      <p:bldP spid="36" grpId="0"/>
      <p:bldP spid="60" grpId="0"/>
      <p:bldP spid="61" grpId="0"/>
      <p:bldP spid="62" grpId="0"/>
      <p:bldP spid="63" grpId="0"/>
      <p:bldP spid="66" grpId="0"/>
      <p:bldP spid="67" grpId="0"/>
      <p:bldP spid="68"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8DC2A-5E8D-1970-FB4F-66E78830523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6002056-81BE-54BF-CC0A-EAFE2A68F215}"/>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هي أهم خمس خطوات يجب أن أتبعها لأصل لأعلى إنتاجية؟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7" name="Group 22">
            <a:extLst>
              <a:ext uri="{FF2B5EF4-FFF2-40B4-BE49-F238E27FC236}">
                <a16:creationId xmlns:a16="http://schemas.microsoft.com/office/drawing/2014/main" id="{DCC29633-F9EF-A71D-0A1D-1AF0BE0BDE11}"/>
              </a:ext>
            </a:extLst>
          </p:cNvPr>
          <p:cNvGrpSpPr/>
          <p:nvPr/>
        </p:nvGrpSpPr>
        <p:grpSpPr>
          <a:xfrm rot="-10800000">
            <a:off x="2771542" y="2741204"/>
            <a:ext cx="2085596" cy="2501299"/>
            <a:chOff x="0" y="0"/>
            <a:chExt cx="2041606" cy="2448541"/>
          </a:xfrm>
        </p:grpSpPr>
        <p:sp>
          <p:nvSpPr>
            <p:cNvPr id="38" name="Freeform 23">
              <a:extLst>
                <a:ext uri="{FF2B5EF4-FFF2-40B4-BE49-F238E27FC236}">
                  <a16:creationId xmlns:a16="http://schemas.microsoft.com/office/drawing/2014/main" id="{2292BFF7-B09F-4B1C-10C0-360E736C2F8D}"/>
                </a:ext>
              </a:extLst>
            </p:cNvPr>
            <p:cNvSpPr/>
            <p:nvPr/>
          </p:nvSpPr>
          <p:spPr>
            <a:xfrm>
              <a:off x="0" y="0"/>
              <a:ext cx="2041606" cy="2448541"/>
            </a:xfrm>
            <a:custGeom>
              <a:avLst/>
              <a:gdLst/>
              <a:ahLst/>
              <a:cxnLst/>
              <a:rect l="l" t="t" r="r" b="b"/>
              <a:pathLst>
                <a:path w="2041606" h="2448541">
                  <a:moveTo>
                    <a:pt x="79191" y="0"/>
                  </a:moveTo>
                  <a:lnTo>
                    <a:pt x="1962415" y="0"/>
                  </a:lnTo>
                  <a:cubicBezTo>
                    <a:pt x="2006151" y="0"/>
                    <a:pt x="2041606" y="35455"/>
                    <a:pt x="2041606" y="79191"/>
                  </a:cubicBezTo>
                  <a:lnTo>
                    <a:pt x="2041606" y="2369350"/>
                  </a:lnTo>
                  <a:cubicBezTo>
                    <a:pt x="2041606" y="2390353"/>
                    <a:pt x="2033263" y="2410495"/>
                    <a:pt x="2018411" y="2425347"/>
                  </a:cubicBezTo>
                  <a:cubicBezTo>
                    <a:pt x="2003560" y="2440198"/>
                    <a:pt x="1983418" y="2448541"/>
                    <a:pt x="1962415" y="2448541"/>
                  </a:cubicBezTo>
                  <a:lnTo>
                    <a:pt x="79191" y="2448541"/>
                  </a:lnTo>
                  <a:cubicBezTo>
                    <a:pt x="58188" y="2448541"/>
                    <a:pt x="38046" y="2440198"/>
                    <a:pt x="23195" y="2425347"/>
                  </a:cubicBezTo>
                  <a:cubicBezTo>
                    <a:pt x="8343" y="2410495"/>
                    <a:pt x="0" y="2390353"/>
                    <a:pt x="0" y="2369350"/>
                  </a:cubicBezTo>
                  <a:lnTo>
                    <a:pt x="0" y="79191"/>
                  </a:lnTo>
                  <a:cubicBezTo>
                    <a:pt x="0" y="58188"/>
                    <a:pt x="8343" y="38046"/>
                    <a:pt x="23195" y="23195"/>
                  </a:cubicBezTo>
                  <a:cubicBezTo>
                    <a:pt x="38046" y="8343"/>
                    <a:pt x="58188" y="0"/>
                    <a:pt x="79191" y="0"/>
                  </a:cubicBezTo>
                  <a:close/>
                </a:path>
              </a:pathLst>
            </a:custGeom>
            <a:solidFill>
              <a:srgbClr val="FFFFFF"/>
            </a:solidFill>
            <a:ln w="123825" cap="rnd">
              <a:solidFill>
                <a:srgbClr val="91E1D5"/>
              </a:solidFill>
              <a:prstDash val="solid"/>
              <a:round/>
            </a:ln>
          </p:spPr>
          <p:txBody>
            <a:bodyPr/>
            <a:lstStyle/>
            <a:p>
              <a:endParaRPr lang="fr-FR" sz="1200"/>
            </a:p>
          </p:txBody>
        </p:sp>
        <p:sp>
          <p:nvSpPr>
            <p:cNvPr id="39" name="TextBox 24">
              <a:extLst>
                <a:ext uri="{FF2B5EF4-FFF2-40B4-BE49-F238E27FC236}">
                  <a16:creationId xmlns:a16="http://schemas.microsoft.com/office/drawing/2014/main" id="{50CAAF0B-563F-6197-EA32-E03B8CFFE204}"/>
                </a:ext>
              </a:extLst>
            </p:cNvPr>
            <p:cNvSpPr txBox="1"/>
            <p:nvPr/>
          </p:nvSpPr>
          <p:spPr>
            <a:xfrm>
              <a:off x="0" y="-38100"/>
              <a:ext cx="2041606" cy="2486641"/>
            </a:xfrm>
            <a:prstGeom prst="rect">
              <a:avLst/>
            </a:prstGeom>
          </p:spPr>
          <p:txBody>
            <a:bodyPr lIns="33867" tIns="33867" rIns="33867" bIns="33867" rtlCol="0" anchor="ctr"/>
            <a:lstStyle/>
            <a:p>
              <a:pPr algn="ctr">
                <a:lnSpc>
                  <a:spcPts val="1837"/>
                </a:lnSpc>
                <a:spcBef>
                  <a:spcPct val="0"/>
                </a:spcBef>
              </a:pPr>
              <a:endParaRPr sz="1200"/>
            </a:p>
          </p:txBody>
        </p:sp>
      </p:grpSp>
      <p:sp>
        <p:nvSpPr>
          <p:cNvPr id="40" name="Freeform 25">
            <a:extLst>
              <a:ext uri="{FF2B5EF4-FFF2-40B4-BE49-F238E27FC236}">
                <a16:creationId xmlns:a16="http://schemas.microsoft.com/office/drawing/2014/main" id="{E716DE44-D62D-17DD-2399-4E3E54CF2B06}"/>
              </a:ext>
            </a:extLst>
          </p:cNvPr>
          <p:cNvSpPr/>
          <p:nvPr/>
        </p:nvSpPr>
        <p:spPr>
          <a:xfrm>
            <a:off x="3098880" y="2741204"/>
            <a:ext cx="1430920" cy="666953"/>
          </a:xfrm>
          <a:custGeom>
            <a:avLst/>
            <a:gdLst/>
            <a:ahLst/>
            <a:cxnLst/>
            <a:rect l="l" t="t" r="r" b="b"/>
            <a:pathLst>
              <a:path w="2146380" h="1000429">
                <a:moveTo>
                  <a:pt x="0" y="0"/>
                </a:moveTo>
                <a:lnTo>
                  <a:pt x="2146380" y="0"/>
                </a:lnTo>
                <a:lnTo>
                  <a:pt x="2146380" y="1000430"/>
                </a:lnTo>
                <a:lnTo>
                  <a:pt x="0" y="1000430"/>
                </a:lnTo>
                <a:lnTo>
                  <a:pt x="0" y="0"/>
                </a:lnTo>
                <a:close/>
              </a:path>
            </a:pathLst>
          </a:custGeom>
          <a:blipFill>
            <a:blip r:embed="rId2">
              <a:extLst>
                <a:ext uri="{96DAC541-7B7A-43D3-8B79-37D633B846F1}">
                  <asvg:svgBlip xmlns:asvg="http://schemas.microsoft.com/office/drawing/2016/SVG/main" r:embed="rId3"/>
                </a:ext>
              </a:extLst>
            </a:blip>
            <a:stretch>
              <a:fillRect t="-114545"/>
            </a:stretch>
          </a:blipFill>
          <a:ln cap="sq">
            <a:noFill/>
            <a:prstDash val="solid"/>
            <a:miter/>
          </a:ln>
        </p:spPr>
        <p:txBody>
          <a:bodyPr/>
          <a:lstStyle/>
          <a:p>
            <a:endParaRPr lang="fr-FR" sz="1200"/>
          </a:p>
        </p:txBody>
      </p:sp>
      <p:sp>
        <p:nvSpPr>
          <p:cNvPr id="43" name="TextBox 28">
            <a:extLst>
              <a:ext uri="{FF2B5EF4-FFF2-40B4-BE49-F238E27FC236}">
                <a16:creationId xmlns:a16="http://schemas.microsoft.com/office/drawing/2014/main" id="{4557B533-C99D-411D-6AB8-8BAC3BAE52CC}"/>
              </a:ext>
            </a:extLst>
          </p:cNvPr>
          <p:cNvSpPr txBox="1"/>
          <p:nvPr/>
        </p:nvSpPr>
        <p:spPr>
          <a:xfrm>
            <a:off x="3486920" y="2789275"/>
            <a:ext cx="624988" cy="398186"/>
          </a:xfrm>
          <a:prstGeom prst="rect">
            <a:avLst/>
          </a:prstGeom>
        </p:spPr>
        <p:txBody>
          <a:bodyPr lIns="0" tIns="0" rIns="0" bIns="0" rtlCol="0" anchor="t">
            <a:spAutoFit/>
          </a:bodyPr>
          <a:lstStyle/>
          <a:p>
            <a:pPr algn="ctr">
              <a:lnSpc>
                <a:spcPts val="3263"/>
              </a:lnSpc>
              <a:spcBef>
                <a:spcPct val="0"/>
              </a:spcBef>
            </a:pPr>
            <a:r>
              <a:rPr lang="en-US" sz="2549" b="1">
                <a:solidFill>
                  <a:srgbClr val="F8F8F8"/>
                </a:solidFill>
                <a:latin typeface="Montserrat Bold"/>
                <a:ea typeface="Montserrat Bold"/>
                <a:cs typeface="Montserrat Bold"/>
                <a:sym typeface="Montserrat Bold"/>
              </a:rPr>
              <a:t>04</a:t>
            </a:r>
          </a:p>
        </p:txBody>
      </p:sp>
      <p:grpSp>
        <p:nvGrpSpPr>
          <p:cNvPr id="44" name="Group 29">
            <a:extLst>
              <a:ext uri="{FF2B5EF4-FFF2-40B4-BE49-F238E27FC236}">
                <a16:creationId xmlns:a16="http://schemas.microsoft.com/office/drawing/2014/main" id="{49CB2A08-CB96-83AF-2F83-AEE53D026BDA}"/>
              </a:ext>
            </a:extLst>
          </p:cNvPr>
          <p:cNvGrpSpPr/>
          <p:nvPr/>
        </p:nvGrpSpPr>
        <p:grpSpPr>
          <a:xfrm rot="-10800000">
            <a:off x="7475094" y="2702283"/>
            <a:ext cx="2085596" cy="2501299"/>
            <a:chOff x="0" y="0"/>
            <a:chExt cx="2041606" cy="2448541"/>
          </a:xfrm>
        </p:grpSpPr>
        <p:sp>
          <p:nvSpPr>
            <p:cNvPr id="45" name="Freeform 30">
              <a:extLst>
                <a:ext uri="{FF2B5EF4-FFF2-40B4-BE49-F238E27FC236}">
                  <a16:creationId xmlns:a16="http://schemas.microsoft.com/office/drawing/2014/main" id="{7C45427A-5900-3888-1429-D5D0770AE58E}"/>
                </a:ext>
              </a:extLst>
            </p:cNvPr>
            <p:cNvSpPr/>
            <p:nvPr/>
          </p:nvSpPr>
          <p:spPr>
            <a:xfrm>
              <a:off x="0" y="0"/>
              <a:ext cx="2041606" cy="2448541"/>
            </a:xfrm>
            <a:custGeom>
              <a:avLst/>
              <a:gdLst/>
              <a:ahLst/>
              <a:cxnLst/>
              <a:rect l="l" t="t" r="r" b="b"/>
              <a:pathLst>
                <a:path w="2041606" h="2448541">
                  <a:moveTo>
                    <a:pt x="79191" y="0"/>
                  </a:moveTo>
                  <a:lnTo>
                    <a:pt x="1962415" y="0"/>
                  </a:lnTo>
                  <a:cubicBezTo>
                    <a:pt x="2006151" y="0"/>
                    <a:pt x="2041606" y="35455"/>
                    <a:pt x="2041606" y="79191"/>
                  </a:cubicBezTo>
                  <a:lnTo>
                    <a:pt x="2041606" y="2369350"/>
                  </a:lnTo>
                  <a:cubicBezTo>
                    <a:pt x="2041606" y="2390353"/>
                    <a:pt x="2033263" y="2410495"/>
                    <a:pt x="2018411" y="2425347"/>
                  </a:cubicBezTo>
                  <a:cubicBezTo>
                    <a:pt x="2003560" y="2440198"/>
                    <a:pt x="1983418" y="2448541"/>
                    <a:pt x="1962415" y="2448541"/>
                  </a:cubicBezTo>
                  <a:lnTo>
                    <a:pt x="79191" y="2448541"/>
                  </a:lnTo>
                  <a:cubicBezTo>
                    <a:pt x="58188" y="2448541"/>
                    <a:pt x="38046" y="2440198"/>
                    <a:pt x="23195" y="2425347"/>
                  </a:cubicBezTo>
                  <a:cubicBezTo>
                    <a:pt x="8343" y="2410495"/>
                    <a:pt x="0" y="2390353"/>
                    <a:pt x="0" y="2369350"/>
                  </a:cubicBezTo>
                  <a:lnTo>
                    <a:pt x="0" y="79191"/>
                  </a:lnTo>
                  <a:cubicBezTo>
                    <a:pt x="0" y="58188"/>
                    <a:pt x="8343" y="38046"/>
                    <a:pt x="23195" y="23195"/>
                  </a:cubicBezTo>
                  <a:cubicBezTo>
                    <a:pt x="38046" y="8343"/>
                    <a:pt x="58188" y="0"/>
                    <a:pt x="79191" y="0"/>
                  </a:cubicBezTo>
                  <a:close/>
                </a:path>
              </a:pathLst>
            </a:custGeom>
            <a:solidFill>
              <a:srgbClr val="FFFFFF"/>
            </a:solidFill>
            <a:ln w="123825" cap="rnd">
              <a:solidFill>
                <a:srgbClr val="91DFB1"/>
              </a:solidFill>
              <a:prstDash val="solid"/>
              <a:round/>
            </a:ln>
          </p:spPr>
          <p:txBody>
            <a:bodyPr/>
            <a:lstStyle/>
            <a:p>
              <a:endParaRPr lang="fr-FR" sz="1200" dirty="0"/>
            </a:p>
          </p:txBody>
        </p:sp>
        <p:sp>
          <p:nvSpPr>
            <p:cNvPr id="50" name="TextBox 31">
              <a:extLst>
                <a:ext uri="{FF2B5EF4-FFF2-40B4-BE49-F238E27FC236}">
                  <a16:creationId xmlns:a16="http://schemas.microsoft.com/office/drawing/2014/main" id="{1C163D4B-C1B1-8447-BF5E-56FCD361531F}"/>
                </a:ext>
              </a:extLst>
            </p:cNvPr>
            <p:cNvSpPr txBox="1"/>
            <p:nvPr/>
          </p:nvSpPr>
          <p:spPr>
            <a:xfrm>
              <a:off x="0" y="-38100"/>
              <a:ext cx="2041606" cy="2486641"/>
            </a:xfrm>
            <a:prstGeom prst="rect">
              <a:avLst/>
            </a:prstGeom>
          </p:spPr>
          <p:txBody>
            <a:bodyPr lIns="33867" tIns="33867" rIns="33867" bIns="33867" rtlCol="0" anchor="ctr"/>
            <a:lstStyle/>
            <a:p>
              <a:pPr algn="ctr">
                <a:lnSpc>
                  <a:spcPts val="1837"/>
                </a:lnSpc>
                <a:spcBef>
                  <a:spcPct val="0"/>
                </a:spcBef>
              </a:pPr>
              <a:endParaRPr sz="1200"/>
            </a:p>
          </p:txBody>
        </p:sp>
      </p:grpSp>
      <p:sp>
        <p:nvSpPr>
          <p:cNvPr id="51" name="Freeform 32">
            <a:extLst>
              <a:ext uri="{FF2B5EF4-FFF2-40B4-BE49-F238E27FC236}">
                <a16:creationId xmlns:a16="http://schemas.microsoft.com/office/drawing/2014/main" id="{8262BDA1-3407-C217-30DA-D98FB88F287A}"/>
              </a:ext>
            </a:extLst>
          </p:cNvPr>
          <p:cNvSpPr/>
          <p:nvPr/>
        </p:nvSpPr>
        <p:spPr>
          <a:xfrm>
            <a:off x="7802432" y="2702284"/>
            <a:ext cx="1430920" cy="666953"/>
          </a:xfrm>
          <a:custGeom>
            <a:avLst/>
            <a:gdLst/>
            <a:ahLst/>
            <a:cxnLst/>
            <a:rect l="l" t="t" r="r" b="b"/>
            <a:pathLst>
              <a:path w="2146380" h="1000429">
                <a:moveTo>
                  <a:pt x="0" y="0"/>
                </a:moveTo>
                <a:lnTo>
                  <a:pt x="2146380" y="0"/>
                </a:lnTo>
                <a:lnTo>
                  <a:pt x="2146380" y="1000429"/>
                </a:lnTo>
                <a:lnTo>
                  <a:pt x="0" y="1000429"/>
                </a:lnTo>
                <a:lnTo>
                  <a:pt x="0" y="0"/>
                </a:lnTo>
                <a:close/>
              </a:path>
            </a:pathLst>
          </a:custGeom>
          <a:blipFill>
            <a:blip r:embed="rId4">
              <a:extLst>
                <a:ext uri="{96DAC541-7B7A-43D3-8B79-37D633B846F1}">
                  <asvg:svgBlip xmlns:asvg="http://schemas.microsoft.com/office/drawing/2016/SVG/main" r:embed="rId5"/>
                </a:ext>
              </a:extLst>
            </a:blip>
            <a:stretch>
              <a:fillRect t="-114545"/>
            </a:stretch>
          </a:blipFill>
          <a:ln cap="sq">
            <a:noFill/>
            <a:prstDash val="solid"/>
            <a:miter/>
          </a:ln>
        </p:spPr>
        <p:txBody>
          <a:bodyPr/>
          <a:lstStyle/>
          <a:p>
            <a:endParaRPr lang="fr-FR" sz="1200"/>
          </a:p>
        </p:txBody>
      </p:sp>
      <p:sp>
        <p:nvSpPr>
          <p:cNvPr id="54" name="TextBox 35">
            <a:extLst>
              <a:ext uri="{FF2B5EF4-FFF2-40B4-BE49-F238E27FC236}">
                <a16:creationId xmlns:a16="http://schemas.microsoft.com/office/drawing/2014/main" id="{09765CBA-26C6-EBDA-9BEF-5957D944EC7C}"/>
              </a:ext>
            </a:extLst>
          </p:cNvPr>
          <p:cNvSpPr txBox="1"/>
          <p:nvPr/>
        </p:nvSpPr>
        <p:spPr>
          <a:xfrm>
            <a:off x="8190473" y="2750354"/>
            <a:ext cx="624988" cy="398186"/>
          </a:xfrm>
          <a:prstGeom prst="rect">
            <a:avLst/>
          </a:prstGeom>
        </p:spPr>
        <p:txBody>
          <a:bodyPr lIns="0" tIns="0" rIns="0" bIns="0" rtlCol="0" anchor="t">
            <a:spAutoFit/>
          </a:bodyPr>
          <a:lstStyle/>
          <a:p>
            <a:pPr algn="ctr">
              <a:lnSpc>
                <a:spcPts val="3263"/>
              </a:lnSpc>
              <a:spcBef>
                <a:spcPct val="0"/>
              </a:spcBef>
            </a:pPr>
            <a:r>
              <a:rPr lang="en-US" sz="2549" b="1">
                <a:solidFill>
                  <a:srgbClr val="F8F8F8"/>
                </a:solidFill>
                <a:latin typeface="Montserrat Bold"/>
                <a:ea typeface="Montserrat Bold"/>
                <a:cs typeface="Montserrat Bold"/>
                <a:sym typeface="Montserrat Bold"/>
              </a:rPr>
              <a:t>05</a:t>
            </a:r>
          </a:p>
        </p:txBody>
      </p:sp>
      <p:sp>
        <p:nvSpPr>
          <p:cNvPr id="64" name="TextBox 41">
            <a:extLst>
              <a:ext uri="{FF2B5EF4-FFF2-40B4-BE49-F238E27FC236}">
                <a16:creationId xmlns:a16="http://schemas.microsoft.com/office/drawing/2014/main" id="{C3B8E742-77C1-B8B0-D30B-C8B135B4F77D}"/>
              </a:ext>
            </a:extLst>
          </p:cNvPr>
          <p:cNvSpPr txBox="1"/>
          <p:nvPr/>
        </p:nvSpPr>
        <p:spPr>
          <a:xfrm>
            <a:off x="2749253" y="3490551"/>
            <a:ext cx="2100325" cy="405880"/>
          </a:xfrm>
          <a:prstGeom prst="rect">
            <a:avLst/>
          </a:prstGeom>
        </p:spPr>
        <p:txBody>
          <a:bodyPr wrap="square" lIns="0" tIns="0" rIns="0" bIns="0" rtlCol="0" anchor="t">
            <a:spAutoFit/>
          </a:bodyPr>
          <a:lstStyle/>
          <a:p>
            <a:pPr algn="ctr">
              <a:lnSpc>
                <a:spcPts val="1519"/>
              </a:lnSpc>
              <a:spcBef>
                <a:spcPct val="0"/>
              </a:spcBef>
            </a:pPr>
            <a:r>
              <a:rPr lang="ar-AE" b="1" dirty="0">
                <a:solidFill>
                  <a:srgbClr val="343432"/>
                </a:solidFill>
                <a:latin typeface="Adobe Arabic" panose="02040503050201020203" pitchFamily="18" charset="-78"/>
                <a:ea typeface="Montserrat Bold"/>
                <a:cs typeface="Adobe Arabic" panose="02040503050201020203" pitchFamily="18" charset="-78"/>
                <a:sym typeface="Montserrat Bold"/>
              </a:rPr>
              <a:t>تطبيق دورة التخطيط-التنفيذ-التقييم-التعديل</a:t>
            </a:r>
            <a:endParaRPr lang="en-US"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
        <p:nvSpPr>
          <p:cNvPr id="65" name="TextBox 41">
            <a:extLst>
              <a:ext uri="{FF2B5EF4-FFF2-40B4-BE49-F238E27FC236}">
                <a16:creationId xmlns:a16="http://schemas.microsoft.com/office/drawing/2014/main" id="{A7C24E07-9FD6-BAEE-D6E6-E0F933828739}"/>
              </a:ext>
            </a:extLst>
          </p:cNvPr>
          <p:cNvSpPr txBox="1"/>
          <p:nvPr/>
        </p:nvSpPr>
        <p:spPr>
          <a:xfrm>
            <a:off x="7413761" y="3505507"/>
            <a:ext cx="2100325" cy="213520"/>
          </a:xfrm>
          <a:prstGeom prst="rect">
            <a:avLst/>
          </a:prstGeom>
        </p:spPr>
        <p:txBody>
          <a:bodyPr wrap="square" lIns="0" tIns="0" rIns="0" bIns="0" rtlCol="0" anchor="t">
            <a:spAutoFit/>
          </a:bodyPr>
          <a:lstStyle/>
          <a:p>
            <a:pPr algn="ctr">
              <a:lnSpc>
                <a:spcPts val="1519"/>
              </a:lnSpc>
              <a:spcBef>
                <a:spcPct val="0"/>
              </a:spcBef>
            </a:pPr>
            <a:r>
              <a:rPr lang="ar-AE" b="1" dirty="0">
                <a:solidFill>
                  <a:srgbClr val="343432"/>
                </a:solidFill>
                <a:latin typeface="Adobe Arabic" panose="02040503050201020203" pitchFamily="18" charset="-78"/>
                <a:ea typeface="Montserrat Bold"/>
                <a:cs typeface="Adobe Arabic" panose="02040503050201020203" pitchFamily="18" charset="-78"/>
                <a:sym typeface="Montserrat Bold"/>
              </a:rPr>
              <a:t>تبني نظام "الروتين الذهبي"</a:t>
            </a:r>
            <a:endParaRPr lang="en-US"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
        <p:nvSpPr>
          <p:cNvPr id="69" name="TextBox 41">
            <a:extLst>
              <a:ext uri="{FF2B5EF4-FFF2-40B4-BE49-F238E27FC236}">
                <a16:creationId xmlns:a16="http://schemas.microsoft.com/office/drawing/2014/main" id="{2C523EA8-7053-2ACE-719E-A5A85D15968E}"/>
              </a:ext>
            </a:extLst>
          </p:cNvPr>
          <p:cNvSpPr txBox="1"/>
          <p:nvPr/>
        </p:nvSpPr>
        <p:spPr>
          <a:xfrm>
            <a:off x="2859632" y="4205870"/>
            <a:ext cx="1879565" cy="790601"/>
          </a:xfrm>
          <a:prstGeom prst="rect">
            <a:avLst/>
          </a:prstGeom>
        </p:spPr>
        <p:txBody>
          <a:bodyPr wrap="square" lIns="0" tIns="0" rIns="0" bIns="0" rtlCol="0" anchor="t">
            <a:spAutoFit/>
          </a:bodyPr>
          <a:lstStyle/>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التخطيط: في بداية كل أسبوع.</a:t>
            </a:r>
          </a:p>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التنفيذ: خلال الأسبوع.</a:t>
            </a:r>
          </a:p>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التقييم: في نهاية الأسبوع.</a:t>
            </a:r>
          </a:p>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التعديل: قبل بدء الأسبوع التالي.</a:t>
            </a:r>
          </a:p>
        </p:txBody>
      </p:sp>
      <p:sp>
        <p:nvSpPr>
          <p:cNvPr id="70" name="TextBox 41">
            <a:extLst>
              <a:ext uri="{FF2B5EF4-FFF2-40B4-BE49-F238E27FC236}">
                <a16:creationId xmlns:a16="http://schemas.microsoft.com/office/drawing/2014/main" id="{8712DBD9-B7D1-FA8B-7776-ACF9EDF3D2C1}"/>
              </a:ext>
            </a:extLst>
          </p:cNvPr>
          <p:cNvSpPr txBox="1"/>
          <p:nvPr/>
        </p:nvSpPr>
        <p:spPr>
          <a:xfrm>
            <a:off x="7563186" y="4141543"/>
            <a:ext cx="1879565" cy="982961"/>
          </a:xfrm>
          <a:prstGeom prst="rect">
            <a:avLst/>
          </a:prstGeom>
        </p:spPr>
        <p:txBody>
          <a:bodyPr wrap="square" lIns="0" tIns="0" rIns="0" bIns="0" rtlCol="0" anchor="t">
            <a:spAutoFit/>
          </a:bodyPr>
          <a:lstStyle/>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الروتين الصباحي: التأمل، القراءة، التخطيط اليومي.</a:t>
            </a:r>
          </a:p>
          <a:p>
            <a:pPr algn="r">
              <a:lnSpc>
                <a:spcPts val="1519"/>
              </a:lnSpc>
              <a:spcBef>
                <a:spcPct val="0"/>
              </a:spcBef>
            </a:pPr>
            <a:r>
              <a:rPr lang="ar-AE" dirty="0">
                <a:solidFill>
                  <a:srgbClr val="343432"/>
                </a:solidFill>
                <a:latin typeface="Adobe Arabic" panose="02040503050201020203" pitchFamily="18" charset="-78"/>
                <a:ea typeface="Montserrat Bold"/>
                <a:cs typeface="Adobe Arabic" panose="02040503050201020203" pitchFamily="18" charset="-78"/>
                <a:sym typeface="Montserrat Bold"/>
              </a:rPr>
              <a:t>الروتين المسائي: مراجعة الإنجازات، التحضير لليوم التالي، التأمل.</a:t>
            </a:r>
          </a:p>
        </p:txBody>
      </p:sp>
    </p:spTree>
    <p:extLst>
      <p:ext uri="{BB962C8B-B14F-4D97-AF65-F5344CB8AC3E}">
        <p14:creationId xmlns:p14="http://schemas.microsoft.com/office/powerpoint/2010/main" val="33036278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1000"/>
                                        <p:tgtEl>
                                          <p:spTgt spid="64"/>
                                        </p:tgtEl>
                                      </p:cBhvr>
                                    </p:animEffect>
                                    <p:anim calcmode="lin" valueType="num">
                                      <p:cBhvr>
                                        <p:cTn id="23" dur="1000" fill="hold"/>
                                        <p:tgtEl>
                                          <p:spTgt spid="64"/>
                                        </p:tgtEl>
                                        <p:attrNameLst>
                                          <p:attrName>ppt_x</p:attrName>
                                        </p:attrNameLst>
                                      </p:cBhvr>
                                      <p:tavLst>
                                        <p:tav tm="0">
                                          <p:val>
                                            <p:strVal val="#ppt_x"/>
                                          </p:val>
                                        </p:tav>
                                        <p:tav tm="100000">
                                          <p:val>
                                            <p:strVal val="#ppt_x"/>
                                          </p:val>
                                        </p:tav>
                                      </p:tavLst>
                                    </p:anim>
                                    <p:anim calcmode="lin" valueType="num">
                                      <p:cBhvr>
                                        <p:cTn id="24" dur="1000" fill="hold"/>
                                        <p:tgtEl>
                                          <p:spTgt spid="6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1000"/>
                                        <p:tgtEl>
                                          <p:spTgt spid="69"/>
                                        </p:tgtEl>
                                      </p:cBhvr>
                                    </p:animEffect>
                                    <p:anim calcmode="lin" valueType="num">
                                      <p:cBhvr>
                                        <p:cTn id="28" dur="1000" fill="hold"/>
                                        <p:tgtEl>
                                          <p:spTgt spid="69"/>
                                        </p:tgtEl>
                                        <p:attrNameLst>
                                          <p:attrName>ppt_x</p:attrName>
                                        </p:attrNameLst>
                                      </p:cBhvr>
                                      <p:tavLst>
                                        <p:tav tm="0">
                                          <p:val>
                                            <p:strVal val="#ppt_x"/>
                                          </p:val>
                                        </p:tav>
                                        <p:tav tm="100000">
                                          <p:val>
                                            <p:strVal val="#ppt_x"/>
                                          </p:val>
                                        </p:tav>
                                      </p:tavLst>
                                    </p:anim>
                                    <p:anim calcmode="lin" valueType="num">
                                      <p:cBhvr>
                                        <p:cTn id="2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1000"/>
                                        <p:tgtEl>
                                          <p:spTgt spid="44"/>
                                        </p:tgtEl>
                                      </p:cBhvr>
                                    </p:animEffect>
                                    <p:anim calcmode="lin" valueType="num">
                                      <p:cBhvr>
                                        <p:cTn id="35" dur="1000" fill="hold"/>
                                        <p:tgtEl>
                                          <p:spTgt spid="44"/>
                                        </p:tgtEl>
                                        <p:attrNameLst>
                                          <p:attrName>ppt_x</p:attrName>
                                        </p:attrNameLst>
                                      </p:cBhvr>
                                      <p:tavLst>
                                        <p:tav tm="0">
                                          <p:val>
                                            <p:strVal val="#ppt_x"/>
                                          </p:val>
                                        </p:tav>
                                        <p:tav tm="100000">
                                          <p:val>
                                            <p:strVal val="#ppt_x"/>
                                          </p:val>
                                        </p:tav>
                                      </p:tavLst>
                                    </p:anim>
                                    <p:anim calcmode="lin" valueType="num">
                                      <p:cBhvr>
                                        <p:cTn id="36" dur="1000" fill="hold"/>
                                        <p:tgtEl>
                                          <p:spTgt spid="4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1000"/>
                                        <p:tgtEl>
                                          <p:spTgt spid="51"/>
                                        </p:tgtEl>
                                      </p:cBhvr>
                                    </p:animEffect>
                                    <p:anim calcmode="lin" valueType="num">
                                      <p:cBhvr>
                                        <p:cTn id="40" dur="1000" fill="hold"/>
                                        <p:tgtEl>
                                          <p:spTgt spid="51"/>
                                        </p:tgtEl>
                                        <p:attrNameLst>
                                          <p:attrName>ppt_x</p:attrName>
                                        </p:attrNameLst>
                                      </p:cBhvr>
                                      <p:tavLst>
                                        <p:tav tm="0">
                                          <p:val>
                                            <p:strVal val="#ppt_x"/>
                                          </p:val>
                                        </p:tav>
                                        <p:tav tm="100000">
                                          <p:val>
                                            <p:strVal val="#ppt_x"/>
                                          </p:val>
                                        </p:tav>
                                      </p:tavLst>
                                    </p:anim>
                                    <p:anim calcmode="lin" valueType="num">
                                      <p:cBhvr>
                                        <p:cTn id="41" dur="1000" fill="hold"/>
                                        <p:tgtEl>
                                          <p:spTgt spid="5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1000"/>
                                        <p:tgtEl>
                                          <p:spTgt spid="54"/>
                                        </p:tgtEl>
                                      </p:cBhvr>
                                    </p:animEffect>
                                    <p:anim calcmode="lin" valueType="num">
                                      <p:cBhvr>
                                        <p:cTn id="45" dur="1000" fill="hold"/>
                                        <p:tgtEl>
                                          <p:spTgt spid="54"/>
                                        </p:tgtEl>
                                        <p:attrNameLst>
                                          <p:attrName>ppt_x</p:attrName>
                                        </p:attrNameLst>
                                      </p:cBhvr>
                                      <p:tavLst>
                                        <p:tav tm="0">
                                          <p:val>
                                            <p:strVal val="#ppt_x"/>
                                          </p:val>
                                        </p:tav>
                                        <p:tav tm="100000">
                                          <p:val>
                                            <p:strVal val="#ppt_x"/>
                                          </p:val>
                                        </p:tav>
                                      </p:tavLst>
                                    </p:anim>
                                    <p:anim calcmode="lin" valueType="num">
                                      <p:cBhvr>
                                        <p:cTn id="46" dur="1000" fill="hold"/>
                                        <p:tgtEl>
                                          <p:spTgt spid="5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1000"/>
                                        <p:tgtEl>
                                          <p:spTgt spid="65"/>
                                        </p:tgtEl>
                                      </p:cBhvr>
                                    </p:animEffect>
                                    <p:anim calcmode="lin" valueType="num">
                                      <p:cBhvr>
                                        <p:cTn id="50" dur="1000" fill="hold"/>
                                        <p:tgtEl>
                                          <p:spTgt spid="65"/>
                                        </p:tgtEl>
                                        <p:attrNameLst>
                                          <p:attrName>ppt_x</p:attrName>
                                        </p:attrNameLst>
                                      </p:cBhvr>
                                      <p:tavLst>
                                        <p:tav tm="0">
                                          <p:val>
                                            <p:strVal val="#ppt_x"/>
                                          </p:val>
                                        </p:tav>
                                        <p:tav tm="100000">
                                          <p:val>
                                            <p:strVal val="#ppt_x"/>
                                          </p:val>
                                        </p:tav>
                                      </p:tavLst>
                                    </p:anim>
                                    <p:anim calcmode="lin" valueType="num">
                                      <p:cBhvr>
                                        <p:cTn id="51" dur="1000" fill="hold"/>
                                        <p:tgtEl>
                                          <p:spTgt spid="65"/>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1000"/>
                                        <p:tgtEl>
                                          <p:spTgt spid="70"/>
                                        </p:tgtEl>
                                      </p:cBhvr>
                                    </p:animEffect>
                                    <p:anim calcmode="lin" valueType="num">
                                      <p:cBhvr>
                                        <p:cTn id="55" dur="1000" fill="hold"/>
                                        <p:tgtEl>
                                          <p:spTgt spid="70"/>
                                        </p:tgtEl>
                                        <p:attrNameLst>
                                          <p:attrName>ppt_x</p:attrName>
                                        </p:attrNameLst>
                                      </p:cBhvr>
                                      <p:tavLst>
                                        <p:tav tm="0">
                                          <p:val>
                                            <p:strVal val="#ppt_x"/>
                                          </p:val>
                                        </p:tav>
                                        <p:tav tm="100000">
                                          <p:val>
                                            <p:strVal val="#ppt_x"/>
                                          </p:val>
                                        </p:tav>
                                      </p:tavLst>
                                    </p:anim>
                                    <p:anim calcmode="lin" valueType="num">
                                      <p:cBhvr>
                                        <p:cTn id="56"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3" grpId="0"/>
      <p:bldP spid="51" grpId="0" animBg="1"/>
      <p:bldP spid="54" grpId="0"/>
      <p:bldP spid="64" grpId="0"/>
      <p:bldP spid="65" grpId="0"/>
      <p:bldP spid="69" grpId="0"/>
      <p:bldP spid="70"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03529-4536-00C5-8E72-516E1353587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E4766E0-D21A-85FA-30A7-C4044FF0DDA5}"/>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أستطيع معرفة موقعي الحالي وأي اتجاه سأسلك في البداية؟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27">
            <a:extLst>
              <a:ext uri="{FF2B5EF4-FFF2-40B4-BE49-F238E27FC236}">
                <a16:creationId xmlns:a16="http://schemas.microsoft.com/office/drawing/2014/main" id="{165FCB8A-8BE0-B0E1-AAB2-81A0FB22D769}"/>
              </a:ext>
            </a:extLst>
          </p:cNvPr>
          <p:cNvGrpSpPr/>
          <p:nvPr/>
        </p:nvGrpSpPr>
        <p:grpSpPr>
          <a:xfrm flipH="1">
            <a:off x="7369332" y="2079947"/>
            <a:ext cx="4115377" cy="1646237"/>
            <a:chOff x="9485312" y="3195637"/>
            <a:chExt cx="4115377" cy="1646237"/>
          </a:xfrm>
        </p:grpSpPr>
        <p:grpSp>
          <p:nvGrpSpPr>
            <p:cNvPr id="3" name="Группа 1">
              <a:extLst>
                <a:ext uri="{FF2B5EF4-FFF2-40B4-BE49-F238E27FC236}">
                  <a16:creationId xmlns:a16="http://schemas.microsoft.com/office/drawing/2014/main" id="{FD05BB74-15E9-736B-AE20-1C86C6F6DEBC}"/>
                </a:ext>
              </a:extLst>
            </p:cNvPr>
            <p:cNvGrpSpPr/>
            <p:nvPr/>
          </p:nvGrpSpPr>
          <p:grpSpPr>
            <a:xfrm>
              <a:off x="9485312" y="3195637"/>
              <a:ext cx="1479550" cy="1646237"/>
              <a:chOff x="9967912" y="2662237"/>
              <a:chExt cx="1479550" cy="1646237"/>
            </a:xfrm>
          </p:grpSpPr>
          <p:sp>
            <p:nvSpPr>
              <p:cNvPr id="6" name="Google Shape;481;p25">
                <a:extLst>
                  <a:ext uri="{FF2B5EF4-FFF2-40B4-BE49-F238E27FC236}">
                    <a16:creationId xmlns:a16="http://schemas.microsoft.com/office/drawing/2014/main" id="{0FDCFF17-99AA-0DDE-469F-F4356FA2EDBF}"/>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rgbClr val="00CC99"/>
              </a:solidFill>
              <a:ln>
                <a:noFill/>
              </a:ln>
            </p:spPr>
            <p:txBody>
              <a:bodyPr spcFirstLastPara="1" wrap="square" lIns="91425" tIns="45700" rIns="91425" bIns="45700" anchor="t" anchorCtr="0">
                <a:noAutofit/>
              </a:bodyPr>
              <a:lstStyle/>
              <a:p>
                <a:endParaRPr dirty="0">
                  <a:solidFill>
                    <a:schemeClr val="dk1"/>
                  </a:solidFill>
                  <a:latin typeface="Calibri"/>
                  <a:ea typeface="Calibri"/>
                  <a:cs typeface="Calibri"/>
                  <a:sym typeface="Calibri"/>
                </a:endParaRPr>
              </a:p>
            </p:txBody>
          </p:sp>
          <p:sp>
            <p:nvSpPr>
              <p:cNvPr id="7" name="Google Shape;482;p25">
                <a:extLst>
                  <a:ext uri="{FF2B5EF4-FFF2-40B4-BE49-F238E27FC236}">
                    <a16:creationId xmlns:a16="http://schemas.microsoft.com/office/drawing/2014/main" id="{88218A5C-888F-2977-756C-C90E92EE0D86}"/>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rgbClr val="00CC99"/>
              </a:solidFill>
              <a:ln>
                <a:noFill/>
              </a:ln>
            </p:spPr>
            <p:txBody>
              <a:bodyPr spcFirstLastPara="1" wrap="square" lIns="91425" tIns="45700" rIns="91425" bIns="45700" anchor="t" anchorCtr="0">
                <a:noAutofit/>
              </a:bodyPr>
              <a:lstStyle/>
              <a:p>
                <a:endParaRPr dirty="0">
                  <a:solidFill>
                    <a:schemeClr val="dk1"/>
                  </a:solidFill>
                  <a:latin typeface="Calibri"/>
                  <a:ea typeface="Calibri"/>
                  <a:cs typeface="Calibri"/>
                  <a:sym typeface="Calibri"/>
                </a:endParaRPr>
              </a:p>
            </p:txBody>
          </p:sp>
        </p:grpSp>
        <p:sp>
          <p:nvSpPr>
            <p:cNvPr id="4" name="Google Shape;488;p25">
              <a:extLst>
                <a:ext uri="{FF2B5EF4-FFF2-40B4-BE49-F238E27FC236}">
                  <a16:creationId xmlns:a16="http://schemas.microsoft.com/office/drawing/2014/main" id="{3E51C73A-3709-530B-456B-92A10B2E74C3}"/>
                </a:ext>
              </a:extLst>
            </p:cNvPr>
            <p:cNvSpPr txBox="1"/>
            <p:nvPr/>
          </p:nvSpPr>
          <p:spPr>
            <a:xfrm>
              <a:off x="9720646" y="3711818"/>
              <a:ext cx="900112" cy="693737"/>
            </a:xfrm>
            <a:prstGeom prst="rect">
              <a:avLst/>
            </a:prstGeom>
            <a:noFill/>
            <a:ln>
              <a:noFill/>
            </a:ln>
          </p:spPr>
          <p:txBody>
            <a:bodyPr spcFirstLastPara="1" wrap="square" lIns="0" tIns="0" rIns="0" bIns="0" anchor="t" anchorCtr="0">
              <a:noAutofit/>
            </a:bodyPr>
            <a:lstStyle/>
            <a:p>
              <a:pPr>
                <a:buClr>
                  <a:srgbClr val="FFFFFF"/>
                </a:buClr>
                <a:buSzPts val="3600"/>
              </a:pPr>
              <a:r>
                <a:rPr lang="en-US" sz="3600" b="1" dirty="0">
                  <a:solidFill>
                    <a:srgbClr val="FFFFFF"/>
                  </a:solidFill>
                  <a:latin typeface="Montserrat"/>
                  <a:ea typeface="Montserrat"/>
                  <a:cs typeface="Montserrat"/>
                  <a:sym typeface="Montserrat"/>
                </a:rPr>
                <a:t>01</a:t>
              </a:r>
              <a:endParaRPr dirty="0"/>
            </a:p>
          </p:txBody>
        </p:sp>
        <p:sp>
          <p:nvSpPr>
            <p:cNvPr id="5" name="TextBox 30">
              <a:extLst>
                <a:ext uri="{FF2B5EF4-FFF2-40B4-BE49-F238E27FC236}">
                  <a16:creationId xmlns:a16="http://schemas.microsoft.com/office/drawing/2014/main" id="{AE374E94-F431-A36F-8905-9CBE39537D4B}"/>
                </a:ext>
              </a:extLst>
            </p:cNvPr>
            <p:cNvSpPr txBox="1"/>
            <p:nvPr/>
          </p:nvSpPr>
          <p:spPr>
            <a:xfrm>
              <a:off x="10964862" y="3603283"/>
              <a:ext cx="2635827" cy="587853"/>
            </a:xfrm>
            <a:prstGeom prst="rect">
              <a:avLst/>
            </a:prstGeom>
            <a:noFill/>
          </p:spPr>
          <p:txBody>
            <a:bodyPr wrap="square">
              <a:spAutoFit/>
            </a:bodyPr>
            <a:lstStyle/>
            <a:p>
              <a:pPr algn="ctr" rtl="1">
                <a:lnSpc>
                  <a:spcPct val="115000"/>
                </a:lnSpc>
              </a:pPr>
              <a:r>
                <a:rPr lang="ar-EG" sz="2800" b="1" dirty="0">
                  <a:latin typeface="Adobe Arabic" panose="02040503050201020203" pitchFamily="18" charset="-78"/>
                  <a:ea typeface="Calibri" panose="020F0502020204030204" pitchFamily="34" charset="0"/>
                  <a:cs typeface="Adobe Arabic" panose="02040503050201020203" pitchFamily="18" charset="-78"/>
                </a:rPr>
                <a:t>التقييم الذاتي الشامل:</a:t>
              </a:r>
              <a:endParaRPr lang="en-US" sz="2800"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14">
            <a:extLst>
              <a:ext uri="{FF2B5EF4-FFF2-40B4-BE49-F238E27FC236}">
                <a16:creationId xmlns:a16="http://schemas.microsoft.com/office/drawing/2014/main" id="{BAE1DA9B-3367-4265-B0D8-55D4141F42EF}"/>
              </a:ext>
            </a:extLst>
          </p:cNvPr>
          <p:cNvSpPr txBox="1"/>
          <p:nvPr/>
        </p:nvSpPr>
        <p:spPr>
          <a:xfrm>
            <a:off x="4216165" y="3482475"/>
            <a:ext cx="3163090"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تقييم المهارات</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14">
            <a:extLst>
              <a:ext uri="{FF2B5EF4-FFF2-40B4-BE49-F238E27FC236}">
                <a16:creationId xmlns:a16="http://schemas.microsoft.com/office/drawing/2014/main" id="{D6F772B1-8909-58F3-4547-ECE0C34AD03E}"/>
              </a:ext>
            </a:extLst>
          </p:cNvPr>
          <p:cNvSpPr txBox="1"/>
          <p:nvPr/>
        </p:nvSpPr>
        <p:spPr>
          <a:xfrm>
            <a:off x="4348480" y="4362354"/>
            <a:ext cx="3163090"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تحليل الإنجازات والإخفاقات</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1" name="TextBox 14">
            <a:extLst>
              <a:ext uri="{FF2B5EF4-FFF2-40B4-BE49-F238E27FC236}">
                <a16:creationId xmlns:a16="http://schemas.microsoft.com/office/drawing/2014/main" id="{E80249A8-4875-CB84-B73E-C608B1428C6E}"/>
              </a:ext>
            </a:extLst>
          </p:cNvPr>
          <p:cNvSpPr txBox="1"/>
          <p:nvPr/>
        </p:nvSpPr>
        <p:spPr>
          <a:xfrm>
            <a:off x="4206240" y="5242234"/>
            <a:ext cx="3163090"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تحديد الفجوات</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752656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a:extLst>
              <a:ext uri="{FF2B5EF4-FFF2-40B4-BE49-F238E27FC236}">
                <a16:creationId xmlns:a16="http://schemas.microsoft.com/office/drawing/2014/main" id="{2E0B7984-2AF5-7251-5AC4-1B6E3836E451}"/>
              </a:ext>
            </a:extLst>
          </p:cNvPr>
          <p:cNvGrpSpPr/>
          <p:nvPr/>
        </p:nvGrpSpPr>
        <p:grpSpPr>
          <a:xfrm flipH="1">
            <a:off x="7244594" y="2071151"/>
            <a:ext cx="4335824" cy="1646237"/>
            <a:chOff x="7642658" y="3139281"/>
            <a:chExt cx="4335824" cy="1646237"/>
          </a:xfrm>
        </p:grpSpPr>
        <p:grpSp>
          <p:nvGrpSpPr>
            <p:cNvPr id="3" name="Группа 1">
              <a:extLst>
                <a:ext uri="{FF2B5EF4-FFF2-40B4-BE49-F238E27FC236}">
                  <a16:creationId xmlns:a16="http://schemas.microsoft.com/office/drawing/2014/main" id="{E5A1ABF9-7320-C17F-ADEF-36582F941F27}"/>
                </a:ext>
              </a:extLst>
            </p:cNvPr>
            <p:cNvGrpSpPr/>
            <p:nvPr/>
          </p:nvGrpSpPr>
          <p:grpSpPr>
            <a:xfrm>
              <a:off x="7642658" y="3139281"/>
              <a:ext cx="1479550" cy="1646237"/>
              <a:chOff x="9967912" y="2662237"/>
              <a:chExt cx="1479550" cy="1646237"/>
            </a:xfrm>
          </p:grpSpPr>
          <p:sp>
            <p:nvSpPr>
              <p:cNvPr id="6" name="Google Shape;481;p25">
                <a:extLst>
                  <a:ext uri="{FF2B5EF4-FFF2-40B4-BE49-F238E27FC236}">
                    <a16:creationId xmlns:a16="http://schemas.microsoft.com/office/drawing/2014/main" id="{0E078B43-90B8-F216-57B3-6BA46C522DC9}"/>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chemeClr val="accent4"/>
              </a:solidFill>
              <a:ln>
                <a:noFill/>
              </a:ln>
            </p:spPr>
            <p:txBody>
              <a:bodyPr spcFirstLastPara="1" wrap="square" lIns="91425" tIns="45700" rIns="91425" bIns="45700" anchor="t" anchorCtr="0">
                <a:noAutofit/>
              </a:bodyPr>
              <a:lstStyle/>
              <a:p>
                <a:endParaRPr dirty="0">
                  <a:solidFill>
                    <a:schemeClr val="dk1"/>
                  </a:solidFill>
                  <a:latin typeface="Calibri"/>
                  <a:ea typeface="Calibri"/>
                  <a:cs typeface="Calibri"/>
                  <a:sym typeface="Calibri"/>
                </a:endParaRPr>
              </a:p>
            </p:txBody>
          </p:sp>
          <p:sp>
            <p:nvSpPr>
              <p:cNvPr id="7" name="Google Shape;482;p25">
                <a:extLst>
                  <a:ext uri="{FF2B5EF4-FFF2-40B4-BE49-F238E27FC236}">
                    <a16:creationId xmlns:a16="http://schemas.microsoft.com/office/drawing/2014/main" id="{386A8E09-186B-183A-59E4-2A960C9FF3D2}"/>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chemeClr val="accent4"/>
              </a:solidFill>
              <a:ln>
                <a:noFill/>
              </a:ln>
            </p:spPr>
            <p:txBody>
              <a:bodyPr spcFirstLastPara="1" wrap="square" lIns="91425" tIns="45700" rIns="91425" bIns="45700" anchor="t" anchorCtr="0">
                <a:noAutofit/>
              </a:bodyPr>
              <a:lstStyle/>
              <a:p>
                <a:endParaRPr dirty="0">
                  <a:solidFill>
                    <a:schemeClr val="dk1"/>
                  </a:solidFill>
                  <a:latin typeface="Calibri"/>
                  <a:ea typeface="Calibri"/>
                  <a:cs typeface="Calibri"/>
                  <a:sym typeface="Calibri"/>
                </a:endParaRPr>
              </a:p>
            </p:txBody>
          </p:sp>
        </p:grpSp>
        <p:sp>
          <p:nvSpPr>
            <p:cNvPr id="4" name="Google Shape;484;p25">
              <a:extLst>
                <a:ext uri="{FF2B5EF4-FFF2-40B4-BE49-F238E27FC236}">
                  <a16:creationId xmlns:a16="http://schemas.microsoft.com/office/drawing/2014/main" id="{3FCE493C-09A7-BC30-338B-FDCBDB3409C3}"/>
                </a:ext>
              </a:extLst>
            </p:cNvPr>
            <p:cNvSpPr txBox="1"/>
            <p:nvPr/>
          </p:nvSpPr>
          <p:spPr>
            <a:xfrm>
              <a:off x="7863105" y="3667919"/>
              <a:ext cx="887412" cy="693737"/>
            </a:xfrm>
            <a:prstGeom prst="rect">
              <a:avLst/>
            </a:prstGeom>
            <a:noFill/>
            <a:ln>
              <a:noFill/>
            </a:ln>
          </p:spPr>
          <p:txBody>
            <a:bodyPr spcFirstLastPara="1" wrap="square" lIns="0" tIns="0" rIns="0" bIns="0" anchor="t" anchorCtr="0">
              <a:noAutofit/>
            </a:bodyPr>
            <a:lstStyle/>
            <a:p>
              <a:pPr>
                <a:buClr>
                  <a:srgbClr val="FFFFFF"/>
                </a:buClr>
                <a:buSzPts val="3600"/>
              </a:pPr>
              <a:r>
                <a:rPr lang="en-US" sz="3600" b="1" dirty="0">
                  <a:solidFill>
                    <a:srgbClr val="FFFFFF"/>
                  </a:solidFill>
                  <a:latin typeface="Montserrat"/>
                  <a:ea typeface="Montserrat"/>
                  <a:cs typeface="Montserrat"/>
                  <a:sym typeface="Montserrat"/>
                </a:rPr>
                <a:t>02</a:t>
              </a:r>
              <a:endParaRPr dirty="0"/>
            </a:p>
          </p:txBody>
        </p:sp>
        <p:sp>
          <p:nvSpPr>
            <p:cNvPr id="5" name="TextBox 16">
              <a:extLst>
                <a:ext uri="{FF2B5EF4-FFF2-40B4-BE49-F238E27FC236}">
                  <a16:creationId xmlns:a16="http://schemas.microsoft.com/office/drawing/2014/main" id="{7260CFC2-9041-8730-AA56-2F9975304C79}"/>
                </a:ext>
              </a:extLst>
            </p:cNvPr>
            <p:cNvSpPr txBox="1"/>
            <p:nvPr/>
          </p:nvSpPr>
          <p:spPr>
            <a:xfrm>
              <a:off x="9342655" y="3573151"/>
              <a:ext cx="2635827" cy="587853"/>
            </a:xfrm>
            <a:prstGeom prst="rect">
              <a:avLst/>
            </a:prstGeom>
            <a:noFill/>
          </p:spPr>
          <p:txBody>
            <a:bodyPr wrap="square">
              <a:spAutoFit/>
            </a:bodyPr>
            <a:lstStyle/>
            <a:p>
              <a:pPr algn="ctr" rtl="1">
                <a:lnSpc>
                  <a:spcPct val="115000"/>
                </a:lnSpc>
              </a:pPr>
              <a:r>
                <a:rPr lang="ar-EG" sz="2800" b="1" dirty="0">
                  <a:latin typeface="Adobe Arabic" panose="02040503050201020203" pitchFamily="18" charset="-78"/>
                  <a:ea typeface="Calibri" panose="020F0502020204030204" pitchFamily="34" charset="0"/>
                  <a:cs typeface="Adobe Arabic" panose="02040503050201020203" pitchFamily="18" charset="-78"/>
                </a:rPr>
                <a:t>تحديد البوصلة المهنية:</a:t>
              </a:r>
              <a:endParaRPr lang="en-US" sz="2800"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8" name="TextBox 7">
            <a:extLst>
              <a:ext uri="{FF2B5EF4-FFF2-40B4-BE49-F238E27FC236}">
                <a16:creationId xmlns:a16="http://schemas.microsoft.com/office/drawing/2014/main" id="{AEF4DC36-C15F-2A5F-9104-0CA548039D51}"/>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أستطيع معرفة موقعي الحالي وأي اتجاه سأسلك في البداية؟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9" name="TextBox 14">
            <a:extLst>
              <a:ext uri="{FF2B5EF4-FFF2-40B4-BE49-F238E27FC236}">
                <a16:creationId xmlns:a16="http://schemas.microsoft.com/office/drawing/2014/main" id="{B365BE64-EA9C-01C1-602C-DF839E84A20E}"/>
              </a:ext>
            </a:extLst>
          </p:cNvPr>
          <p:cNvSpPr txBox="1"/>
          <p:nvPr/>
        </p:nvSpPr>
        <p:spPr>
          <a:xfrm>
            <a:off x="4348480" y="3550026"/>
            <a:ext cx="3163090"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الشغف (شمال)</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14">
            <a:extLst>
              <a:ext uri="{FF2B5EF4-FFF2-40B4-BE49-F238E27FC236}">
                <a16:creationId xmlns:a16="http://schemas.microsoft.com/office/drawing/2014/main" id="{1DD6210D-5EBC-49D1-37F6-C96BD7B8948B}"/>
              </a:ext>
            </a:extLst>
          </p:cNvPr>
          <p:cNvSpPr txBox="1"/>
          <p:nvPr/>
        </p:nvSpPr>
        <p:spPr>
          <a:xfrm>
            <a:off x="4348480" y="4362354"/>
            <a:ext cx="3163090"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المهارات (شرق)</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1" name="TextBox 14">
            <a:extLst>
              <a:ext uri="{FF2B5EF4-FFF2-40B4-BE49-F238E27FC236}">
                <a16:creationId xmlns:a16="http://schemas.microsoft.com/office/drawing/2014/main" id="{8FF49549-0F61-14A8-F432-306818B4B06B}"/>
              </a:ext>
            </a:extLst>
          </p:cNvPr>
          <p:cNvSpPr txBox="1"/>
          <p:nvPr/>
        </p:nvSpPr>
        <p:spPr>
          <a:xfrm>
            <a:off x="4348480" y="5174682"/>
            <a:ext cx="3163090"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السوق (جنوب)</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2" name="TextBox 14">
            <a:extLst>
              <a:ext uri="{FF2B5EF4-FFF2-40B4-BE49-F238E27FC236}">
                <a16:creationId xmlns:a16="http://schemas.microsoft.com/office/drawing/2014/main" id="{38136C93-04FE-7128-58AE-9E7AC780BB00}"/>
              </a:ext>
            </a:extLst>
          </p:cNvPr>
          <p:cNvSpPr txBox="1"/>
          <p:nvPr/>
        </p:nvSpPr>
        <p:spPr>
          <a:xfrm>
            <a:off x="4348480" y="5987010"/>
            <a:ext cx="3163090"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القيم (غرب)</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52758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a16="http://schemas.microsoft.com/office/drawing/2014/main" id="{828186EC-A3F9-5E71-9E40-B350E9241C67}"/>
              </a:ext>
            </a:extLst>
          </p:cNvPr>
          <p:cNvSpPr txBox="1"/>
          <p:nvPr/>
        </p:nvSpPr>
        <p:spPr>
          <a:xfrm>
            <a:off x="1333207" y="-107024"/>
            <a:ext cx="952511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أستطيع معرفة موقعي الحالي وأي اتجاه سأسلك في البداية؟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3">
            <a:extLst>
              <a:ext uri="{FF2B5EF4-FFF2-40B4-BE49-F238E27FC236}">
                <a16:creationId xmlns:a16="http://schemas.microsoft.com/office/drawing/2014/main" id="{D7ECF322-D65D-4E2C-F9BD-9FB7DE1FD4B0}"/>
              </a:ext>
            </a:extLst>
          </p:cNvPr>
          <p:cNvGrpSpPr/>
          <p:nvPr/>
        </p:nvGrpSpPr>
        <p:grpSpPr>
          <a:xfrm flipH="1">
            <a:off x="7244594" y="2071151"/>
            <a:ext cx="4335824" cy="1646237"/>
            <a:chOff x="7642658" y="3139281"/>
            <a:chExt cx="4335824" cy="1646237"/>
          </a:xfrm>
        </p:grpSpPr>
        <p:grpSp>
          <p:nvGrpSpPr>
            <p:cNvPr id="4" name="Группа 1">
              <a:extLst>
                <a:ext uri="{FF2B5EF4-FFF2-40B4-BE49-F238E27FC236}">
                  <a16:creationId xmlns:a16="http://schemas.microsoft.com/office/drawing/2014/main" id="{6A01BF08-14F6-28C6-C0F7-039CC9D2CBC1}"/>
                </a:ext>
              </a:extLst>
            </p:cNvPr>
            <p:cNvGrpSpPr/>
            <p:nvPr/>
          </p:nvGrpSpPr>
          <p:grpSpPr>
            <a:xfrm>
              <a:off x="7642658" y="3139281"/>
              <a:ext cx="1479550" cy="1646237"/>
              <a:chOff x="9967912" y="2662237"/>
              <a:chExt cx="1479550" cy="1646237"/>
            </a:xfrm>
          </p:grpSpPr>
          <p:sp>
            <p:nvSpPr>
              <p:cNvPr id="7" name="Google Shape;481;p25">
                <a:extLst>
                  <a:ext uri="{FF2B5EF4-FFF2-40B4-BE49-F238E27FC236}">
                    <a16:creationId xmlns:a16="http://schemas.microsoft.com/office/drawing/2014/main" id="{1F58978A-23AF-CB0C-CC4C-078DAE536F67}"/>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rgbClr val="33CCCC"/>
              </a:solidFill>
              <a:ln>
                <a:noFill/>
              </a:ln>
            </p:spPr>
            <p:txBody>
              <a:bodyPr spcFirstLastPara="1" wrap="square" lIns="91425" tIns="45700" rIns="91425" bIns="45700" anchor="t" anchorCtr="0">
                <a:noAutofit/>
              </a:bodyPr>
              <a:lstStyle/>
              <a:p>
                <a:endParaRPr dirty="0">
                  <a:solidFill>
                    <a:schemeClr val="dk1"/>
                  </a:solidFill>
                  <a:latin typeface="Calibri"/>
                  <a:ea typeface="Calibri"/>
                  <a:cs typeface="Calibri"/>
                  <a:sym typeface="Calibri"/>
                </a:endParaRPr>
              </a:p>
            </p:txBody>
          </p:sp>
          <p:sp>
            <p:nvSpPr>
              <p:cNvPr id="8" name="Google Shape;482;p25">
                <a:extLst>
                  <a:ext uri="{FF2B5EF4-FFF2-40B4-BE49-F238E27FC236}">
                    <a16:creationId xmlns:a16="http://schemas.microsoft.com/office/drawing/2014/main" id="{8F7D0B69-985B-5DE1-9BDD-264E51483816}"/>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rgbClr val="33CCCC"/>
              </a:solidFill>
              <a:ln>
                <a:noFill/>
              </a:ln>
            </p:spPr>
            <p:txBody>
              <a:bodyPr spcFirstLastPara="1" wrap="square" lIns="91425" tIns="45700" rIns="91425" bIns="45700" anchor="t" anchorCtr="0">
                <a:noAutofit/>
              </a:bodyPr>
              <a:lstStyle/>
              <a:p>
                <a:endParaRPr dirty="0">
                  <a:solidFill>
                    <a:schemeClr val="dk1"/>
                  </a:solidFill>
                  <a:latin typeface="Calibri"/>
                  <a:ea typeface="Calibri"/>
                  <a:cs typeface="Calibri"/>
                  <a:sym typeface="Calibri"/>
                </a:endParaRPr>
              </a:p>
            </p:txBody>
          </p:sp>
        </p:grpSp>
        <p:sp>
          <p:nvSpPr>
            <p:cNvPr id="5" name="Google Shape;484;p25">
              <a:extLst>
                <a:ext uri="{FF2B5EF4-FFF2-40B4-BE49-F238E27FC236}">
                  <a16:creationId xmlns:a16="http://schemas.microsoft.com/office/drawing/2014/main" id="{90F59F71-A828-3943-410E-BDE80947813C}"/>
                </a:ext>
              </a:extLst>
            </p:cNvPr>
            <p:cNvSpPr txBox="1"/>
            <p:nvPr/>
          </p:nvSpPr>
          <p:spPr>
            <a:xfrm>
              <a:off x="7863105" y="3667919"/>
              <a:ext cx="887412" cy="693737"/>
            </a:xfrm>
            <a:prstGeom prst="rect">
              <a:avLst/>
            </a:prstGeom>
            <a:noFill/>
            <a:ln>
              <a:noFill/>
            </a:ln>
          </p:spPr>
          <p:txBody>
            <a:bodyPr spcFirstLastPara="1" wrap="square" lIns="0" tIns="0" rIns="0" bIns="0" anchor="t" anchorCtr="0">
              <a:noAutofit/>
            </a:bodyPr>
            <a:lstStyle/>
            <a:p>
              <a:pPr>
                <a:buClr>
                  <a:srgbClr val="FFFFFF"/>
                </a:buClr>
                <a:buSzPts val="3600"/>
              </a:pPr>
              <a:r>
                <a:rPr lang="en-US" sz="3600" b="1" dirty="0">
                  <a:solidFill>
                    <a:srgbClr val="FFFFFF"/>
                  </a:solidFill>
                  <a:latin typeface="Montserrat"/>
                  <a:ea typeface="Montserrat"/>
                  <a:cs typeface="Montserrat"/>
                  <a:sym typeface="Montserrat"/>
                </a:rPr>
                <a:t>02</a:t>
              </a:r>
              <a:endParaRPr dirty="0"/>
            </a:p>
          </p:txBody>
        </p:sp>
        <p:sp>
          <p:nvSpPr>
            <p:cNvPr id="6" name="TextBox 16">
              <a:extLst>
                <a:ext uri="{FF2B5EF4-FFF2-40B4-BE49-F238E27FC236}">
                  <a16:creationId xmlns:a16="http://schemas.microsoft.com/office/drawing/2014/main" id="{0A968907-B744-C342-0611-134A0C2118C6}"/>
                </a:ext>
              </a:extLst>
            </p:cNvPr>
            <p:cNvSpPr txBox="1"/>
            <p:nvPr/>
          </p:nvSpPr>
          <p:spPr>
            <a:xfrm>
              <a:off x="9342655" y="3573151"/>
              <a:ext cx="2635827" cy="587853"/>
            </a:xfrm>
            <a:prstGeom prst="rect">
              <a:avLst/>
            </a:prstGeom>
            <a:noFill/>
          </p:spPr>
          <p:txBody>
            <a:bodyPr wrap="square">
              <a:spAutoFit/>
            </a:bodyPr>
            <a:lstStyle/>
            <a:p>
              <a:pPr algn="ctr" rtl="1">
                <a:lnSpc>
                  <a:spcPct val="115000"/>
                </a:lnSpc>
              </a:pPr>
              <a:r>
                <a:rPr lang="ar-EG" sz="2800" b="1" dirty="0">
                  <a:latin typeface="Adobe Arabic" panose="02040503050201020203" pitchFamily="18" charset="-78"/>
                  <a:ea typeface="Calibri" panose="020F0502020204030204" pitchFamily="34" charset="0"/>
                  <a:cs typeface="Adobe Arabic" panose="02040503050201020203" pitchFamily="18" charset="-78"/>
                </a:rPr>
                <a:t>وضع خطة خارطة الطريق:</a:t>
              </a:r>
              <a:endParaRPr lang="en-US" sz="2800"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9" name="TextBox 14">
            <a:extLst>
              <a:ext uri="{FF2B5EF4-FFF2-40B4-BE49-F238E27FC236}">
                <a16:creationId xmlns:a16="http://schemas.microsoft.com/office/drawing/2014/main" id="{DBD80DBF-0696-3371-324F-0A51EFADD590}"/>
              </a:ext>
            </a:extLst>
          </p:cNvPr>
          <p:cNvSpPr txBox="1"/>
          <p:nvPr/>
        </p:nvSpPr>
        <p:spPr>
          <a:xfrm>
            <a:off x="4216165" y="3482475"/>
            <a:ext cx="3163090"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الهدف قصير المدى (3-6 أشهر)</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0" name="TextBox 14">
            <a:extLst>
              <a:ext uri="{FF2B5EF4-FFF2-40B4-BE49-F238E27FC236}">
                <a16:creationId xmlns:a16="http://schemas.microsoft.com/office/drawing/2014/main" id="{080221AF-362B-B640-DF63-2594E83008EE}"/>
              </a:ext>
            </a:extLst>
          </p:cNvPr>
          <p:cNvSpPr txBox="1"/>
          <p:nvPr/>
        </p:nvSpPr>
        <p:spPr>
          <a:xfrm>
            <a:off x="4348480" y="4362354"/>
            <a:ext cx="3163090"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الهدف متوسط المدى (1-2 سنة)</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
        <p:nvSpPr>
          <p:cNvPr id="11" name="TextBox 14">
            <a:extLst>
              <a:ext uri="{FF2B5EF4-FFF2-40B4-BE49-F238E27FC236}">
                <a16:creationId xmlns:a16="http://schemas.microsoft.com/office/drawing/2014/main" id="{7FC79FA7-9F2C-F0E4-37D0-36264FBB38ED}"/>
              </a:ext>
            </a:extLst>
          </p:cNvPr>
          <p:cNvSpPr txBox="1"/>
          <p:nvPr/>
        </p:nvSpPr>
        <p:spPr>
          <a:xfrm>
            <a:off x="4206240" y="5242234"/>
            <a:ext cx="3163090" cy="600164"/>
          </a:xfrm>
          <a:prstGeom prst="rect">
            <a:avLst/>
          </a:prstGeom>
          <a:noFill/>
        </p:spPr>
        <p:txBody>
          <a:bodyPr wrap="square">
            <a:spAutoFit/>
          </a:bodyPr>
          <a:lstStyle/>
          <a:p>
            <a:pPr marL="342900" indent="-432000" algn="just" rtl="1">
              <a:lnSpc>
                <a:spcPct val="150000"/>
              </a:lnSpc>
              <a:spcAft>
                <a:spcPts val="800"/>
              </a:spcAft>
              <a:buSzPct val="150000"/>
              <a:buBlip>
                <a:blip r:embed="rId3"/>
              </a:buBlip>
            </a:pPr>
            <a:r>
              <a:rPr lang="ar-SA" sz="2400" dirty="0">
                <a:solidFill>
                  <a:srgbClr val="C00000"/>
                </a:solidFill>
                <a:latin typeface="Calibri" panose="020F0502020204030204" pitchFamily="34" charset="0"/>
                <a:ea typeface="Calibri" panose="020F0502020204030204" pitchFamily="34" charset="0"/>
                <a:cs typeface="Adobe Arabic" panose="02040503050201020203" pitchFamily="18" charset="-78"/>
              </a:rPr>
              <a:t>الهدف بعيد المدى (3-5 سنوات)</a:t>
            </a:r>
            <a:endParaRPr lang="en-US" sz="2400" dirty="0">
              <a:solidFill>
                <a:srgbClr val="C00000"/>
              </a:solidFill>
              <a:latin typeface="Calibri" panose="020F0502020204030204" pitchFamily="34"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55032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D614F-91F8-AC4A-D79E-5841F3D38E4F}"/>
            </a:ext>
          </a:extLst>
        </p:cNvPr>
        <p:cNvGrpSpPr/>
        <p:nvPr/>
      </p:nvGrpSpPr>
      <p:grpSpPr>
        <a:xfrm>
          <a:off x="0" y="0"/>
          <a:ext cx="0" cy="0"/>
          <a:chOff x="0" y="0"/>
          <a:chExt cx="0" cy="0"/>
        </a:xfrm>
      </p:grpSpPr>
      <p:grpSp>
        <p:nvGrpSpPr>
          <p:cNvPr id="4" name="مجموعة 3">
            <a:extLst>
              <a:ext uri="{FF2B5EF4-FFF2-40B4-BE49-F238E27FC236}">
                <a16:creationId xmlns:a16="http://schemas.microsoft.com/office/drawing/2014/main" id="{36714670-A006-C3F9-D8EA-EA0D826C14A2}"/>
              </a:ext>
            </a:extLst>
          </p:cNvPr>
          <p:cNvGrpSpPr/>
          <p:nvPr/>
        </p:nvGrpSpPr>
        <p:grpSpPr>
          <a:xfrm>
            <a:off x="5149905" y="2510409"/>
            <a:ext cx="6530033" cy="1065354"/>
            <a:chOff x="5149903" y="2436930"/>
            <a:chExt cx="6530033" cy="1065354"/>
          </a:xfrm>
        </p:grpSpPr>
        <p:grpSp>
          <p:nvGrpSpPr>
            <p:cNvPr id="6" name="Group 3">
              <a:extLst>
                <a:ext uri="{FF2B5EF4-FFF2-40B4-BE49-F238E27FC236}">
                  <a16:creationId xmlns:a16="http://schemas.microsoft.com/office/drawing/2014/main" id="{722D7089-6F92-039A-9257-B36BF775E46B}"/>
                </a:ext>
              </a:extLst>
            </p:cNvPr>
            <p:cNvGrpSpPr/>
            <p:nvPr/>
          </p:nvGrpSpPr>
          <p:grpSpPr>
            <a:xfrm>
              <a:off x="5149903" y="2436930"/>
              <a:ext cx="6406632" cy="1065354"/>
              <a:chOff x="-59571" y="-104775"/>
              <a:chExt cx="2531015" cy="420881"/>
            </a:xfrm>
          </p:grpSpPr>
          <p:sp>
            <p:nvSpPr>
              <p:cNvPr id="10" name="Freeform 4">
                <a:extLst>
                  <a:ext uri="{FF2B5EF4-FFF2-40B4-BE49-F238E27FC236}">
                    <a16:creationId xmlns:a16="http://schemas.microsoft.com/office/drawing/2014/main" id="{B915DAC8-7DDC-C135-EB42-F42C22B57D49}"/>
                  </a:ext>
                </a:extLst>
              </p:cNvPr>
              <p:cNvSpPr/>
              <p:nvPr/>
            </p:nvSpPr>
            <p:spPr>
              <a:xfrm>
                <a:off x="-59571" y="1317"/>
                <a:ext cx="2531015"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pPr algn="r" rtl="1">
                  <a:defRPr/>
                </a:pPr>
                <a:endParaRPr lang="fr-FR">
                  <a:solidFill>
                    <a:prstClr val="black"/>
                  </a:solidFill>
                  <a:latin typeface="Calibri" panose="020F0502020204030204"/>
                </a:endParaRPr>
              </a:p>
            </p:txBody>
          </p:sp>
          <p:sp>
            <p:nvSpPr>
              <p:cNvPr id="11" name="TextBox 5">
                <a:extLst>
                  <a:ext uri="{FF2B5EF4-FFF2-40B4-BE49-F238E27FC236}">
                    <a16:creationId xmlns:a16="http://schemas.microsoft.com/office/drawing/2014/main" id="{33848FAF-BDBE-0019-FE55-696CC4D820A6}"/>
                  </a:ext>
                </a:extLst>
              </p:cNvPr>
              <p:cNvSpPr txBox="1"/>
              <p:nvPr/>
            </p:nvSpPr>
            <p:spPr>
              <a:xfrm>
                <a:off x="0" y="-104775"/>
                <a:ext cx="2471444"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nvGrpSpPr>
            <p:cNvPr id="7" name="Group 6">
              <a:extLst>
                <a:ext uri="{FF2B5EF4-FFF2-40B4-BE49-F238E27FC236}">
                  <a16:creationId xmlns:a16="http://schemas.microsoft.com/office/drawing/2014/main" id="{0BAC7549-1FEF-3E2D-50A9-D17C7E9B2205}"/>
                </a:ext>
              </a:extLst>
            </p:cNvPr>
            <p:cNvGrpSpPr/>
            <p:nvPr/>
          </p:nvGrpSpPr>
          <p:grpSpPr>
            <a:xfrm>
              <a:off x="11556535" y="2702142"/>
              <a:ext cx="123401" cy="796809"/>
              <a:chOff x="0" y="0"/>
              <a:chExt cx="48751" cy="314789"/>
            </a:xfrm>
          </p:grpSpPr>
          <p:sp>
            <p:nvSpPr>
              <p:cNvPr id="8" name="Freeform 7">
                <a:extLst>
                  <a:ext uri="{FF2B5EF4-FFF2-40B4-BE49-F238E27FC236}">
                    <a16:creationId xmlns:a16="http://schemas.microsoft.com/office/drawing/2014/main" id="{8EF690E9-C25E-DF23-EB31-4892F81EFB5C}"/>
                  </a:ext>
                </a:extLst>
              </p:cNvPr>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9" name="TextBox 8">
                <a:extLst>
                  <a:ext uri="{FF2B5EF4-FFF2-40B4-BE49-F238E27FC236}">
                    <a16:creationId xmlns:a16="http://schemas.microsoft.com/office/drawing/2014/main" id="{42284D9D-9F46-F922-8A82-44339C8E5FE8}"/>
                  </a:ext>
                </a:extLst>
              </p:cNvPr>
              <p:cNvSpPr txBox="1"/>
              <p:nvPr/>
            </p:nvSpPr>
            <p:spPr>
              <a:xfrm>
                <a:off x="0" y="-104775"/>
                <a:ext cx="48751"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sp>
          <p:nvSpPr>
            <p:cNvPr id="5" name="Title 1">
              <a:extLst>
                <a:ext uri="{FF2B5EF4-FFF2-40B4-BE49-F238E27FC236}">
                  <a16:creationId xmlns:a16="http://schemas.microsoft.com/office/drawing/2014/main" id="{2E66097A-2BCA-0805-ED69-2788EF2F718D}"/>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a:defRPr/>
              </a:pPr>
              <a:r>
                <a:rPr lang="ar-SA" sz="2500" dirty="0">
                  <a:solidFill>
                    <a:srgbClr val="8EE1DE"/>
                  </a:solidFill>
                  <a:latin typeface="SST Arabic Medium" panose="020B0604030504020204" pitchFamily="34" charset="-78"/>
                  <a:cs typeface="SST Arabic Medium" panose="020B0604030504020204" pitchFamily="34" charset="-78"/>
                </a:rPr>
                <a:t>تحديد الأهداف الذكية - خريطة النجاح</a:t>
              </a:r>
            </a:p>
          </p:txBody>
        </p:sp>
      </p:grpSp>
      <p:grpSp>
        <p:nvGrpSpPr>
          <p:cNvPr id="12" name="مجموعة 11">
            <a:extLst>
              <a:ext uri="{FF2B5EF4-FFF2-40B4-BE49-F238E27FC236}">
                <a16:creationId xmlns:a16="http://schemas.microsoft.com/office/drawing/2014/main" id="{5355D943-36DD-21EF-8FE5-38C1ECD4F69E}"/>
              </a:ext>
            </a:extLst>
          </p:cNvPr>
          <p:cNvGrpSpPr/>
          <p:nvPr/>
        </p:nvGrpSpPr>
        <p:grpSpPr>
          <a:xfrm>
            <a:off x="8594496" y="1726584"/>
            <a:ext cx="3085440" cy="1045705"/>
            <a:chOff x="8471095" y="1827241"/>
            <a:chExt cx="3085440" cy="1045705"/>
          </a:xfrm>
        </p:grpSpPr>
        <p:grpSp>
          <p:nvGrpSpPr>
            <p:cNvPr id="13" name="Group 10">
              <a:extLst>
                <a:ext uri="{FF2B5EF4-FFF2-40B4-BE49-F238E27FC236}">
                  <a16:creationId xmlns:a16="http://schemas.microsoft.com/office/drawing/2014/main" id="{2D4632C0-BF3F-0A83-6E7F-C2CCE446D8F3}"/>
                </a:ext>
              </a:extLst>
            </p:cNvPr>
            <p:cNvGrpSpPr/>
            <p:nvPr/>
          </p:nvGrpSpPr>
          <p:grpSpPr>
            <a:xfrm>
              <a:off x="11225887" y="1827241"/>
              <a:ext cx="45966" cy="663618"/>
              <a:chOff x="-15052" y="-93486"/>
              <a:chExt cx="18159" cy="262169"/>
            </a:xfrm>
          </p:grpSpPr>
          <p:sp>
            <p:nvSpPr>
              <p:cNvPr id="16" name="Freeform 11">
                <a:extLst>
                  <a:ext uri="{FF2B5EF4-FFF2-40B4-BE49-F238E27FC236}">
                    <a16:creationId xmlns:a16="http://schemas.microsoft.com/office/drawing/2014/main" id="{A11ABB65-FA9F-1080-DFF2-6EAB8F5FC054}"/>
                  </a:ext>
                </a:extLst>
              </p:cNvPr>
              <p:cNvSpPr/>
              <p:nvPr/>
            </p:nvSpPr>
            <p:spPr>
              <a:xfrm>
                <a:off x="-11289"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17" name="TextBox 12">
                <a:extLst>
                  <a:ext uri="{FF2B5EF4-FFF2-40B4-BE49-F238E27FC236}">
                    <a16:creationId xmlns:a16="http://schemas.microsoft.com/office/drawing/2014/main" id="{73E5AF60-BF9D-5A7D-0447-F4FD8A33C73E}"/>
                  </a:ext>
                </a:extLst>
              </p:cNvPr>
              <p:cNvSpPr txBox="1"/>
              <p:nvPr/>
            </p:nvSpPr>
            <p:spPr>
              <a:xfrm>
                <a:off x="-15052" y="-93486"/>
                <a:ext cx="14396" cy="262169"/>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sp>
          <p:nvSpPr>
            <p:cNvPr id="14" name="Freeform 13">
              <a:extLst>
                <a:ext uri="{FF2B5EF4-FFF2-40B4-BE49-F238E27FC236}">
                  <a16:creationId xmlns:a16="http://schemas.microsoft.com/office/drawing/2014/main" id="{2DF1BC91-55BE-2CF5-B841-2CFCB6B7D90B}"/>
                </a:ext>
              </a:extLst>
            </p:cNvPr>
            <p:cNvSpPr/>
            <p:nvPr/>
          </p:nvSpPr>
          <p:spPr>
            <a:xfrm>
              <a:off x="11421078" y="2072316"/>
              <a:ext cx="135457" cy="398405"/>
            </a:xfrm>
            <a:custGeom>
              <a:avLst/>
              <a:gdLst/>
              <a:ahLst/>
              <a:cxnLst/>
              <a:rect l="l" t="t" r="r" b="b"/>
              <a:pathLst>
                <a:path w="203186" h="597607">
                  <a:moveTo>
                    <a:pt x="0" y="0"/>
                  </a:moveTo>
                  <a:lnTo>
                    <a:pt x="203186" y="0"/>
                  </a:lnTo>
                  <a:lnTo>
                    <a:pt x="203186" y="597607"/>
                  </a:lnTo>
                  <a:lnTo>
                    <a:pt x="0" y="597607"/>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algn="r" rtl="1">
                <a:defRPr/>
              </a:pPr>
              <a:endParaRPr lang="fr-FR" dirty="0">
                <a:solidFill>
                  <a:prstClr val="black"/>
                </a:solidFill>
                <a:latin typeface="Calibri" panose="020F0502020204030204"/>
              </a:endParaRPr>
            </a:p>
          </p:txBody>
        </p:sp>
        <p:sp>
          <p:nvSpPr>
            <p:cNvPr id="15" name="TextBox 14">
              <a:extLst>
                <a:ext uri="{FF2B5EF4-FFF2-40B4-BE49-F238E27FC236}">
                  <a16:creationId xmlns:a16="http://schemas.microsoft.com/office/drawing/2014/main" id="{3B45BDF3-1918-5208-7CF1-65FF94CAFCC2}"/>
                </a:ext>
              </a:extLst>
            </p:cNvPr>
            <p:cNvSpPr txBox="1"/>
            <p:nvPr/>
          </p:nvSpPr>
          <p:spPr>
            <a:xfrm>
              <a:off x="8471095" y="2038872"/>
              <a:ext cx="2640916" cy="834074"/>
            </a:xfrm>
            <a:prstGeom prst="rect">
              <a:avLst/>
            </a:prstGeom>
          </p:spPr>
          <p:txBody>
            <a:bodyPr wrap="square" lIns="0" tIns="0" rIns="0" bIns="0" rtlCol="0" anchor="t">
              <a:spAutoFit/>
            </a:bodyPr>
            <a:lstStyle/>
            <a:p>
              <a:pPr algn="r" rtl="1">
                <a:lnSpc>
                  <a:spcPts val="3425"/>
                </a:lnSpc>
                <a:spcBef>
                  <a:spcPct val="0"/>
                </a:spcBef>
                <a:defRPr/>
              </a:pPr>
              <a:r>
                <a:rPr lang="ar-EG" sz="2446" dirty="0">
                  <a:solidFill>
                    <a:srgbClr val="BEE6DC"/>
                  </a:solidFill>
                  <a:latin typeface="Segoe UI"/>
                  <a:ea typeface="Segoe UI"/>
                  <a:cs typeface="Segoe UI"/>
                  <a:sym typeface="Segoe UI"/>
                  <a:rtl/>
                </a:rPr>
                <a:t>اليوم التدريبي الأول</a:t>
              </a:r>
              <a:endParaRPr lang="ar-AE" sz="2446" dirty="0">
                <a:solidFill>
                  <a:srgbClr val="BEE6DC"/>
                </a:solidFill>
                <a:latin typeface="Segoe UI"/>
                <a:ea typeface="Segoe UI"/>
                <a:cs typeface="Segoe UI"/>
                <a:sym typeface="Segoe UI"/>
                <a:rtl/>
              </a:endParaRPr>
            </a:p>
            <a:p>
              <a:pPr algn="r" rtl="1">
                <a:lnSpc>
                  <a:spcPts val="3425"/>
                </a:lnSpc>
                <a:spcBef>
                  <a:spcPct val="0"/>
                </a:spcBef>
                <a:defRPr/>
              </a:pPr>
              <a:r>
                <a:rPr lang="ar-AE" sz="2446" dirty="0">
                  <a:solidFill>
                    <a:srgbClr val="BEE6DC"/>
                  </a:solidFill>
                  <a:latin typeface="Segoe UI"/>
                  <a:ea typeface="Segoe UI"/>
                  <a:cs typeface="Segoe UI"/>
                  <a:sym typeface="Segoe UI"/>
                  <a:rtl/>
                </a:rPr>
                <a:t>الجلسة الثانية</a:t>
              </a:r>
              <a:endParaRPr lang="ar-EG" sz="2446" dirty="0">
                <a:solidFill>
                  <a:srgbClr val="BEE6DC"/>
                </a:solidFill>
                <a:latin typeface="Segoe UI"/>
                <a:ea typeface="Segoe UI"/>
                <a:cs typeface="Segoe UI"/>
                <a:sym typeface="Segoe UI"/>
                <a:rtl/>
              </a:endParaRPr>
            </a:p>
          </p:txBody>
        </p:sp>
      </p:grpSp>
    </p:spTree>
    <p:extLst>
      <p:ext uri="{BB962C8B-B14F-4D97-AF65-F5344CB8AC3E}">
        <p14:creationId xmlns:p14="http://schemas.microsoft.com/office/powerpoint/2010/main" val="304421185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5E420-2AE6-741B-B30A-98A932BBD9B8}"/>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34358891-76D5-C767-D237-3FE03D9A60B6}"/>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خاتمة الجلسة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0A7F7870-8BF0-503C-2261-31ED82505309}"/>
              </a:ext>
            </a:extLst>
          </p:cNvPr>
          <p:cNvSpPr txBox="1"/>
          <p:nvPr/>
        </p:nvSpPr>
        <p:spPr>
          <a:xfrm>
            <a:off x="1322705" y="1874730"/>
            <a:ext cx="9729470" cy="3108543"/>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في ختام هذه الجلسة، تعلّمنا أن النجاح المهني للمدرب ليس وليد الصدفة، بل نتيجة تخطيط استراتيجي وإدارة فعالة للوقت والموارد. تذكروا دائماً أن التخطيط دون تنفيذ مجرد حلم، والتنفيذ دون تخطيط كابوس.</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أدعوكم لتطبيق ما تعلمتموه اليوم في حياتكم المهنية، وتذكروا أن الفرق بين المدرب الناجح والمدرب العادي ليس في الموهبة فقط، بل في الانضباط والتخطيط والمثابرة.</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لنبدأ اليوم بإعادة ضبط بوصلتنا المهنية، ووضع خطط استراتيجية تقودنا نحو النجاح والتميز في عالم التدريب.</a:t>
            </a:r>
          </a:p>
        </p:txBody>
      </p:sp>
    </p:spTree>
    <p:extLst>
      <p:ext uri="{BB962C8B-B14F-4D97-AF65-F5344CB8AC3E}">
        <p14:creationId xmlns:p14="http://schemas.microsoft.com/office/powerpoint/2010/main" val="182375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BC948-1B33-CE5D-5903-2FEA3EA4C82A}"/>
            </a:ext>
          </a:extLst>
        </p:cNvPr>
        <p:cNvGrpSpPr/>
        <p:nvPr/>
      </p:nvGrpSpPr>
      <p:grpSpPr>
        <a:xfrm>
          <a:off x="0" y="0"/>
          <a:ext cx="0" cy="0"/>
          <a:chOff x="0" y="0"/>
          <a:chExt cx="0" cy="0"/>
        </a:xfrm>
      </p:grpSpPr>
      <p:grpSp>
        <p:nvGrpSpPr>
          <p:cNvPr id="17" name="مجموعة 16">
            <a:extLst>
              <a:ext uri="{FF2B5EF4-FFF2-40B4-BE49-F238E27FC236}">
                <a16:creationId xmlns:a16="http://schemas.microsoft.com/office/drawing/2014/main" id="{6C0AA5CA-F41A-A758-C7ED-38C46A213061}"/>
              </a:ext>
            </a:extLst>
          </p:cNvPr>
          <p:cNvGrpSpPr/>
          <p:nvPr/>
        </p:nvGrpSpPr>
        <p:grpSpPr>
          <a:xfrm>
            <a:off x="5150733" y="2311519"/>
            <a:ext cx="6530032" cy="1062021"/>
            <a:chOff x="5149904" y="2436930"/>
            <a:chExt cx="6530032" cy="1062021"/>
          </a:xfrm>
        </p:grpSpPr>
        <p:sp>
          <p:nvSpPr>
            <p:cNvPr id="19" name="Title 1">
              <a:extLst>
                <a:ext uri="{FF2B5EF4-FFF2-40B4-BE49-F238E27FC236}">
                  <a16:creationId xmlns:a16="http://schemas.microsoft.com/office/drawing/2014/main" id="{B175A945-1346-094A-1FDC-691B18BBD6F3}"/>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a:defRPr/>
              </a:pPr>
              <a:r>
                <a:rPr lang="ar-SA" sz="2500" dirty="0">
                  <a:solidFill>
                    <a:srgbClr val="8EE1DE"/>
                  </a:solidFill>
                  <a:latin typeface="SST Arabic Medium" panose="020B0604030504020204" pitchFamily="34" charset="-78"/>
                  <a:cs typeface="SST Arabic Medium" panose="020B0604030504020204" pitchFamily="34" charset="-78"/>
                </a:rPr>
                <a:t>البوصلة في العمل - خطة العمل المستقبلية</a:t>
              </a:r>
            </a:p>
          </p:txBody>
        </p:sp>
        <p:grpSp>
          <p:nvGrpSpPr>
            <p:cNvPr id="20" name="Group 3">
              <a:extLst>
                <a:ext uri="{FF2B5EF4-FFF2-40B4-BE49-F238E27FC236}">
                  <a16:creationId xmlns:a16="http://schemas.microsoft.com/office/drawing/2014/main" id="{4C8B5C23-8970-61A3-2AD0-37C0E94797D2}"/>
                </a:ext>
              </a:extLst>
            </p:cNvPr>
            <p:cNvGrpSpPr/>
            <p:nvPr/>
          </p:nvGrpSpPr>
          <p:grpSpPr>
            <a:xfrm>
              <a:off x="5300693" y="2436930"/>
              <a:ext cx="6317541" cy="1062021"/>
              <a:chOff x="0" y="-104775"/>
              <a:chExt cx="2495819" cy="419564"/>
            </a:xfrm>
          </p:grpSpPr>
          <p:sp>
            <p:nvSpPr>
              <p:cNvPr id="30" name="Freeform 4">
                <a:extLst>
                  <a:ext uri="{FF2B5EF4-FFF2-40B4-BE49-F238E27FC236}">
                    <a16:creationId xmlns:a16="http://schemas.microsoft.com/office/drawing/2014/main" id="{49C6A446-B99D-2514-71F1-C867954463EA}"/>
                  </a:ext>
                </a:extLst>
              </p:cNvPr>
              <p:cNvSpPr/>
              <p:nvPr/>
            </p:nvSpPr>
            <p:spPr>
              <a:xfrm>
                <a:off x="52258" y="-1914"/>
                <a:ext cx="2443561"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pPr algn="r" rtl="1">
                  <a:defRPr/>
                </a:pPr>
                <a:endParaRPr lang="fr-FR" dirty="0">
                  <a:solidFill>
                    <a:prstClr val="black"/>
                  </a:solidFill>
                  <a:latin typeface="Calibri" panose="020F0502020204030204"/>
                </a:endParaRPr>
              </a:p>
            </p:txBody>
          </p:sp>
          <p:sp>
            <p:nvSpPr>
              <p:cNvPr id="31" name="TextBox 5">
                <a:extLst>
                  <a:ext uri="{FF2B5EF4-FFF2-40B4-BE49-F238E27FC236}">
                    <a16:creationId xmlns:a16="http://schemas.microsoft.com/office/drawing/2014/main" id="{2FAA10D0-428F-E3F2-E6FA-F1F59B52065C}"/>
                  </a:ext>
                </a:extLst>
              </p:cNvPr>
              <p:cNvSpPr txBox="1"/>
              <p:nvPr/>
            </p:nvSpPr>
            <p:spPr>
              <a:xfrm>
                <a:off x="0" y="-104775"/>
                <a:ext cx="2471444"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nvGrpSpPr>
            <p:cNvPr id="24" name="Group 6">
              <a:extLst>
                <a:ext uri="{FF2B5EF4-FFF2-40B4-BE49-F238E27FC236}">
                  <a16:creationId xmlns:a16="http://schemas.microsoft.com/office/drawing/2014/main" id="{5234FB05-6CB0-80AB-E734-601F3599ECF1}"/>
                </a:ext>
              </a:extLst>
            </p:cNvPr>
            <p:cNvGrpSpPr/>
            <p:nvPr/>
          </p:nvGrpSpPr>
          <p:grpSpPr>
            <a:xfrm>
              <a:off x="11556535" y="2702142"/>
              <a:ext cx="123401" cy="796809"/>
              <a:chOff x="0" y="0"/>
              <a:chExt cx="48751" cy="314789"/>
            </a:xfrm>
          </p:grpSpPr>
          <p:sp>
            <p:nvSpPr>
              <p:cNvPr id="28" name="Freeform 7">
                <a:extLst>
                  <a:ext uri="{FF2B5EF4-FFF2-40B4-BE49-F238E27FC236}">
                    <a16:creationId xmlns:a16="http://schemas.microsoft.com/office/drawing/2014/main" id="{3861A41D-3000-452D-975E-CCA25DCD11C9}"/>
                  </a:ext>
                </a:extLst>
              </p:cNvPr>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29" name="TextBox 8">
                <a:extLst>
                  <a:ext uri="{FF2B5EF4-FFF2-40B4-BE49-F238E27FC236}">
                    <a16:creationId xmlns:a16="http://schemas.microsoft.com/office/drawing/2014/main" id="{26EA81C6-C1AC-ACE9-CD34-D45132B3CF00}"/>
                  </a:ext>
                </a:extLst>
              </p:cNvPr>
              <p:cNvSpPr txBox="1"/>
              <p:nvPr/>
            </p:nvSpPr>
            <p:spPr>
              <a:xfrm>
                <a:off x="0" y="-104775"/>
                <a:ext cx="48751"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grpSp>
        <p:nvGrpSpPr>
          <p:cNvPr id="3" name="مجموعة 2">
            <a:extLst>
              <a:ext uri="{FF2B5EF4-FFF2-40B4-BE49-F238E27FC236}">
                <a16:creationId xmlns:a16="http://schemas.microsoft.com/office/drawing/2014/main" id="{3B77C282-BA8E-42F9-F93C-B60B2D76CCDD}"/>
              </a:ext>
            </a:extLst>
          </p:cNvPr>
          <p:cNvGrpSpPr/>
          <p:nvPr/>
        </p:nvGrpSpPr>
        <p:grpSpPr>
          <a:xfrm>
            <a:off x="8429445" y="1502449"/>
            <a:ext cx="3183401" cy="1074280"/>
            <a:chOff x="8413944" y="1666285"/>
            <a:chExt cx="3183401" cy="1074280"/>
          </a:xfrm>
        </p:grpSpPr>
        <p:grpSp>
          <p:nvGrpSpPr>
            <p:cNvPr id="27" name="مجموعة 26">
              <a:extLst>
                <a:ext uri="{FF2B5EF4-FFF2-40B4-BE49-F238E27FC236}">
                  <a16:creationId xmlns:a16="http://schemas.microsoft.com/office/drawing/2014/main" id="{B0E2792C-9EEF-3B79-7A95-1F820E47A436}"/>
                </a:ext>
              </a:extLst>
            </p:cNvPr>
            <p:cNvGrpSpPr/>
            <p:nvPr/>
          </p:nvGrpSpPr>
          <p:grpSpPr>
            <a:xfrm>
              <a:off x="8413944" y="1666285"/>
              <a:ext cx="2800758" cy="1074280"/>
              <a:chOff x="8499670" y="1798666"/>
              <a:chExt cx="2800758" cy="1074280"/>
            </a:xfrm>
          </p:grpSpPr>
          <p:grpSp>
            <p:nvGrpSpPr>
              <p:cNvPr id="33" name="Group 10">
                <a:extLst>
                  <a:ext uri="{FF2B5EF4-FFF2-40B4-BE49-F238E27FC236}">
                    <a16:creationId xmlns:a16="http://schemas.microsoft.com/office/drawing/2014/main" id="{B02F24DF-FF80-B3F6-343F-EF323E7E662F}"/>
                  </a:ext>
                </a:extLst>
              </p:cNvPr>
              <p:cNvGrpSpPr/>
              <p:nvPr/>
            </p:nvGrpSpPr>
            <p:grpSpPr>
              <a:xfrm>
                <a:off x="11254462" y="1798666"/>
                <a:ext cx="45966" cy="663618"/>
                <a:chOff x="-3763" y="-104775"/>
                <a:chExt cx="18159" cy="262169"/>
              </a:xfrm>
            </p:grpSpPr>
            <p:sp>
              <p:nvSpPr>
                <p:cNvPr id="35" name="Freeform 11">
                  <a:extLst>
                    <a:ext uri="{FF2B5EF4-FFF2-40B4-BE49-F238E27FC236}">
                      <a16:creationId xmlns:a16="http://schemas.microsoft.com/office/drawing/2014/main" id="{433C065E-A2EF-174D-18A8-D2267BABF73C}"/>
                    </a:ext>
                  </a:extLst>
                </p:cNvPr>
                <p:cNvSpPr/>
                <p:nvPr/>
              </p:nvSpPr>
              <p:spPr>
                <a:xfrm>
                  <a:off x="-3763"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36" name="TextBox 12">
                  <a:extLst>
                    <a:ext uri="{FF2B5EF4-FFF2-40B4-BE49-F238E27FC236}">
                      <a16:creationId xmlns:a16="http://schemas.microsoft.com/office/drawing/2014/main" id="{832C6AB1-8AF8-4996-4605-7A1CD28D712D}"/>
                    </a:ext>
                  </a:extLst>
                </p:cNvPr>
                <p:cNvSpPr txBox="1"/>
                <p:nvPr/>
              </p:nvSpPr>
              <p:spPr>
                <a:xfrm>
                  <a:off x="0" y="-104775"/>
                  <a:ext cx="14396" cy="262169"/>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sp>
            <p:nvSpPr>
              <p:cNvPr id="34" name="TextBox 14">
                <a:extLst>
                  <a:ext uri="{FF2B5EF4-FFF2-40B4-BE49-F238E27FC236}">
                    <a16:creationId xmlns:a16="http://schemas.microsoft.com/office/drawing/2014/main" id="{22F869A7-70E7-5295-148B-B49EA1563156}"/>
                  </a:ext>
                </a:extLst>
              </p:cNvPr>
              <p:cNvSpPr txBox="1"/>
              <p:nvPr/>
            </p:nvSpPr>
            <p:spPr>
              <a:xfrm>
                <a:off x="8499670" y="2038872"/>
                <a:ext cx="2640916" cy="834074"/>
              </a:xfrm>
              <a:prstGeom prst="rect">
                <a:avLst/>
              </a:prstGeom>
            </p:spPr>
            <p:txBody>
              <a:bodyPr wrap="square" lIns="0" tIns="0" rIns="0" bIns="0" rtlCol="0" anchor="t">
                <a:spAutoFit/>
              </a:bodyPr>
              <a:lstStyle/>
              <a:p>
                <a:pPr algn="r" rtl="1">
                  <a:lnSpc>
                    <a:spcPts val="3425"/>
                  </a:lnSpc>
                  <a:spcBef>
                    <a:spcPct val="0"/>
                  </a:spcBef>
                  <a:defRPr/>
                </a:pPr>
                <a:r>
                  <a:rPr lang="ar-EG" sz="2446" dirty="0">
                    <a:solidFill>
                      <a:srgbClr val="BEE6DC"/>
                    </a:solidFill>
                    <a:latin typeface="Segoe UI"/>
                    <a:ea typeface="Segoe UI"/>
                    <a:cs typeface="Segoe UI"/>
                    <a:sym typeface="Segoe UI"/>
                    <a:rtl/>
                  </a:rPr>
                  <a:t>اليوم التدريبي </a:t>
                </a:r>
                <a:r>
                  <a:rPr lang="ar-SA" sz="2446" dirty="0">
                    <a:solidFill>
                      <a:srgbClr val="BEE6DC"/>
                    </a:solidFill>
                    <a:latin typeface="Segoe UI"/>
                    <a:ea typeface="Segoe UI"/>
                    <a:cs typeface="Segoe UI"/>
                    <a:sym typeface="Segoe UI"/>
                    <a:rtl/>
                  </a:rPr>
                  <a:t>الرابع</a:t>
                </a:r>
                <a:endParaRPr lang="ar-AE" sz="2446" dirty="0">
                  <a:solidFill>
                    <a:srgbClr val="BEE6DC"/>
                  </a:solidFill>
                  <a:latin typeface="Segoe UI"/>
                  <a:ea typeface="Segoe UI"/>
                  <a:cs typeface="Segoe UI"/>
                  <a:sym typeface="Segoe UI"/>
                  <a:rtl/>
                </a:endParaRPr>
              </a:p>
              <a:p>
                <a:pPr algn="r" rtl="1">
                  <a:lnSpc>
                    <a:spcPts val="3425"/>
                  </a:lnSpc>
                  <a:spcBef>
                    <a:spcPct val="0"/>
                  </a:spcBef>
                  <a:defRPr/>
                </a:pPr>
                <a:r>
                  <a:rPr lang="ar-AE" sz="2446" dirty="0">
                    <a:solidFill>
                      <a:srgbClr val="BEE6DC"/>
                    </a:solidFill>
                    <a:latin typeface="Segoe UI"/>
                    <a:ea typeface="Segoe UI"/>
                    <a:cs typeface="Segoe UI"/>
                    <a:sym typeface="Segoe UI"/>
                    <a:rtl/>
                  </a:rPr>
                  <a:t>الجلسة الثانية</a:t>
                </a:r>
                <a:endParaRPr lang="ar-EG" sz="2446" dirty="0">
                  <a:solidFill>
                    <a:srgbClr val="BEE6DC"/>
                  </a:solidFill>
                  <a:latin typeface="Segoe UI"/>
                  <a:ea typeface="Segoe UI"/>
                  <a:cs typeface="Segoe UI"/>
                  <a:sym typeface="Segoe UI"/>
                  <a:rtl/>
                </a:endParaRPr>
              </a:p>
            </p:txBody>
          </p:sp>
        </p:grpSp>
        <p:pic>
          <p:nvPicPr>
            <p:cNvPr id="2" name="صورة 1">
              <a:extLst>
                <a:ext uri="{FF2B5EF4-FFF2-40B4-BE49-F238E27FC236}">
                  <a16:creationId xmlns:a16="http://schemas.microsoft.com/office/drawing/2014/main" id="{BC1F35D6-1119-781A-0819-859255557D9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271043" y="1846499"/>
              <a:ext cx="326302" cy="518042"/>
            </a:xfrm>
            <a:prstGeom prst="rect">
              <a:avLst/>
            </a:prstGeom>
          </p:spPr>
        </p:pic>
      </p:grpSp>
    </p:spTree>
    <p:extLst>
      <p:ext uri="{BB962C8B-B14F-4D97-AF65-F5344CB8AC3E}">
        <p14:creationId xmlns:p14="http://schemas.microsoft.com/office/powerpoint/2010/main" val="91598955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2A13F-B886-279D-5724-BF5948D8C38B}"/>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F9DEE56D-2F6B-E057-AFE9-03B400CABFF1}"/>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AA16700F-59F1-2E6C-EBC2-B7DC36D59FC3}"/>
              </a:ext>
            </a:extLst>
          </p:cNvPr>
          <p:cNvSpPr txBox="1"/>
          <p:nvPr/>
        </p:nvSpPr>
        <p:spPr>
          <a:xfrm>
            <a:off x="4856480" y="2305617"/>
            <a:ext cx="6449060" cy="2246769"/>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مرحباً بكم في الجلسة الأخيرة من برنامجنا التدريبي. بعد أن تعرفنا في الجلسة السابقة على استراتيجيات النجاح وآليات التخطيط، سنركّز الآن على تحويل هذه المعرفة إلى خطة عمل واقعية. كما يقول هنري فورد: "الرؤية بدون تنفيذ مجرد هلوسة". لذلك سنتعلم في هذه الجلسة كيف نترجم الأفكار إلى أفعال، ونحول الأحلام إلى إنجازات.</a:t>
            </a:r>
          </a:p>
        </p:txBody>
      </p:sp>
      <p:pic>
        <p:nvPicPr>
          <p:cNvPr id="2" name="صورة 1">
            <a:extLst>
              <a:ext uri="{FF2B5EF4-FFF2-40B4-BE49-F238E27FC236}">
                <a16:creationId xmlns:a16="http://schemas.microsoft.com/office/drawing/2014/main" id="{BA43439A-5FE8-84C3-D06B-6B4D07A1E1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8560" y="2499429"/>
            <a:ext cx="2153920" cy="2153920"/>
          </a:xfrm>
          <a:prstGeom prst="rect">
            <a:avLst/>
          </a:prstGeom>
        </p:spPr>
      </p:pic>
    </p:spTree>
    <p:extLst>
      <p:ext uri="{BB962C8B-B14F-4D97-AF65-F5344CB8AC3E}">
        <p14:creationId xmlns:p14="http://schemas.microsoft.com/office/powerpoint/2010/main" val="373918159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342E6-48C4-C204-F1BF-CCD94596E69A}"/>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42639ACC-7EB6-6BFE-C3A3-1A3BD58E28E9}"/>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2477889C-8C47-D8F3-B915-0093CE60AAD7}"/>
              </a:ext>
            </a:extLst>
          </p:cNvPr>
          <p:cNvGrpSpPr/>
          <p:nvPr/>
        </p:nvGrpSpPr>
        <p:grpSpPr>
          <a:xfrm>
            <a:off x="2698136" y="675008"/>
            <a:ext cx="6957150" cy="968852"/>
            <a:chOff x="2698136" y="519096"/>
            <a:chExt cx="6957150" cy="968852"/>
          </a:xfrm>
        </p:grpSpPr>
        <p:grpSp>
          <p:nvGrpSpPr>
            <p:cNvPr id="4" name="Group 2">
              <a:extLst>
                <a:ext uri="{FF2B5EF4-FFF2-40B4-BE49-F238E27FC236}">
                  <a16:creationId xmlns:a16="http://schemas.microsoft.com/office/drawing/2014/main" id="{DDDA6E9C-4822-C3F3-18A2-613F7A5B7674}"/>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1E537074-EA75-E6FB-4A86-4488EFBF55B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8" name="Group 5">
                <a:extLst>
                  <a:ext uri="{FF2B5EF4-FFF2-40B4-BE49-F238E27FC236}">
                    <a16:creationId xmlns:a16="http://schemas.microsoft.com/office/drawing/2014/main" id="{384154FF-4DA3-F607-6C3F-024F5E14DEA1}"/>
                  </a:ext>
                </a:extLst>
              </p:cNvPr>
              <p:cNvGrpSpPr/>
              <p:nvPr/>
            </p:nvGrpSpPr>
            <p:grpSpPr>
              <a:xfrm>
                <a:off x="9256541" y="1479627"/>
                <a:ext cx="641667" cy="154294"/>
                <a:chOff x="9256541" y="1479627"/>
                <a:chExt cx="641667" cy="154294"/>
              </a:xfrm>
              <a:solidFill>
                <a:srgbClr val="627383"/>
              </a:solidFill>
            </p:grpSpPr>
            <p:sp>
              <p:nvSpPr>
                <p:cNvPr id="13" name="Arrow: Striped Right 22">
                  <a:extLst>
                    <a:ext uri="{FF2B5EF4-FFF2-40B4-BE49-F238E27FC236}">
                      <a16:creationId xmlns:a16="http://schemas.microsoft.com/office/drawing/2014/main" id="{F6FEB526-9ABA-A55A-6E22-73D18A59827D}"/>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23">
                  <a:extLst>
                    <a:ext uri="{FF2B5EF4-FFF2-40B4-BE49-F238E27FC236}">
                      <a16:creationId xmlns:a16="http://schemas.microsoft.com/office/drawing/2014/main" id="{7BD1B951-12C1-0C5F-2BA8-AD8BD8F01BA5}"/>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4">
                  <a:extLst>
                    <a:ext uri="{FF2B5EF4-FFF2-40B4-BE49-F238E27FC236}">
                      <a16:creationId xmlns:a16="http://schemas.microsoft.com/office/drawing/2014/main" id="{4C3CDE90-D5CB-8AD2-824B-136752784D4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E7F19350-DDAC-5A4B-3B23-92A2991E0997}"/>
                  </a:ext>
                </a:extLst>
              </p:cNvPr>
              <p:cNvGrpSpPr/>
              <p:nvPr/>
            </p:nvGrpSpPr>
            <p:grpSpPr>
              <a:xfrm>
                <a:off x="2941058" y="1479627"/>
                <a:ext cx="641667" cy="154294"/>
                <a:chOff x="9256541" y="1479627"/>
                <a:chExt cx="641667" cy="154294"/>
              </a:xfrm>
              <a:solidFill>
                <a:srgbClr val="627383"/>
              </a:solidFill>
            </p:grpSpPr>
            <p:sp>
              <p:nvSpPr>
                <p:cNvPr id="10" name="Arrow: Striped Right 19">
                  <a:extLst>
                    <a:ext uri="{FF2B5EF4-FFF2-40B4-BE49-F238E27FC236}">
                      <a16:creationId xmlns:a16="http://schemas.microsoft.com/office/drawing/2014/main" id="{C36B7F85-DF80-FDEF-BE47-90AA68B6CCCF}"/>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20">
                  <a:extLst>
                    <a:ext uri="{FF2B5EF4-FFF2-40B4-BE49-F238E27FC236}">
                      <a16:creationId xmlns:a16="http://schemas.microsoft.com/office/drawing/2014/main" id="{7A30DD2C-DF33-B72C-0610-E2C84604FB7F}"/>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21">
                  <a:extLst>
                    <a:ext uri="{FF2B5EF4-FFF2-40B4-BE49-F238E27FC236}">
                      <a16:creationId xmlns:a16="http://schemas.microsoft.com/office/drawing/2014/main" id="{8231CC30-A537-A428-82E0-EFB99A8BF0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14108D05-AB9B-E7FE-2AFD-ED5D579DFBB3}"/>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عدم تحقيق الأهداف</a:t>
              </a:r>
            </a:p>
          </p:txBody>
        </p:sp>
      </p:grpSp>
      <p:grpSp>
        <p:nvGrpSpPr>
          <p:cNvPr id="17" name="مجموعة 16">
            <a:extLst>
              <a:ext uri="{FF2B5EF4-FFF2-40B4-BE49-F238E27FC236}">
                <a16:creationId xmlns:a16="http://schemas.microsoft.com/office/drawing/2014/main" id="{928293AB-D220-FB28-56C9-03211956FF5B}"/>
              </a:ext>
            </a:extLst>
          </p:cNvPr>
          <p:cNvGrpSpPr/>
          <p:nvPr/>
        </p:nvGrpSpPr>
        <p:grpSpPr>
          <a:xfrm>
            <a:off x="633799" y="2152908"/>
            <a:ext cx="2782624" cy="644601"/>
            <a:chOff x="10720181" y="2846373"/>
            <a:chExt cx="4384026" cy="1015569"/>
          </a:xfrm>
        </p:grpSpPr>
        <p:grpSp>
          <p:nvGrpSpPr>
            <p:cNvPr id="43" name="Group 13">
              <a:extLst>
                <a:ext uri="{FF2B5EF4-FFF2-40B4-BE49-F238E27FC236}">
                  <a16:creationId xmlns:a16="http://schemas.microsoft.com/office/drawing/2014/main" id="{0676457C-9956-4CB0-AFB9-FD0A469CA969}"/>
                </a:ext>
              </a:extLst>
            </p:cNvPr>
            <p:cNvGrpSpPr/>
            <p:nvPr/>
          </p:nvGrpSpPr>
          <p:grpSpPr>
            <a:xfrm>
              <a:off x="10720181" y="2903478"/>
              <a:ext cx="4384026" cy="958464"/>
              <a:chOff x="0" y="0"/>
              <a:chExt cx="9504788" cy="2077999"/>
            </a:xfrm>
          </p:grpSpPr>
          <p:sp>
            <p:nvSpPr>
              <p:cNvPr id="46" name="Freeform 14">
                <a:extLst>
                  <a:ext uri="{FF2B5EF4-FFF2-40B4-BE49-F238E27FC236}">
                    <a16:creationId xmlns:a16="http://schemas.microsoft.com/office/drawing/2014/main" id="{A0783AA9-ED8F-CC6C-5F33-099E80890F73}"/>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91DFB1"/>
                </a:solidFill>
                <a:prstDash val="solid"/>
                <a:round/>
              </a:ln>
            </p:spPr>
            <p:txBody>
              <a:bodyPr/>
              <a:lstStyle/>
              <a:p>
                <a:pPr algn="r" rtl="1"/>
                <a:endParaRPr lang="fr-FR" dirty="0"/>
              </a:p>
            </p:txBody>
          </p:sp>
          <p:sp>
            <p:nvSpPr>
              <p:cNvPr id="47" name="TextBox 15">
                <a:extLst>
                  <a:ext uri="{FF2B5EF4-FFF2-40B4-BE49-F238E27FC236}">
                    <a16:creationId xmlns:a16="http://schemas.microsoft.com/office/drawing/2014/main" id="{2972CB10-602F-67B7-6619-E48B6DF60183}"/>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44" name="Freeform 16">
              <a:extLst>
                <a:ext uri="{FF2B5EF4-FFF2-40B4-BE49-F238E27FC236}">
                  <a16:creationId xmlns:a16="http://schemas.microsoft.com/office/drawing/2014/main" id="{7CE202F8-7F56-D424-FDAA-746A05758FD3}"/>
                </a:ext>
              </a:extLst>
            </p:cNvPr>
            <p:cNvSpPr/>
            <p:nvPr/>
          </p:nvSpPr>
          <p:spPr>
            <a:xfrm>
              <a:off x="10849109"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algn="ctr"/>
              <a:r>
                <a:rPr lang="en-US" b="1" dirty="0">
                  <a:solidFill>
                    <a:schemeClr val="bg1"/>
                  </a:solidFill>
                </a:rPr>
                <a:t>1</a:t>
              </a:r>
              <a:endParaRPr lang="fr-FR" b="1" dirty="0">
                <a:solidFill>
                  <a:schemeClr val="bg1"/>
                </a:solidFill>
              </a:endParaRPr>
            </a:p>
          </p:txBody>
        </p:sp>
        <p:sp>
          <p:nvSpPr>
            <p:cNvPr id="45" name="TextBox 38">
              <a:extLst>
                <a:ext uri="{FF2B5EF4-FFF2-40B4-BE49-F238E27FC236}">
                  <a16:creationId xmlns:a16="http://schemas.microsoft.com/office/drawing/2014/main" id="{80001F0C-8C6A-BBE8-0619-9CC90157F412}"/>
                </a:ext>
              </a:extLst>
            </p:cNvPr>
            <p:cNvSpPr txBox="1"/>
            <p:nvPr/>
          </p:nvSpPr>
          <p:spPr>
            <a:xfrm>
              <a:off x="12591819" y="2971537"/>
              <a:ext cx="2320344" cy="427320"/>
            </a:xfrm>
            <a:prstGeom prst="rect">
              <a:avLst/>
            </a:prstGeom>
          </p:spPr>
          <p:txBody>
            <a:bodyPr wrap="square" lIns="0" tIns="0" rIns="0" bIns="0" rtlCol="0" anchor="t">
              <a:spAutoFit/>
            </a:bodyPr>
            <a:lstStyle/>
            <a:p>
              <a:pPr algn="r" rtl="1">
                <a:lnSpc>
                  <a:spcPts val="2138"/>
                </a:lnSpc>
                <a:spcBef>
                  <a:spcPct val="0"/>
                </a:spcBef>
              </a:pPr>
              <a:r>
                <a:rPr lang="ar-AE"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الوضوح والتحديد</a:t>
              </a:r>
              <a:endParaRPr lang="en-US"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spTree>
    <p:extLst>
      <p:ext uri="{BB962C8B-B14F-4D97-AF65-F5344CB8AC3E}">
        <p14:creationId xmlns:p14="http://schemas.microsoft.com/office/powerpoint/2010/main" val="102065315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03B07-2E15-F332-C40A-27087FAA867F}"/>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055ACFEF-443D-F4E5-AE63-1DDAFDE19F67}"/>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B6D87180-913F-E2F2-A052-6A96D3B109B7}"/>
              </a:ext>
            </a:extLst>
          </p:cNvPr>
          <p:cNvGrpSpPr/>
          <p:nvPr/>
        </p:nvGrpSpPr>
        <p:grpSpPr>
          <a:xfrm>
            <a:off x="2698136" y="675008"/>
            <a:ext cx="6957150" cy="968852"/>
            <a:chOff x="2698136" y="519096"/>
            <a:chExt cx="6957150" cy="968852"/>
          </a:xfrm>
        </p:grpSpPr>
        <p:grpSp>
          <p:nvGrpSpPr>
            <p:cNvPr id="4" name="Group 2">
              <a:extLst>
                <a:ext uri="{FF2B5EF4-FFF2-40B4-BE49-F238E27FC236}">
                  <a16:creationId xmlns:a16="http://schemas.microsoft.com/office/drawing/2014/main" id="{BBF947E6-AA1A-88D6-1096-829524E51015}"/>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01AF8605-A59C-0D71-AAA1-32211CC71C9C}"/>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8" name="Group 5">
                <a:extLst>
                  <a:ext uri="{FF2B5EF4-FFF2-40B4-BE49-F238E27FC236}">
                    <a16:creationId xmlns:a16="http://schemas.microsoft.com/office/drawing/2014/main" id="{0676F777-07C2-6EFA-7545-7E8CD913B444}"/>
                  </a:ext>
                </a:extLst>
              </p:cNvPr>
              <p:cNvGrpSpPr/>
              <p:nvPr/>
            </p:nvGrpSpPr>
            <p:grpSpPr>
              <a:xfrm>
                <a:off x="9256541" y="1479627"/>
                <a:ext cx="641667" cy="154294"/>
                <a:chOff x="9256541" y="1479627"/>
                <a:chExt cx="641667" cy="154294"/>
              </a:xfrm>
              <a:solidFill>
                <a:srgbClr val="627383"/>
              </a:solidFill>
            </p:grpSpPr>
            <p:sp>
              <p:nvSpPr>
                <p:cNvPr id="13" name="Arrow: Striped Right 22">
                  <a:extLst>
                    <a:ext uri="{FF2B5EF4-FFF2-40B4-BE49-F238E27FC236}">
                      <a16:creationId xmlns:a16="http://schemas.microsoft.com/office/drawing/2014/main" id="{75197AB0-089A-D1AF-C9A5-BB382BA3166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23">
                  <a:extLst>
                    <a:ext uri="{FF2B5EF4-FFF2-40B4-BE49-F238E27FC236}">
                      <a16:creationId xmlns:a16="http://schemas.microsoft.com/office/drawing/2014/main" id="{F5648785-EAC6-BC2A-3BE8-167B697F076D}"/>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4">
                  <a:extLst>
                    <a:ext uri="{FF2B5EF4-FFF2-40B4-BE49-F238E27FC236}">
                      <a16:creationId xmlns:a16="http://schemas.microsoft.com/office/drawing/2014/main" id="{7893FB05-1DBA-58DC-5A7D-20C7D6CF0C9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0C16F564-0C58-32F6-C527-68E11A2CCD5F}"/>
                  </a:ext>
                </a:extLst>
              </p:cNvPr>
              <p:cNvGrpSpPr/>
              <p:nvPr/>
            </p:nvGrpSpPr>
            <p:grpSpPr>
              <a:xfrm>
                <a:off x="2941058" y="1479627"/>
                <a:ext cx="641667" cy="154294"/>
                <a:chOff x="9256541" y="1479627"/>
                <a:chExt cx="641667" cy="154294"/>
              </a:xfrm>
              <a:solidFill>
                <a:srgbClr val="627383"/>
              </a:solidFill>
            </p:grpSpPr>
            <p:sp>
              <p:nvSpPr>
                <p:cNvPr id="10" name="Arrow: Striped Right 19">
                  <a:extLst>
                    <a:ext uri="{FF2B5EF4-FFF2-40B4-BE49-F238E27FC236}">
                      <a16:creationId xmlns:a16="http://schemas.microsoft.com/office/drawing/2014/main" id="{8342F46F-092F-E74F-1F95-B157A3C3BE5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20">
                  <a:extLst>
                    <a:ext uri="{FF2B5EF4-FFF2-40B4-BE49-F238E27FC236}">
                      <a16:creationId xmlns:a16="http://schemas.microsoft.com/office/drawing/2014/main" id="{B5F2EF9C-D7AD-119D-E43A-9749A274CFD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21">
                  <a:extLst>
                    <a:ext uri="{FF2B5EF4-FFF2-40B4-BE49-F238E27FC236}">
                      <a16:creationId xmlns:a16="http://schemas.microsoft.com/office/drawing/2014/main" id="{BFCABFDE-62C3-E5B6-13C6-C035F64D8B9A}"/>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D1B97B0A-E9E1-A2A8-F9D3-67292AB06C02}"/>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عدم تحقيق الأهداف</a:t>
              </a:r>
            </a:p>
          </p:txBody>
        </p:sp>
      </p:grpSp>
      <p:grpSp>
        <p:nvGrpSpPr>
          <p:cNvPr id="43" name="Group 13">
            <a:extLst>
              <a:ext uri="{FF2B5EF4-FFF2-40B4-BE49-F238E27FC236}">
                <a16:creationId xmlns:a16="http://schemas.microsoft.com/office/drawing/2014/main" id="{692E6924-E504-AE49-1E99-FF4905C5F173}"/>
              </a:ext>
            </a:extLst>
          </p:cNvPr>
          <p:cNvGrpSpPr/>
          <p:nvPr/>
        </p:nvGrpSpPr>
        <p:grpSpPr>
          <a:xfrm>
            <a:off x="633799" y="2189154"/>
            <a:ext cx="2782624" cy="1041726"/>
            <a:chOff x="0" y="0"/>
            <a:chExt cx="9504788" cy="2077999"/>
          </a:xfrm>
        </p:grpSpPr>
        <p:sp>
          <p:nvSpPr>
            <p:cNvPr id="46" name="Freeform 14">
              <a:extLst>
                <a:ext uri="{FF2B5EF4-FFF2-40B4-BE49-F238E27FC236}">
                  <a16:creationId xmlns:a16="http://schemas.microsoft.com/office/drawing/2014/main" id="{27E25E68-6CD7-5B02-DFB9-F2117E553A38}"/>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91DFB1"/>
              </a:solidFill>
              <a:prstDash val="solid"/>
              <a:round/>
            </a:ln>
          </p:spPr>
          <p:txBody>
            <a:bodyPr/>
            <a:lstStyle/>
            <a:p>
              <a:pPr algn="r" rtl="1"/>
              <a:endParaRPr lang="fr-FR" dirty="0"/>
            </a:p>
          </p:txBody>
        </p:sp>
        <p:sp>
          <p:nvSpPr>
            <p:cNvPr id="47" name="TextBox 15">
              <a:extLst>
                <a:ext uri="{FF2B5EF4-FFF2-40B4-BE49-F238E27FC236}">
                  <a16:creationId xmlns:a16="http://schemas.microsoft.com/office/drawing/2014/main" id="{14DC67E7-FE15-ECBB-40C5-3F7927709885}"/>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44" name="Freeform 16">
            <a:extLst>
              <a:ext uri="{FF2B5EF4-FFF2-40B4-BE49-F238E27FC236}">
                <a16:creationId xmlns:a16="http://schemas.microsoft.com/office/drawing/2014/main" id="{E33833EC-4436-56A8-0936-E9A2200FFBAB}"/>
              </a:ext>
            </a:extLst>
          </p:cNvPr>
          <p:cNvSpPr/>
          <p:nvPr/>
        </p:nvSpPr>
        <p:spPr>
          <a:xfrm>
            <a:off x="715632" y="2152908"/>
            <a:ext cx="385342" cy="358367"/>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algn="ctr"/>
            <a:r>
              <a:rPr lang="en-US" b="1" dirty="0">
                <a:solidFill>
                  <a:schemeClr val="bg1"/>
                </a:solidFill>
              </a:rPr>
              <a:t>1</a:t>
            </a:r>
            <a:endParaRPr lang="fr-FR" b="1" dirty="0">
              <a:solidFill>
                <a:schemeClr val="bg1"/>
              </a:solidFill>
            </a:endParaRPr>
          </a:p>
        </p:txBody>
      </p:sp>
      <p:sp>
        <p:nvSpPr>
          <p:cNvPr id="45" name="TextBox 38">
            <a:extLst>
              <a:ext uri="{FF2B5EF4-FFF2-40B4-BE49-F238E27FC236}">
                <a16:creationId xmlns:a16="http://schemas.microsoft.com/office/drawing/2014/main" id="{140B09B0-2811-0186-0A80-0DC4D872BD3F}"/>
              </a:ext>
            </a:extLst>
          </p:cNvPr>
          <p:cNvSpPr txBox="1"/>
          <p:nvPr/>
        </p:nvSpPr>
        <p:spPr>
          <a:xfrm>
            <a:off x="1821763" y="2232354"/>
            <a:ext cx="1472766" cy="27892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الوضوح والتحديد</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
        <p:nvSpPr>
          <p:cNvPr id="48" name="TextBox 40">
            <a:extLst>
              <a:ext uri="{FF2B5EF4-FFF2-40B4-BE49-F238E27FC236}">
                <a16:creationId xmlns:a16="http://schemas.microsoft.com/office/drawing/2014/main" id="{9E7465AE-CDA8-09CB-B9DE-FCFA404BA26A}"/>
              </a:ext>
            </a:extLst>
          </p:cNvPr>
          <p:cNvSpPr txBox="1"/>
          <p:nvPr/>
        </p:nvSpPr>
        <p:spPr>
          <a:xfrm>
            <a:off x="1036073" y="2710017"/>
            <a:ext cx="2303730" cy="278923"/>
          </a:xfrm>
          <a:prstGeom prst="rect">
            <a:avLst/>
          </a:prstGeom>
        </p:spPr>
        <p:txBody>
          <a:bodyPr wrap="square" lIns="0" tIns="0" rIns="0" bIns="0" rtlCol="0" anchor="t">
            <a:spAutoFit/>
          </a:bodyPr>
          <a:lstStyle/>
          <a:p>
            <a:pPr algn="r">
              <a:lnSpc>
                <a:spcPts val="2138"/>
              </a:lnSpc>
              <a:spcBef>
                <a:spcPct val="0"/>
              </a:spcBef>
            </a:pPr>
            <a:r>
              <a:rPr lang="ar-AE" b="1" dirty="0">
                <a:solidFill>
                  <a:srgbClr val="343432"/>
                </a:solidFill>
                <a:latin typeface="Adobe Arabic" panose="02040503050201020203" pitchFamily="18" charset="-78"/>
                <a:ea typeface="Montserrat Bold"/>
                <a:cs typeface="Adobe Arabic" panose="02040503050201020203" pitchFamily="18" charset="-78"/>
                <a:sym typeface="Montserrat Bold"/>
              </a:rPr>
              <a:t>أهداف غامضة أو غير محددة بدقة.</a:t>
            </a:r>
            <a:endParaRPr lang="en-US"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Tree>
    <p:extLst>
      <p:ext uri="{BB962C8B-B14F-4D97-AF65-F5344CB8AC3E}">
        <p14:creationId xmlns:p14="http://schemas.microsoft.com/office/powerpoint/2010/main" val="954857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86B6A-AA69-F08D-4F1E-BF8ECF96CEB5}"/>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EFD38048-0731-7F6E-A609-EBF4998C80BA}"/>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A0300150-5092-2371-CFE1-E67A638B36B0}"/>
              </a:ext>
            </a:extLst>
          </p:cNvPr>
          <p:cNvGrpSpPr/>
          <p:nvPr/>
        </p:nvGrpSpPr>
        <p:grpSpPr>
          <a:xfrm>
            <a:off x="2698136" y="675008"/>
            <a:ext cx="6957150" cy="968852"/>
            <a:chOff x="2698136" y="519096"/>
            <a:chExt cx="6957150" cy="968852"/>
          </a:xfrm>
        </p:grpSpPr>
        <p:grpSp>
          <p:nvGrpSpPr>
            <p:cNvPr id="4" name="Group 2">
              <a:extLst>
                <a:ext uri="{FF2B5EF4-FFF2-40B4-BE49-F238E27FC236}">
                  <a16:creationId xmlns:a16="http://schemas.microsoft.com/office/drawing/2014/main" id="{47FD2F8B-EFCC-3168-3AD8-13CE89F671A7}"/>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99BB287E-1AED-06CF-2264-95352AEF77D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8" name="Group 5">
                <a:extLst>
                  <a:ext uri="{FF2B5EF4-FFF2-40B4-BE49-F238E27FC236}">
                    <a16:creationId xmlns:a16="http://schemas.microsoft.com/office/drawing/2014/main" id="{9A6CD820-A27D-EE40-A198-2D91B4176CB5}"/>
                  </a:ext>
                </a:extLst>
              </p:cNvPr>
              <p:cNvGrpSpPr/>
              <p:nvPr/>
            </p:nvGrpSpPr>
            <p:grpSpPr>
              <a:xfrm>
                <a:off x="9256541" y="1479627"/>
                <a:ext cx="641667" cy="154294"/>
                <a:chOff x="9256541" y="1479627"/>
                <a:chExt cx="641667" cy="154294"/>
              </a:xfrm>
              <a:solidFill>
                <a:srgbClr val="627383"/>
              </a:solidFill>
            </p:grpSpPr>
            <p:sp>
              <p:nvSpPr>
                <p:cNvPr id="13" name="Arrow: Striped Right 22">
                  <a:extLst>
                    <a:ext uri="{FF2B5EF4-FFF2-40B4-BE49-F238E27FC236}">
                      <a16:creationId xmlns:a16="http://schemas.microsoft.com/office/drawing/2014/main" id="{C3D57E22-1230-AB9A-F427-0037DAA30511}"/>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23">
                  <a:extLst>
                    <a:ext uri="{FF2B5EF4-FFF2-40B4-BE49-F238E27FC236}">
                      <a16:creationId xmlns:a16="http://schemas.microsoft.com/office/drawing/2014/main" id="{6CAD0761-D20D-1D33-97ED-BEA304455E8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4">
                  <a:extLst>
                    <a:ext uri="{FF2B5EF4-FFF2-40B4-BE49-F238E27FC236}">
                      <a16:creationId xmlns:a16="http://schemas.microsoft.com/office/drawing/2014/main" id="{321599AA-7B50-3D81-12E4-13B247D1EFB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225C9F1C-9D1A-2D22-F6A9-ACFD43992484}"/>
                  </a:ext>
                </a:extLst>
              </p:cNvPr>
              <p:cNvGrpSpPr/>
              <p:nvPr/>
            </p:nvGrpSpPr>
            <p:grpSpPr>
              <a:xfrm>
                <a:off x="2941058" y="1479627"/>
                <a:ext cx="641667" cy="154294"/>
                <a:chOff x="9256541" y="1479627"/>
                <a:chExt cx="641667" cy="154294"/>
              </a:xfrm>
              <a:solidFill>
                <a:srgbClr val="627383"/>
              </a:solidFill>
            </p:grpSpPr>
            <p:sp>
              <p:nvSpPr>
                <p:cNvPr id="10" name="Arrow: Striped Right 19">
                  <a:extLst>
                    <a:ext uri="{FF2B5EF4-FFF2-40B4-BE49-F238E27FC236}">
                      <a16:creationId xmlns:a16="http://schemas.microsoft.com/office/drawing/2014/main" id="{33FA40DE-4EAA-E7AA-82C3-A86FF9BD6BFA}"/>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20">
                  <a:extLst>
                    <a:ext uri="{FF2B5EF4-FFF2-40B4-BE49-F238E27FC236}">
                      <a16:creationId xmlns:a16="http://schemas.microsoft.com/office/drawing/2014/main" id="{C827EA98-568D-4E07-901B-2468F78435A9}"/>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21">
                  <a:extLst>
                    <a:ext uri="{FF2B5EF4-FFF2-40B4-BE49-F238E27FC236}">
                      <a16:creationId xmlns:a16="http://schemas.microsoft.com/office/drawing/2014/main" id="{EFB61AAD-6680-74F6-73B3-AADA53F429AA}"/>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70D91E16-AE6D-F3B9-467C-04BCDB4B927B}"/>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عدم تحقيق الأهداف</a:t>
              </a:r>
            </a:p>
          </p:txBody>
        </p:sp>
      </p:grpSp>
      <p:grpSp>
        <p:nvGrpSpPr>
          <p:cNvPr id="17" name="مجموعة 16">
            <a:extLst>
              <a:ext uri="{FF2B5EF4-FFF2-40B4-BE49-F238E27FC236}">
                <a16:creationId xmlns:a16="http://schemas.microsoft.com/office/drawing/2014/main" id="{AB527A8B-CE5F-84BA-C14F-66F50ADE27AA}"/>
              </a:ext>
            </a:extLst>
          </p:cNvPr>
          <p:cNvGrpSpPr/>
          <p:nvPr/>
        </p:nvGrpSpPr>
        <p:grpSpPr>
          <a:xfrm>
            <a:off x="633799" y="2152908"/>
            <a:ext cx="2782624" cy="644601"/>
            <a:chOff x="10720181" y="2846373"/>
            <a:chExt cx="4384026" cy="1015569"/>
          </a:xfrm>
        </p:grpSpPr>
        <p:grpSp>
          <p:nvGrpSpPr>
            <p:cNvPr id="43" name="Group 13">
              <a:extLst>
                <a:ext uri="{FF2B5EF4-FFF2-40B4-BE49-F238E27FC236}">
                  <a16:creationId xmlns:a16="http://schemas.microsoft.com/office/drawing/2014/main" id="{28299993-1643-5184-73EE-434603635244}"/>
                </a:ext>
              </a:extLst>
            </p:cNvPr>
            <p:cNvGrpSpPr/>
            <p:nvPr/>
          </p:nvGrpSpPr>
          <p:grpSpPr>
            <a:xfrm>
              <a:off x="10720181" y="2903478"/>
              <a:ext cx="4384026" cy="958464"/>
              <a:chOff x="0" y="0"/>
              <a:chExt cx="9504788" cy="2077999"/>
            </a:xfrm>
          </p:grpSpPr>
          <p:sp>
            <p:nvSpPr>
              <p:cNvPr id="46" name="Freeform 14">
                <a:extLst>
                  <a:ext uri="{FF2B5EF4-FFF2-40B4-BE49-F238E27FC236}">
                    <a16:creationId xmlns:a16="http://schemas.microsoft.com/office/drawing/2014/main" id="{BD09A4DA-1A08-4564-505A-B2B2B208F7F3}"/>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91DFB1"/>
                </a:solidFill>
                <a:prstDash val="solid"/>
                <a:round/>
              </a:ln>
            </p:spPr>
            <p:txBody>
              <a:bodyPr/>
              <a:lstStyle/>
              <a:p>
                <a:pPr algn="r" rtl="1"/>
                <a:endParaRPr lang="fr-FR" dirty="0"/>
              </a:p>
            </p:txBody>
          </p:sp>
          <p:sp>
            <p:nvSpPr>
              <p:cNvPr id="47" name="TextBox 15">
                <a:extLst>
                  <a:ext uri="{FF2B5EF4-FFF2-40B4-BE49-F238E27FC236}">
                    <a16:creationId xmlns:a16="http://schemas.microsoft.com/office/drawing/2014/main" id="{A253BAD2-C2C3-22C4-E870-5F73057DEEDF}"/>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44" name="Freeform 16">
              <a:extLst>
                <a:ext uri="{FF2B5EF4-FFF2-40B4-BE49-F238E27FC236}">
                  <a16:creationId xmlns:a16="http://schemas.microsoft.com/office/drawing/2014/main" id="{CE72814D-D29D-EB4E-1BFF-0B2E41AFAE49}"/>
                </a:ext>
              </a:extLst>
            </p:cNvPr>
            <p:cNvSpPr/>
            <p:nvPr/>
          </p:nvSpPr>
          <p:spPr>
            <a:xfrm>
              <a:off x="10849109"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algn="ctr"/>
              <a:r>
                <a:rPr lang="en-US" b="1" dirty="0">
                  <a:solidFill>
                    <a:schemeClr val="bg1"/>
                  </a:solidFill>
                </a:rPr>
                <a:t>1</a:t>
              </a:r>
              <a:endParaRPr lang="fr-FR" b="1" dirty="0">
                <a:solidFill>
                  <a:schemeClr val="bg1"/>
                </a:solidFill>
              </a:endParaRPr>
            </a:p>
          </p:txBody>
        </p:sp>
        <p:sp>
          <p:nvSpPr>
            <p:cNvPr id="45" name="TextBox 38">
              <a:extLst>
                <a:ext uri="{FF2B5EF4-FFF2-40B4-BE49-F238E27FC236}">
                  <a16:creationId xmlns:a16="http://schemas.microsoft.com/office/drawing/2014/main" id="{D45FE36C-C65A-3954-48AC-D6D5209520B1}"/>
                </a:ext>
              </a:extLst>
            </p:cNvPr>
            <p:cNvSpPr txBox="1"/>
            <p:nvPr/>
          </p:nvSpPr>
          <p:spPr>
            <a:xfrm>
              <a:off x="12591819" y="2971537"/>
              <a:ext cx="2320344"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الوضوح والتحديد</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18" name="مجموعة 17">
            <a:extLst>
              <a:ext uri="{FF2B5EF4-FFF2-40B4-BE49-F238E27FC236}">
                <a16:creationId xmlns:a16="http://schemas.microsoft.com/office/drawing/2014/main" id="{F326821E-B796-16AC-0355-3E50BB6ADDB7}"/>
              </a:ext>
            </a:extLst>
          </p:cNvPr>
          <p:cNvGrpSpPr/>
          <p:nvPr/>
        </p:nvGrpSpPr>
        <p:grpSpPr>
          <a:xfrm>
            <a:off x="4137214" y="2175848"/>
            <a:ext cx="2806971" cy="624930"/>
            <a:chOff x="10635697" y="4175952"/>
            <a:chExt cx="4422386" cy="984579"/>
          </a:xfrm>
        </p:grpSpPr>
        <p:grpSp>
          <p:nvGrpSpPr>
            <p:cNvPr id="38" name="Group 18">
              <a:extLst>
                <a:ext uri="{FF2B5EF4-FFF2-40B4-BE49-F238E27FC236}">
                  <a16:creationId xmlns:a16="http://schemas.microsoft.com/office/drawing/2014/main" id="{934EB247-1024-EAB6-E94A-25392AA91C08}"/>
                </a:ext>
              </a:extLst>
            </p:cNvPr>
            <p:cNvGrpSpPr/>
            <p:nvPr/>
          </p:nvGrpSpPr>
          <p:grpSpPr>
            <a:xfrm>
              <a:off x="10635697" y="4193679"/>
              <a:ext cx="4422386" cy="966852"/>
              <a:chOff x="0" y="0"/>
              <a:chExt cx="9504788" cy="2077999"/>
            </a:xfrm>
          </p:grpSpPr>
          <p:sp>
            <p:nvSpPr>
              <p:cNvPr id="41" name="Freeform 19">
                <a:extLst>
                  <a:ext uri="{FF2B5EF4-FFF2-40B4-BE49-F238E27FC236}">
                    <a16:creationId xmlns:a16="http://schemas.microsoft.com/office/drawing/2014/main" id="{D4269407-0AC1-AB4B-32A3-38FF0F7C7464}"/>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D389"/>
                </a:solidFill>
                <a:prstDash val="solid"/>
                <a:round/>
              </a:ln>
            </p:spPr>
            <p:txBody>
              <a:bodyPr/>
              <a:lstStyle/>
              <a:p>
                <a:endParaRPr lang="fr-FR" dirty="0"/>
              </a:p>
            </p:txBody>
          </p:sp>
          <p:sp>
            <p:nvSpPr>
              <p:cNvPr id="42" name="TextBox 20">
                <a:extLst>
                  <a:ext uri="{FF2B5EF4-FFF2-40B4-BE49-F238E27FC236}">
                    <a16:creationId xmlns:a16="http://schemas.microsoft.com/office/drawing/2014/main" id="{E530DBAB-F5A1-92CF-047F-72A583EA725A}"/>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9" name="Freeform 21">
              <a:extLst>
                <a:ext uri="{FF2B5EF4-FFF2-40B4-BE49-F238E27FC236}">
                  <a16:creationId xmlns:a16="http://schemas.microsoft.com/office/drawing/2014/main" id="{181A508A-8B96-2F53-C353-429E73C713BC}"/>
                </a:ext>
              </a:extLst>
            </p:cNvPr>
            <p:cNvSpPr/>
            <p:nvPr/>
          </p:nvSpPr>
          <p:spPr>
            <a:xfrm>
              <a:off x="10809582" y="4175952"/>
              <a:ext cx="569604" cy="529732"/>
            </a:xfrm>
            <a:custGeom>
              <a:avLst/>
              <a:gdLst/>
              <a:ahLst/>
              <a:cxnLst/>
              <a:rect l="l" t="t" r="r" b="b"/>
              <a:pathLst>
                <a:path w="1107226" h="1029720">
                  <a:moveTo>
                    <a:pt x="0" y="0"/>
                  </a:moveTo>
                  <a:lnTo>
                    <a:pt x="1107225" y="0"/>
                  </a:lnTo>
                  <a:lnTo>
                    <a:pt x="1107225" y="1029720"/>
                  </a:lnTo>
                  <a:lnTo>
                    <a:pt x="0" y="1029720"/>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pPr algn="ctr"/>
              <a:r>
                <a:rPr lang="en-US" b="1" dirty="0">
                  <a:solidFill>
                    <a:schemeClr val="bg1"/>
                  </a:solidFill>
                </a:rPr>
                <a:t>2</a:t>
              </a:r>
              <a:endParaRPr lang="fr-FR" b="1" dirty="0">
                <a:solidFill>
                  <a:schemeClr val="bg1"/>
                </a:solidFill>
              </a:endParaRPr>
            </a:p>
          </p:txBody>
        </p:sp>
        <p:sp>
          <p:nvSpPr>
            <p:cNvPr id="40" name="TextBox 40">
              <a:extLst>
                <a:ext uri="{FF2B5EF4-FFF2-40B4-BE49-F238E27FC236}">
                  <a16:creationId xmlns:a16="http://schemas.microsoft.com/office/drawing/2014/main" id="{DB933693-731D-350C-2B98-EDB152D29B36}"/>
                </a:ext>
              </a:extLst>
            </p:cNvPr>
            <p:cNvSpPr txBox="1"/>
            <p:nvPr/>
          </p:nvSpPr>
          <p:spPr>
            <a:xfrm>
              <a:off x="11235320" y="4271232"/>
              <a:ext cx="3629529" cy="439444"/>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خطة التنفيذ</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spTree>
    <p:extLst>
      <p:ext uri="{BB962C8B-B14F-4D97-AF65-F5344CB8AC3E}">
        <p14:creationId xmlns:p14="http://schemas.microsoft.com/office/powerpoint/2010/main" val="475738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8BC51-C872-40F1-3C89-3318A2346F5E}"/>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D4DB5C5C-F91D-8414-39E0-3A06E426780B}"/>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B6227FA0-4DE0-724E-BF02-CB0B76411972}"/>
              </a:ext>
            </a:extLst>
          </p:cNvPr>
          <p:cNvGrpSpPr/>
          <p:nvPr/>
        </p:nvGrpSpPr>
        <p:grpSpPr>
          <a:xfrm>
            <a:off x="2698136" y="675008"/>
            <a:ext cx="6957150" cy="968852"/>
            <a:chOff x="2698136" y="519096"/>
            <a:chExt cx="6957150" cy="968852"/>
          </a:xfrm>
        </p:grpSpPr>
        <p:grpSp>
          <p:nvGrpSpPr>
            <p:cNvPr id="4" name="Group 2">
              <a:extLst>
                <a:ext uri="{FF2B5EF4-FFF2-40B4-BE49-F238E27FC236}">
                  <a16:creationId xmlns:a16="http://schemas.microsoft.com/office/drawing/2014/main" id="{8BE99B4E-5961-9635-BE5D-53D2FF693DC7}"/>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77575502-EC87-F5F5-24CC-05AC4AA670F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8" name="Group 5">
                <a:extLst>
                  <a:ext uri="{FF2B5EF4-FFF2-40B4-BE49-F238E27FC236}">
                    <a16:creationId xmlns:a16="http://schemas.microsoft.com/office/drawing/2014/main" id="{E7496BFE-8782-114B-9840-FE3455548577}"/>
                  </a:ext>
                </a:extLst>
              </p:cNvPr>
              <p:cNvGrpSpPr/>
              <p:nvPr/>
            </p:nvGrpSpPr>
            <p:grpSpPr>
              <a:xfrm>
                <a:off x="9256541" y="1479627"/>
                <a:ext cx="641667" cy="154294"/>
                <a:chOff x="9256541" y="1479627"/>
                <a:chExt cx="641667" cy="154294"/>
              </a:xfrm>
              <a:solidFill>
                <a:srgbClr val="627383"/>
              </a:solidFill>
            </p:grpSpPr>
            <p:sp>
              <p:nvSpPr>
                <p:cNvPr id="13" name="Arrow: Striped Right 22">
                  <a:extLst>
                    <a:ext uri="{FF2B5EF4-FFF2-40B4-BE49-F238E27FC236}">
                      <a16:creationId xmlns:a16="http://schemas.microsoft.com/office/drawing/2014/main" id="{C897DA1D-D4C4-EC67-D45B-5595FAD73F8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23">
                  <a:extLst>
                    <a:ext uri="{FF2B5EF4-FFF2-40B4-BE49-F238E27FC236}">
                      <a16:creationId xmlns:a16="http://schemas.microsoft.com/office/drawing/2014/main" id="{76C92708-1882-3EDF-88E4-631A763F433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4">
                  <a:extLst>
                    <a:ext uri="{FF2B5EF4-FFF2-40B4-BE49-F238E27FC236}">
                      <a16:creationId xmlns:a16="http://schemas.microsoft.com/office/drawing/2014/main" id="{92444B92-BB0F-6E78-10CB-22296B45442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5933B4C4-76AE-AE71-99C1-9AE2F5D54315}"/>
                  </a:ext>
                </a:extLst>
              </p:cNvPr>
              <p:cNvGrpSpPr/>
              <p:nvPr/>
            </p:nvGrpSpPr>
            <p:grpSpPr>
              <a:xfrm>
                <a:off x="2941058" y="1479627"/>
                <a:ext cx="641667" cy="154294"/>
                <a:chOff x="9256541" y="1479627"/>
                <a:chExt cx="641667" cy="154294"/>
              </a:xfrm>
              <a:solidFill>
                <a:srgbClr val="627383"/>
              </a:solidFill>
            </p:grpSpPr>
            <p:sp>
              <p:nvSpPr>
                <p:cNvPr id="10" name="Arrow: Striped Right 19">
                  <a:extLst>
                    <a:ext uri="{FF2B5EF4-FFF2-40B4-BE49-F238E27FC236}">
                      <a16:creationId xmlns:a16="http://schemas.microsoft.com/office/drawing/2014/main" id="{FF20EE58-A6FE-396B-0D34-932F288ED41F}"/>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20">
                  <a:extLst>
                    <a:ext uri="{FF2B5EF4-FFF2-40B4-BE49-F238E27FC236}">
                      <a16:creationId xmlns:a16="http://schemas.microsoft.com/office/drawing/2014/main" id="{FFA7EF3A-9847-3BDC-FBC8-1CB3B06F800A}"/>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21">
                  <a:extLst>
                    <a:ext uri="{FF2B5EF4-FFF2-40B4-BE49-F238E27FC236}">
                      <a16:creationId xmlns:a16="http://schemas.microsoft.com/office/drawing/2014/main" id="{4738F3FA-F077-15C7-F03B-30A0B46030FE}"/>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F79537B6-F46E-A273-C011-A2861A263CA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عدم تحقيق الأهداف</a:t>
              </a:r>
            </a:p>
          </p:txBody>
        </p:sp>
      </p:grpSp>
      <p:grpSp>
        <p:nvGrpSpPr>
          <p:cNvPr id="17" name="مجموعة 16">
            <a:extLst>
              <a:ext uri="{FF2B5EF4-FFF2-40B4-BE49-F238E27FC236}">
                <a16:creationId xmlns:a16="http://schemas.microsoft.com/office/drawing/2014/main" id="{164C4EFE-97C8-7313-297C-8D399E532D0C}"/>
              </a:ext>
            </a:extLst>
          </p:cNvPr>
          <p:cNvGrpSpPr/>
          <p:nvPr/>
        </p:nvGrpSpPr>
        <p:grpSpPr>
          <a:xfrm>
            <a:off x="633799" y="2152908"/>
            <a:ext cx="2782624" cy="644601"/>
            <a:chOff x="10720181" y="2846373"/>
            <a:chExt cx="4384026" cy="1015569"/>
          </a:xfrm>
        </p:grpSpPr>
        <p:grpSp>
          <p:nvGrpSpPr>
            <p:cNvPr id="43" name="Group 13">
              <a:extLst>
                <a:ext uri="{FF2B5EF4-FFF2-40B4-BE49-F238E27FC236}">
                  <a16:creationId xmlns:a16="http://schemas.microsoft.com/office/drawing/2014/main" id="{0AAF9295-9BF6-5609-33D9-F257A876497D}"/>
                </a:ext>
              </a:extLst>
            </p:cNvPr>
            <p:cNvGrpSpPr/>
            <p:nvPr/>
          </p:nvGrpSpPr>
          <p:grpSpPr>
            <a:xfrm>
              <a:off x="10720181" y="2903478"/>
              <a:ext cx="4384026" cy="958464"/>
              <a:chOff x="0" y="0"/>
              <a:chExt cx="9504788" cy="2077999"/>
            </a:xfrm>
          </p:grpSpPr>
          <p:sp>
            <p:nvSpPr>
              <p:cNvPr id="46" name="Freeform 14">
                <a:extLst>
                  <a:ext uri="{FF2B5EF4-FFF2-40B4-BE49-F238E27FC236}">
                    <a16:creationId xmlns:a16="http://schemas.microsoft.com/office/drawing/2014/main" id="{56BB2234-B75D-228F-1A6C-CABB2419DB47}"/>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91DFB1"/>
                </a:solidFill>
                <a:prstDash val="solid"/>
                <a:round/>
              </a:ln>
            </p:spPr>
            <p:txBody>
              <a:bodyPr/>
              <a:lstStyle/>
              <a:p>
                <a:pPr algn="r" rtl="1"/>
                <a:endParaRPr lang="fr-FR" dirty="0"/>
              </a:p>
            </p:txBody>
          </p:sp>
          <p:sp>
            <p:nvSpPr>
              <p:cNvPr id="47" name="TextBox 15">
                <a:extLst>
                  <a:ext uri="{FF2B5EF4-FFF2-40B4-BE49-F238E27FC236}">
                    <a16:creationId xmlns:a16="http://schemas.microsoft.com/office/drawing/2014/main" id="{B6F54D62-3AC5-B83D-7D56-5CE64FE07AD7}"/>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44" name="Freeform 16">
              <a:extLst>
                <a:ext uri="{FF2B5EF4-FFF2-40B4-BE49-F238E27FC236}">
                  <a16:creationId xmlns:a16="http://schemas.microsoft.com/office/drawing/2014/main" id="{D196A023-A6C2-CF13-EDAA-0AE4C84B3035}"/>
                </a:ext>
              </a:extLst>
            </p:cNvPr>
            <p:cNvSpPr/>
            <p:nvPr/>
          </p:nvSpPr>
          <p:spPr>
            <a:xfrm>
              <a:off x="10849109"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algn="ctr"/>
              <a:r>
                <a:rPr lang="en-US" b="1" dirty="0">
                  <a:solidFill>
                    <a:schemeClr val="bg1"/>
                  </a:solidFill>
                </a:rPr>
                <a:t>1</a:t>
              </a:r>
              <a:endParaRPr lang="fr-FR" b="1" dirty="0">
                <a:solidFill>
                  <a:schemeClr val="bg1"/>
                </a:solidFill>
              </a:endParaRPr>
            </a:p>
          </p:txBody>
        </p:sp>
        <p:sp>
          <p:nvSpPr>
            <p:cNvPr id="45" name="TextBox 38">
              <a:extLst>
                <a:ext uri="{FF2B5EF4-FFF2-40B4-BE49-F238E27FC236}">
                  <a16:creationId xmlns:a16="http://schemas.microsoft.com/office/drawing/2014/main" id="{935CA54C-84D3-20B1-11F8-E1DB7D0FD9AA}"/>
                </a:ext>
              </a:extLst>
            </p:cNvPr>
            <p:cNvSpPr txBox="1"/>
            <p:nvPr/>
          </p:nvSpPr>
          <p:spPr>
            <a:xfrm>
              <a:off x="12591819" y="2971537"/>
              <a:ext cx="2320344"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الوضوح والتحديد</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38" name="Group 18">
            <a:extLst>
              <a:ext uri="{FF2B5EF4-FFF2-40B4-BE49-F238E27FC236}">
                <a16:creationId xmlns:a16="http://schemas.microsoft.com/office/drawing/2014/main" id="{9C09BF09-400E-25D4-5A79-91DC2DA05BEA}"/>
              </a:ext>
            </a:extLst>
          </p:cNvPr>
          <p:cNvGrpSpPr/>
          <p:nvPr/>
        </p:nvGrpSpPr>
        <p:grpSpPr>
          <a:xfrm>
            <a:off x="4137214" y="2187100"/>
            <a:ext cx="2806971" cy="972660"/>
            <a:chOff x="0" y="0"/>
            <a:chExt cx="9504788" cy="2077999"/>
          </a:xfrm>
        </p:grpSpPr>
        <p:sp>
          <p:nvSpPr>
            <p:cNvPr id="41" name="Freeform 19">
              <a:extLst>
                <a:ext uri="{FF2B5EF4-FFF2-40B4-BE49-F238E27FC236}">
                  <a16:creationId xmlns:a16="http://schemas.microsoft.com/office/drawing/2014/main" id="{4894347D-E0B6-6938-DA1C-50053D72F11C}"/>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D389"/>
              </a:solidFill>
              <a:prstDash val="solid"/>
              <a:round/>
            </a:ln>
          </p:spPr>
          <p:txBody>
            <a:bodyPr/>
            <a:lstStyle/>
            <a:p>
              <a:endParaRPr lang="fr-FR" dirty="0"/>
            </a:p>
          </p:txBody>
        </p:sp>
        <p:sp>
          <p:nvSpPr>
            <p:cNvPr id="42" name="TextBox 20">
              <a:extLst>
                <a:ext uri="{FF2B5EF4-FFF2-40B4-BE49-F238E27FC236}">
                  <a16:creationId xmlns:a16="http://schemas.microsoft.com/office/drawing/2014/main" id="{C0997A66-1DD9-6593-DEC4-4417F5741E6C}"/>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9" name="Freeform 21">
            <a:extLst>
              <a:ext uri="{FF2B5EF4-FFF2-40B4-BE49-F238E27FC236}">
                <a16:creationId xmlns:a16="http://schemas.microsoft.com/office/drawing/2014/main" id="{09D8AB9A-7616-3A4E-D1C8-39CE8579343A}"/>
              </a:ext>
            </a:extLst>
          </p:cNvPr>
          <p:cNvSpPr/>
          <p:nvPr/>
        </p:nvSpPr>
        <p:spPr>
          <a:xfrm>
            <a:off x="4247580" y="2175848"/>
            <a:ext cx="361538" cy="336230"/>
          </a:xfrm>
          <a:custGeom>
            <a:avLst/>
            <a:gdLst/>
            <a:ahLst/>
            <a:cxnLst/>
            <a:rect l="l" t="t" r="r" b="b"/>
            <a:pathLst>
              <a:path w="1107226" h="1029720">
                <a:moveTo>
                  <a:pt x="0" y="0"/>
                </a:moveTo>
                <a:lnTo>
                  <a:pt x="1107225" y="0"/>
                </a:lnTo>
                <a:lnTo>
                  <a:pt x="1107225" y="1029720"/>
                </a:lnTo>
                <a:lnTo>
                  <a:pt x="0" y="1029720"/>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pPr algn="ctr"/>
            <a:r>
              <a:rPr lang="en-US" b="1" dirty="0">
                <a:solidFill>
                  <a:schemeClr val="bg1"/>
                </a:solidFill>
              </a:rPr>
              <a:t>2</a:t>
            </a:r>
            <a:endParaRPr lang="fr-FR" b="1" dirty="0">
              <a:solidFill>
                <a:schemeClr val="bg1"/>
              </a:solidFill>
            </a:endParaRPr>
          </a:p>
        </p:txBody>
      </p:sp>
      <p:sp>
        <p:nvSpPr>
          <p:cNvPr id="40" name="TextBox 40">
            <a:extLst>
              <a:ext uri="{FF2B5EF4-FFF2-40B4-BE49-F238E27FC236}">
                <a16:creationId xmlns:a16="http://schemas.microsoft.com/office/drawing/2014/main" id="{7C0A6E41-61D5-BF80-EBDB-6B68CD3F6013}"/>
              </a:ext>
            </a:extLst>
          </p:cNvPr>
          <p:cNvSpPr txBox="1"/>
          <p:nvPr/>
        </p:nvSpPr>
        <p:spPr>
          <a:xfrm>
            <a:off x="4517804" y="2236326"/>
            <a:ext cx="2303730" cy="27892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خطة التنفيذ</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
        <p:nvSpPr>
          <p:cNvPr id="5" name="TextBox 38">
            <a:extLst>
              <a:ext uri="{FF2B5EF4-FFF2-40B4-BE49-F238E27FC236}">
                <a16:creationId xmlns:a16="http://schemas.microsoft.com/office/drawing/2014/main" id="{D388C955-EB4F-8789-7A51-29B394843702}"/>
              </a:ext>
            </a:extLst>
          </p:cNvPr>
          <p:cNvSpPr txBox="1"/>
          <p:nvPr/>
        </p:nvSpPr>
        <p:spPr>
          <a:xfrm>
            <a:off x="4299097" y="2698720"/>
            <a:ext cx="2483203" cy="271228"/>
          </a:xfrm>
          <a:prstGeom prst="rect">
            <a:avLst/>
          </a:prstGeom>
        </p:spPr>
        <p:txBody>
          <a:bodyPr wrap="square" lIns="0" tIns="0" rIns="0" bIns="0" rtlCol="0" anchor="t">
            <a:spAutoFit/>
          </a:bodyPr>
          <a:lstStyle/>
          <a:p>
            <a:pPr algn="r" rtl="1">
              <a:lnSpc>
                <a:spcPts val="2138"/>
              </a:lnSpc>
              <a:spcBef>
                <a:spcPct val="0"/>
              </a:spcBef>
            </a:pPr>
            <a:r>
              <a:rPr lang="ar-AE" b="1" dirty="0">
                <a:solidFill>
                  <a:srgbClr val="343432"/>
                </a:solidFill>
                <a:latin typeface="Adobe Arabic" panose="02040503050201020203" pitchFamily="18" charset="-78"/>
                <a:ea typeface="Montserrat Bold"/>
                <a:cs typeface="Adobe Arabic" panose="02040503050201020203" pitchFamily="18" charset="-78"/>
                <a:sym typeface="Montserrat Bold"/>
              </a:rPr>
              <a:t>وضع الهدف دون تحديد خطوات عملية.</a:t>
            </a:r>
            <a:endParaRPr lang="en-US"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Tree>
    <p:extLst>
      <p:ext uri="{BB962C8B-B14F-4D97-AF65-F5344CB8AC3E}">
        <p14:creationId xmlns:p14="http://schemas.microsoft.com/office/powerpoint/2010/main" val="274787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CFEE8-C24B-C003-1D0C-BE098A47DD7C}"/>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A81D4CF1-D921-B48C-D13F-CE4BA3E282B7}"/>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A4E86722-BF3F-500C-4E75-F2396C0E350A}"/>
              </a:ext>
            </a:extLst>
          </p:cNvPr>
          <p:cNvGrpSpPr/>
          <p:nvPr/>
        </p:nvGrpSpPr>
        <p:grpSpPr>
          <a:xfrm>
            <a:off x="2698136" y="675008"/>
            <a:ext cx="6957150" cy="968852"/>
            <a:chOff x="2698136" y="519096"/>
            <a:chExt cx="6957150" cy="968852"/>
          </a:xfrm>
        </p:grpSpPr>
        <p:grpSp>
          <p:nvGrpSpPr>
            <p:cNvPr id="4" name="Group 2">
              <a:extLst>
                <a:ext uri="{FF2B5EF4-FFF2-40B4-BE49-F238E27FC236}">
                  <a16:creationId xmlns:a16="http://schemas.microsoft.com/office/drawing/2014/main" id="{C36DA5E2-403A-3D04-FF05-C17021CE030A}"/>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67FD7A07-5CBC-9A76-ED90-0C059025566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8" name="Group 5">
                <a:extLst>
                  <a:ext uri="{FF2B5EF4-FFF2-40B4-BE49-F238E27FC236}">
                    <a16:creationId xmlns:a16="http://schemas.microsoft.com/office/drawing/2014/main" id="{7BA708AF-5C34-D565-1D23-22FC0DA55031}"/>
                  </a:ext>
                </a:extLst>
              </p:cNvPr>
              <p:cNvGrpSpPr/>
              <p:nvPr/>
            </p:nvGrpSpPr>
            <p:grpSpPr>
              <a:xfrm>
                <a:off x="9256541" y="1479627"/>
                <a:ext cx="641667" cy="154294"/>
                <a:chOff x="9256541" y="1479627"/>
                <a:chExt cx="641667" cy="154294"/>
              </a:xfrm>
              <a:solidFill>
                <a:srgbClr val="627383"/>
              </a:solidFill>
            </p:grpSpPr>
            <p:sp>
              <p:nvSpPr>
                <p:cNvPr id="13" name="Arrow: Striped Right 22">
                  <a:extLst>
                    <a:ext uri="{FF2B5EF4-FFF2-40B4-BE49-F238E27FC236}">
                      <a16:creationId xmlns:a16="http://schemas.microsoft.com/office/drawing/2014/main" id="{AC58DF7C-FA2F-C8E7-7DE3-4F7C5998978A}"/>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23">
                  <a:extLst>
                    <a:ext uri="{FF2B5EF4-FFF2-40B4-BE49-F238E27FC236}">
                      <a16:creationId xmlns:a16="http://schemas.microsoft.com/office/drawing/2014/main" id="{4024AA24-52E0-87D0-ED30-CE1959A8779F}"/>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4">
                  <a:extLst>
                    <a:ext uri="{FF2B5EF4-FFF2-40B4-BE49-F238E27FC236}">
                      <a16:creationId xmlns:a16="http://schemas.microsoft.com/office/drawing/2014/main" id="{C03F4788-A97C-98AC-091B-E4931EC28576}"/>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E6B0FD07-7E4C-B5DE-A210-32572F7A4A3C}"/>
                  </a:ext>
                </a:extLst>
              </p:cNvPr>
              <p:cNvGrpSpPr/>
              <p:nvPr/>
            </p:nvGrpSpPr>
            <p:grpSpPr>
              <a:xfrm>
                <a:off x="2941058" y="1479627"/>
                <a:ext cx="641667" cy="154294"/>
                <a:chOff x="9256541" y="1479627"/>
                <a:chExt cx="641667" cy="154294"/>
              </a:xfrm>
              <a:solidFill>
                <a:srgbClr val="627383"/>
              </a:solidFill>
            </p:grpSpPr>
            <p:sp>
              <p:nvSpPr>
                <p:cNvPr id="10" name="Arrow: Striped Right 19">
                  <a:extLst>
                    <a:ext uri="{FF2B5EF4-FFF2-40B4-BE49-F238E27FC236}">
                      <a16:creationId xmlns:a16="http://schemas.microsoft.com/office/drawing/2014/main" id="{95E65B0D-DB23-9C3B-1EA2-8EA685C01CE0}"/>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20">
                  <a:extLst>
                    <a:ext uri="{FF2B5EF4-FFF2-40B4-BE49-F238E27FC236}">
                      <a16:creationId xmlns:a16="http://schemas.microsoft.com/office/drawing/2014/main" id="{BCC23F74-0A49-3A8D-9EAE-755686DE9EF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21">
                  <a:extLst>
                    <a:ext uri="{FF2B5EF4-FFF2-40B4-BE49-F238E27FC236}">
                      <a16:creationId xmlns:a16="http://schemas.microsoft.com/office/drawing/2014/main" id="{1076BE74-A577-BBEB-4EE4-62BF937434B8}"/>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47A98FE5-E511-CE9E-E19E-A34CAC8F3B90}"/>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عدم تحقيق الأهداف</a:t>
              </a:r>
            </a:p>
          </p:txBody>
        </p:sp>
      </p:grpSp>
      <p:grpSp>
        <p:nvGrpSpPr>
          <p:cNvPr id="17" name="مجموعة 16">
            <a:extLst>
              <a:ext uri="{FF2B5EF4-FFF2-40B4-BE49-F238E27FC236}">
                <a16:creationId xmlns:a16="http://schemas.microsoft.com/office/drawing/2014/main" id="{FAA40737-B1BA-65B4-ABBE-C5EC33AAE9FC}"/>
              </a:ext>
            </a:extLst>
          </p:cNvPr>
          <p:cNvGrpSpPr/>
          <p:nvPr/>
        </p:nvGrpSpPr>
        <p:grpSpPr>
          <a:xfrm>
            <a:off x="633799" y="2152908"/>
            <a:ext cx="2782624" cy="644601"/>
            <a:chOff x="10720181" y="2846373"/>
            <a:chExt cx="4384026" cy="1015569"/>
          </a:xfrm>
        </p:grpSpPr>
        <p:grpSp>
          <p:nvGrpSpPr>
            <p:cNvPr id="43" name="Group 13">
              <a:extLst>
                <a:ext uri="{FF2B5EF4-FFF2-40B4-BE49-F238E27FC236}">
                  <a16:creationId xmlns:a16="http://schemas.microsoft.com/office/drawing/2014/main" id="{FA773D29-9F0F-A625-5D5A-596BB4D11B82}"/>
                </a:ext>
              </a:extLst>
            </p:cNvPr>
            <p:cNvGrpSpPr/>
            <p:nvPr/>
          </p:nvGrpSpPr>
          <p:grpSpPr>
            <a:xfrm>
              <a:off x="10720181" y="2903478"/>
              <a:ext cx="4384026" cy="958464"/>
              <a:chOff x="0" y="0"/>
              <a:chExt cx="9504788" cy="2077999"/>
            </a:xfrm>
          </p:grpSpPr>
          <p:sp>
            <p:nvSpPr>
              <p:cNvPr id="46" name="Freeform 14">
                <a:extLst>
                  <a:ext uri="{FF2B5EF4-FFF2-40B4-BE49-F238E27FC236}">
                    <a16:creationId xmlns:a16="http://schemas.microsoft.com/office/drawing/2014/main" id="{1219934D-2E49-7E74-5710-569274213DD4}"/>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91DFB1"/>
                </a:solidFill>
                <a:prstDash val="solid"/>
                <a:round/>
              </a:ln>
            </p:spPr>
            <p:txBody>
              <a:bodyPr/>
              <a:lstStyle/>
              <a:p>
                <a:pPr algn="r" rtl="1"/>
                <a:endParaRPr lang="fr-FR" dirty="0"/>
              </a:p>
            </p:txBody>
          </p:sp>
          <p:sp>
            <p:nvSpPr>
              <p:cNvPr id="47" name="TextBox 15">
                <a:extLst>
                  <a:ext uri="{FF2B5EF4-FFF2-40B4-BE49-F238E27FC236}">
                    <a16:creationId xmlns:a16="http://schemas.microsoft.com/office/drawing/2014/main" id="{1DCA3652-18D3-BB7D-2F9D-0230E5AB9B80}"/>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44" name="Freeform 16">
              <a:extLst>
                <a:ext uri="{FF2B5EF4-FFF2-40B4-BE49-F238E27FC236}">
                  <a16:creationId xmlns:a16="http://schemas.microsoft.com/office/drawing/2014/main" id="{0AB22545-8B3E-A9A4-6CE8-D17D83D22C84}"/>
                </a:ext>
              </a:extLst>
            </p:cNvPr>
            <p:cNvSpPr/>
            <p:nvPr/>
          </p:nvSpPr>
          <p:spPr>
            <a:xfrm>
              <a:off x="10849109"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algn="ctr"/>
              <a:r>
                <a:rPr lang="en-US" b="1" dirty="0">
                  <a:solidFill>
                    <a:schemeClr val="bg1"/>
                  </a:solidFill>
                </a:rPr>
                <a:t>1</a:t>
              </a:r>
              <a:endParaRPr lang="fr-FR" b="1" dirty="0">
                <a:solidFill>
                  <a:schemeClr val="bg1"/>
                </a:solidFill>
              </a:endParaRPr>
            </a:p>
          </p:txBody>
        </p:sp>
        <p:sp>
          <p:nvSpPr>
            <p:cNvPr id="45" name="TextBox 38">
              <a:extLst>
                <a:ext uri="{FF2B5EF4-FFF2-40B4-BE49-F238E27FC236}">
                  <a16:creationId xmlns:a16="http://schemas.microsoft.com/office/drawing/2014/main" id="{70EFEE65-A842-A8CD-1155-1C22DA4D89B3}"/>
                </a:ext>
              </a:extLst>
            </p:cNvPr>
            <p:cNvSpPr txBox="1"/>
            <p:nvPr/>
          </p:nvSpPr>
          <p:spPr>
            <a:xfrm>
              <a:off x="12591819" y="2971537"/>
              <a:ext cx="2320344"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الوضوح والتحديد</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18" name="مجموعة 17">
            <a:extLst>
              <a:ext uri="{FF2B5EF4-FFF2-40B4-BE49-F238E27FC236}">
                <a16:creationId xmlns:a16="http://schemas.microsoft.com/office/drawing/2014/main" id="{BB251DC1-4815-4D30-413D-D7CC1DB12F33}"/>
              </a:ext>
            </a:extLst>
          </p:cNvPr>
          <p:cNvGrpSpPr/>
          <p:nvPr/>
        </p:nvGrpSpPr>
        <p:grpSpPr>
          <a:xfrm>
            <a:off x="4137214" y="2175848"/>
            <a:ext cx="2806971" cy="624930"/>
            <a:chOff x="10635697" y="4175952"/>
            <a:chExt cx="4422386" cy="984579"/>
          </a:xfrm>
        </p:grpSpPr>
        <p:grpSp>
          <p:nvGrpSpPr>
            <p:cNvPr id="38" name="Group 18">
              <a:extLst>
                <a:ext uri="{FF2B5EF4-FFF2-40B4-BE49-F238E27FC236}">
                  <a16:creationId xmlns:a16="http://schemas.microsoft.com/office/drawing/2014/main" id="{6B3C9212-F618-6F09-F954-E48F467ED10D}"/>
                </a:ext>
              </a:extLst>
            </p:cNvPr>
            <p:cNvGrpSpPr/>
            <p:nvPr/>
          </p:nvGrpSpPr>
          <p:grpSpPr>
            <a:xfrm>
              <a:off x="10635697" y="4193679"/>
              <a:ext cx="4422386" cy="966852"/>
              <a:chOff x="0" y="0"/>
              <a:chExt cx="9504788" cy="2077999"/>
            </a:xfrm>
          </p:grpSpPr>
          <p:sp>
            <p:nvSpPr>
              <p:cNvPr id="41" name="Freeform 19">
                <a:extLst>
                  <a:ext uri="{FF2B5EF4-FFF2-40B4-BE49-F238E27FC236}">
                    <a16:creationId xmlns:a16="http://schemas.microsoft.com/office/drawing/2014/main" id="{8CB43F02-DDB7-D55C-AECB-1EDA22A0894F}"/>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D389"/>
                </a:solidFill>
                <a:prstDash val="solid"/>
                <a:round/>
              </a:ln>
            </p:spPr>
            <p:txBody>
              <a:bodyPr/>
              <a:lstStyle/>
              <a:p>
                <a:endParaRPr lang="fr-FR" dirty="0"/>
              </a:p>
            </p:txBody>
          </p:sp>
          <p:sp>
            <p:nvSpPr>
              <p:cNvPr id="42" name="TextBox 20">
                <a:extLst>
                  <a:ext uri="{FF2B5EF4-FFF2-40B4-BE49-F238E27FC236}">
                    <a16:creationId xmlns:a16="http://schemas.microsoft.com/office/drawing/2014/main" id="{D41A3DCD-68FC-9804-F1F6-618B5986CBFE}"/>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9" name="Freeform 21">
              <a:extLst>
                <a:ext uri="{FF2B5EF4-FFF2-40B4-BE49-F238E27FC236}">
                  <a16:creationId xmlns:a16="http://schemas.microsoft.com/office/drawing/2014/main" id="{356250F7-ADCE-9D1E-B2EB-03417DA39B99}"/>
                </a:ext>
              </a:extLst>
            </p:cNvPr>
            <p:cNvSpPr/>
            <p:nvPr/>
          </p:nvSpPr>
          <p:spPr>
            <a:xfrm>
              <a:off x="10809582" y="4175952"/>
              <a:ext cx="569604" cy="529732"/>
            </a:xfrm>
            <a:custGeom>
              <a:avLst/>
              <a:gdLst/>
              <a:ahLst/>
              <a:cxnLst/>
              <a:rect l="l" t="t" r="r" b="b"/>
              <a:pathLst>
                <a:path w="1107226" h="1029720">
                  <a:moveTo>
                    <a:pt x="0" y="0"/>
                  </a:moveTo>
                  <a:lnTo>
                    <a:pt x="1107225" y="0"/>
                  </a:lnTo>
                  <a:lnTo>
                    <a:pt x="1107225" y="1029720"/>
                  </a:lnTo>
                  <a:lnTo>
                    <a:pt x="0" y="1029720"/>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pPr algn="ctr"/>
              <a:r>
                <a:rPr lang="en-US" b="1" dirty="0">
                  <a:solidFill>
                    <a:schemeClr val="bg1"/>
                  </a:solidFill>
                </a:rPr>
                <a:t>2</a:t>
              </a:r>
              <a:endParaRPr lang="fr-FR" b="1" dirty="0">
                <a:solidFill>
                  <a:schemeClr val="bg1"/>
                </a:solidFill>
              </a:endParaRPr>
            </a:p>
          </p:txBody>
        </p:sp>
        <p:sp>
          <p:nvSpPr>
            <p:cNvPr id="40" name="TextBox 40">
              <a:extLst>
                <a:ext uri="{FF2B5EF4-FFF2-40B4-BE49-F238E27FC236}">
                  <a16:creationId xmlns:a16="http://schemas.microsoft.com/office/drawing/2014/main" id="{AD62A324-067D-9DD3-3FDC-B219A6CFC7C9}"/>
                </a:ext>
              </a:extLst>
            </p:cNvPr>
            <p:cNvSpPr txBox="1"/>
            <p:nvPr/>
          </p:nvSpPr>
          <p:spPr>
            <a:xfrm>
              <a:off x="11235320" y="4271232"/>
              <a:ext cx="3629529" cy="439444"/>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خطة التنفيذ</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5" name="مجموعة 4">
            <a:extLst>
              <a:ext uri="{FF2B5EF4-FFF2-40B4-BE49-F238E27FC236}">
                <a16:creationId xmlns:a16="http://schemas.microsoft.com/office/drawing/2014/main" id="{B2F3C972-6771-CF3C-0AAF-645FB73E1E3D}"/>
              </a:ext>
            </a:extLst>
          </p:cNvPr>
          <p:cNvGrpSpPr/>
          <p:nvPr/>
        </p:nvGrpSpPr>
        <p:grpSpPr>
          <a:xfrm>
            <a:off x="7523445" y="2171560"/>
            <a:ext cx="2846792" cy="632388"/>
            <a:chOff x="10635697" y="5439516"/>
            <a:chExt cx="4552994" cy="1011405"/>
          </a:xfrm>
        </p:grpSpPr>
        <p:grpSp>
          <p:nvGrpSpPr>
            <p:cNvPr id="16" name="Group 23">
              <a:extLst>
                <a:ext uri="{FF2B5EF4-FFF2-40B4-BE49-F238E27FC236}">
                  <a16:creationId xmlns:a16="http://schemas.microsoft.com/office/drawing/2014/main" id="{5BFCF431-3BBF-0ABC-E28F-D37633A12381}"/>
                </a:ext>
              </a:extLst>
            </p:cNvPr>
            <p:cNvGrpSpPr/>
            <p:nvPr/>
          </p:nvGrpSpPr>
          <p:grpSpPr>
            <a:xfrm>
              <a:off x="10635697" y="5455515"/>
              <a:ext cx="4552994" cy="995406"/>
              <a:chOff x="0" y="0"/>
              <a:chExt cx="9504788" cy="2077999"/>
            </a:xfrm>
          </p:grpSpPr>
          <p:sp>
            <p:nvSpPr>
              <p:cNvPr id="21" name="Freeform 24">
                <a:extLst>
                  <a:ext uri="{FF2B5EF4-FFF2-40B4-BE49-F238E27FC236}">
                    <a16:creationId xmlns:a16="http://schemas.microsoft.com/office/drawing/2014/main" id="{F46E8706-0AC5-C460-B316-E1CB246F390A}"/>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B27C"/>
                </a:solidFill>
                <a:prstDash val="solid"/>
                <a:round/>
              </a:ln>
            </p:spPr>
            <p:txBody>
              <a:bodyPr/>
              <a:lstStyle/>
              <a:p>
                <a:endParaRPr lang="fr-FR"/>
              </a:p>
            </p:txBody>
          </p:sp>
          <p:sp>
            <p:nvSpPr>
              <p:cNvPr id="22" name="TextBox 25">
                <a:extLst>
                  <a:ext uri="{FF2B5EF4-FFF2-40B4-BE49-F238E27FC236}">
                    <a16:creationId xmlns:a16="http://schemas.microsoft.com/office/drawing/2014/main" id="{D73643E8-C2B7-D4FB-63F4-28810CC3119C}"/>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19" name="Freeform 26">
              <a:extLst>
                <a:ext uri="{FF2B5EF4-FFF2-40B4-BE49-F238E27FC236}">
                  <a16:creationId xmlns:a16="http://schemas.microsoft.com/office/drawing/2014/main" id="{0D63AD08-74A7-0DAD-746A-21842AC3ABDC}"/>
                </a:ext>
              </a:extLst>
            </p:cNvPr>
            <p:cNvSpPr/>
            <p:nvPr/>
          </p:nvSpPr>
          <p:spPr>
            <a:xfrm>
              <a:off x="10872127" y="5439516"/>
              <a:ext cx="500666" cy="465620"/>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pPr algn="ctr"/>
              <a:r>
                <a:rPr lang="en-US" b="1" dirty="0">
                  <a:solidFill>
                    <a:schemeClr val="bg1"/>
                  </a:solidFill>
                </a:rPr>
                <a:t>3</a:t>
              </a:r>
              <a:endParaRPr lang="fr-FR" b="1" dirty="0">
                <a:solidFill>
                  <a:schemeClr val="bg1"/>
                </a:solidFill>
              </a:endParaRPr>
            </a:p>
          </p:txBody>
        </p:sp>
        <p:sp>
          <p:nvSpPr>
            <p:cNvPr id="20" name="TextBox 42">
              <a:extLst>
                <a:ext uri="{FF2B5EF4-FFF2-40B4-BE49-F238E27FC236}">
                  <a16:creationId xmlns:a16="http://schemas.microsoft.com/office/drawing/2014/main" id="{0A91852D-68AF-07F6-6831-C7ECBB7F91C9}"/>
                </a:ext>
              </a:extLst>
            </p:cNvPr>
            <p:cNvSpPr txBox="1"/>
            <p:nvPr/>
          </p:nvSpPr>
          <p:spPr>
            <a:xfrm>
              <a:off x="11339687" y="5536742"/>
              <a:ext cx="3605376" cy="44609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الالتزام</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spTree>
    <p:extLst>
      <p:ext uri="{BB962C8B-B14F-4D97-AF65-F5344CB8AC3E}">
        <p14:creationId xmlns:p14="http://schemas.microsoft.com/office/powerpoint/2010/main" val="2066200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DD672-71A4-7CB0-613E-FDA3EE499E61}"/>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97C33138-43A0-48DF-6135-9136B9B2A844}"/>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6F79682C-8795-AA1B-E759-5B596D55F98D}"/>
              </a:ext>
            </a:extLst>
          </p:cNvPr>
          <p:cNvGrpSpPr/>
          <p:nvPr/>
        </p:nvGrpSpPr>
        <p:grpSpPr>
          <a:xfrm>
            <a:off x="2698136" y="675008"/>
            <a:ext cx="6957150" cy="968852"/>
            <a:chOff x="2698136" y="519096"/>
            <a:chExt cx="6957150" cy="968852"/>
          </a:xfrm>
        </p:grpSpPr>
        <p:grpSp>
          <p:nvGrpSpPr>
            <p:cNvPr id="4" name="Group 2">
              <a:extLst>
                <a:ext uri="{FF2B5EF4-FFF2-40B4-BE49-F238E27FC236}">
                  <a16:creationId xmlns:a16="http://schemas.microsoft.com/office/drawing/2014/main" id="{63E00EBD-1764-7BE9-5431-FD0768BBF718}"/>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4B2053A1-8EFF-A77C-D050-E31A32945BD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8" name="Group 5">
                <a:extLst>
                  <a:ext uri="{FF2B5EF4-FFF2-40B4-BE49-F238E27FC236}">
                    <a16:creationId xmlns:a16="http://schemas.microsoft.com/office/drawing/2014/main" id="{371F97AA-0604-2B28-F55D-8BF6221526D3}"/>
                  </a:ext>
                </a:extLst>
              </p:cNvPr>
              <p:cNvGrpSpPr/>
              <p:nvPr/>
            </p:nvGrpSpPr>
            <p:grpSpPr>
              <a:xfrm>
                <a:off x="9256541" y="1479627"/>
                <a:ext cx="641667" cy="154294"/>
                <a:chOff x="9256541" y="1479627"/>
                <a:chExt cx="641667" cy="154294"/>
              </a:xfrm>
              <a:solidFill>
                <a:srgbClr val="627383"/>
              </a:solidFill>
            </p:grpSpPr>
            <p:sp>
              <p:nvSpPr>
                <p:cNvPr id="13" name="Arrow: Striped Right 22">
                  <a:extLst>
                    <a:ext uri="{FF2B5EF4-FFF2-40B4-BE49-F238E27FC236}">
                      <a16:creationId xmlns:a16="http://schemas.microsoft.com/office/drawing/2014/main" id="{12AA263F-9A7B-376E-FDAC-25159A59324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23">
                  <a:extLst>
                    <a:ext uri="{FF2B5EF4-FFF2-40B4-BE49-F238E27FC236}">
                      <a16:creationId xmlns:a16="http://schemas.microsoft.com/office/drawing/2014/main" id="{9C1E916E-9536-A996-CF05-CAA6A5A797E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4">
                  <a:extLst>
                    <a:ext uri="{FF2B5EF4-FFF2-40B4-BE49-F238E27FC236}">
                      <a16:creationId xmlns:a16="http://schemas.microsoft.com/office/drawing/2014/main" id="{27C89544-420D-1B42-30A3-2CEF00644E9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B915CDA0-7B0B-7281-A4E9-3BA3AB098482}"/>
                  </a:ext>
                </a:extLst>
              </p:cNvPr>
              <p:cNvGrpSpPr/>
              <p:nvPr/>
            </p:nvGrpSpPr>
            <p:grpSpPr>
              <a:xfrm>
                <a:off x="2941058" y="1479627"/>
                <a:ext cx="641667" cy="154294"/>
                <a:chOff x="9256541" y="1479627"/>
                <a:chExt cx="641667" cy="154294"/>
              </a:xfrm>
              <a:solidFill>
                <a:srgbClr val="627383"/>
              </a:solidFill>
            </p:grpSpPr>
            <p:sp>
              <p:nvSpPr>
                <p:cNvPr id="10" name="Arrow: Striped Right 19">
                  <a:extLst>
                    <a:ext uri="{FF2B5EF4-FFF2-40B4-BE49-F238E27FC236}">
                      <a16:creationId xmlns:a16="http://schemas.microsoft.com/office/drawing/2014/main" id="{41EECC6F-37A3-AD97-0D7C-D6A02A9A2E82}"/>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20">
                  <a:extLst>
                    <a:ext uri="{FF2B5EF4-FFF2-40B4-BE49-F238E27FC236}">
                      <a16:creationId xmlns:a16="http://schemas.microsoft.com/office/drawing/2014/main" id="{9031A8B3-D478-6546-1B32-30BC24F4D92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21">
                  <a:extLst>
                    <a:ext uri="{FF2B5EF4-FFF2-40B4-BE49-F238E27FC236}">
                      <a16:creationId xmlns:a16="http://schemas.microsoft.com/office/drawing/2014/main" id="{516A3622-2BD9-DE4D-95C5-DF293D63E430}"/>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382DF898-09DB-3207-85B5-8B6E49844A27}"/>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عدم تحقيق الأهداف</a:t>
              </a:r>
            </a:p>
          </p:txBody>
        </p:sp>
      </p:grpSp>
      <p:grpSp>
        <p:nvGrpSpPr>
          <p:cNvPr id="17" name="مجموعة 16">
            <a:extLst>
              <a:ext uri="{FF2B5EF4-FFF2-40B4-BE49-F238E27FC236}">
                <a16:creationId xmlns:a16="http://schemas.microsoft.com/office/drawing/2014/main" id="{64ABD12D-BCEF-8ABB-B255-E86AF86BB3D5}"/>
              </a:ext>
            </a:extLst>
          </p:cNvPr>
          <p:cNvGrpSpPr/>
          <p:nvPr/>
        </p:nvGrpSpPr>
        <p:grpSpPr>
          <a:xfrm>
            <a:off x="633799" y="2152908"/>
            <a:ext cx="2782624" cy="644601"/>
            <a:chOff x="10720181" y="2846373"/>
            <a:chExt cx="4384026" cy="1015569"/>
          </a:xfrm>
        </p:grpSpPr>
        <p:grpSp>
          <p:nvGrpSpPr>
            <p:cNvPr id="43" name="Group 13">
              <a:extLst>
                <a:ext uri="{FF2B5EF4-FFF2-40B4-BE49-F238E27FC236}">
                  <a16:creationId xmlns:a16="http://schemas.microsoft.com/office/drawing/2014/main" id="{2811D153-0F2E-0A21-9BA7-D65E6D618ACA}"/>
                </a:ext>
              </a:extLst>
            </p:cNvPr>
            <p:cNvGrpSpPr/>
            <p:nvPr/>
          </p:nvGrpSpPr>
          <p:grpSpPr>
            <a:xfrm>
              <a:off x="10720181" y="2903478"/>
              <a:ext cx="4384026" cy="958464"/>
              <a:chOff x="0" y="0"/>
              <a:chExt cx="9504788" cy="2077999"/>
            </a:xfrm>
          </p:grpSpPr>
          <p:sp>
            <p:nvSpPr>
              <p:cNvPr id="46" name="Freeform 14">
                <a:extLst>
                  <a:ext uri="{FF2B5EF4-FFF2-40B4-BE49-F238E27FC236}">
                    <a16:creationId xmlns:a16="http://schemas.microsoft.com/office/drawing/2014/main" id="{0001453E-8CCA-4540-5121-159B9A044657}"/>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91DFB1"/>
                </a:solidFill>
                <a:prstDash val="solid"/>
                <a:round/>
              </a:ln>
            </p:spPr>
            <p:txBody>
              <a:bodyPr/>
              <a:lstStyle/>
              <a:p>
                <a:pPr algn="r" rtl="1"/>
                <a:endParaRPr lang="fr-FR" dirty="0"/>
              </a:p>
            </p:txBody>
          </p:sp>
          <p:sp>
            <p:nvSpPr>
              <p:cNvPr id="47" name="TextBox 15">
                <a:extLst>
                  <a:ext uri="{FF2B5EF4-FFF2-40B4-BE49-F238E27FC236}">
                    <a16:creationId xmlns:a16="http://schemas.microsoft.com/office/drawing/2014/main" id="{5ECE15EE-6649-3762-70EF-885C72B9579F}"/>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44" name="Freeform 16">
              <a:extLst>
                <a:ext uri="{FF2B5EF4-FFF2-40B4-BE49-F238E27FC236}">
                  <a16:creationId xmlns:a16="http://schemas.microsoft.com/office/drawing/2014/main" id="{356C59B2-8B3D-79CD-A017-E2219D6D7EBA}"/>
                </a:ext>
              </a:extLst>
            </p:cNvPr>
            <p:cNvSpPr/>
            <p:nvPr/>
          </p:nvSpPr>
          <p:spPr>
            <a:xfrm>
              <a:off x="10849109"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algn="ctr"/>
              <a:r>
                <a:rPr lang="en-US" b="1" dirty="0">
                  <a:solidFill>
                    <a:schemeClr val="bg1"/>
                  </a:solidFill>
                </a:rPr>
                <a:t>1</a:t>
              </a:r>
              <a:endParaRPr lang="fr-FR" b="1" dirty="0">
                <a:solidFill>
                  <a:schemeClr val="bg1"/>
                </a:solidFill>
              </a:endParaRPr>
            </a:p>
          </p:txBody>
        </p:sp>
        <p:sp>
          <p:nvSpPr>
            <p:cNvPr id="45" name="TextBox 38">
              <a:extLst>
                <a:ext uri="{FF2B5EF4-FFF2-40B4-BE49-F238E27FC236}">
                  <a16:creationId xmlns:a16="http://schemas.microsoft.com/office/drawing/2014/main" id="{F251A653-8495-981A-AF06-2FCC35C0E7C2}"/>
                </a:ext>
              </a:extLst>
            </p:cNvPr>
            <p:cNvSpPr txBox="1"/>
            <p:nvPr/>
          </p:nvSpPr>
          <p:spPr>
            <a:xfrm>
              <a:off x="12591819" y="2971537"/>
              <a:ext cx="2320344"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الوضوح والتحديد</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18" name="مجموعة 17">
            <a:extLst>
              <a:ext uri="{FF2B5EF4-FFF2-40B4-BE49-F238E27FC236}">
                <a16:creationId xmlns:a16="http://schemas.microsoft.com/office/drawing/2014/main" id="{F359DD3E-4C9D-BA2F-BF48-4F359A34E7DA}"/>
              </a:ext>
            </a:extLst>
          </p:cNvPr>
          <p:cNvGrpSpPr/>
          <p:nvPr/>
        </p:nvGrpSpPr>
        <p:grpSpPr>
          <a:xfrm>
            <a:off x="4137214" y="2175848"/>
            <a:ext cx="2806971" cy="624930"/>
            <a:chOff x="10635697" y="4175952"/>
            <a:chExt cx="4422386" cy="984579"/>
          </a:xfrm>
        </p:grpSpPr>
        <p:grpSp>
          <p:nvGrpSpPr>
            <p:cNvPr id="38" name="Group 18">
              <a:extLst>
                <a:ext uri="{FF2B5EF4-FFF2-40B4-BE49-F238E27FC236}">
                  <a16:creationId xmlns:a16="http://schemas.microsoft.com/office/drawing/2014/main" id="{2CCF183B-F8DF-AC5E-130F-B9E656F6761A}"/>
                </a:ext>
              </a:extLst>
            </p:cNvPr>
            <p:cNvGrpSpPr/>
            <p:nvPr/>
          </p:nvGrpSpPr>
          <p:grpSpPr>
            <a:xfrm>
              <a:off x="10635697" y="4193679"/>
              <a:ext cx="4422386" cy="966852"/>
              <a:chOff x="0" y="0"/>
              <a:chExt cx="9504788" cy="2077999"/>
            </a:xfrm>
          </p:grpSpPr>
          <p:sp>
            <p:nvSpPr>
              <p:cNvPr id="41" name="Freeform 19">
                <a:extLst>
                  <a:ext uri="{FF2B5EF4-FFF2-40B4-BE49-F238E27FC236}">
                    <a16:creationId xmlns:a16="http://schemas.microsoft.com/office/drawing/2014/main" id="{2CE14449-628B-0A18-9267-5A6FD6607219}"/>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D389"/>
                </a:solidFill>
                <a:prstDash val="solid"/>
                <a:round/>
              </a:ln>
            </p:spPr>
            <p:txBody>
              <a:bodyPr/>
              <a:lstStyle/>
              <a:p>
                <a:endParaRPr lang="fr-FR" dirty="0"/>
              </a:p>
            </p:txBody>
          </p:sp>
          <p:sp>
            <p:nvSpPr>
              <p:cNvPr id="42" name="TextBox 20">
                <a:extLst>
                  <a:ext uri="{FF2B5EF4-FFF2-40B4-BE49-F238E27FC236}">
                    <a16:creationId xmlns:a16="http://schemas.microsoft.com/office/drawing/2014/main" id="{43A13B1A-19A5-DD42-DB62-E9AA01762A11}"/>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9" name="Freeform 21">
              <a:extLst>
                <a:ext uri="{FF2B5EF4-FFF2-40B4-BE49-F238E27FC236}">
                  <a16:creationId xmlns:a16="http://schemas.microsoft.com/office/drawing/2014/main" id="{BF95CB73-A7D5-796A-AA06-514D497E66C8}"/>
                </a:ext>
              </a:extLst>
            </p:cNvPr>
            <p:cNvSpPr/>
            <p:nvPr/>
          </p:nvSpPr>
          <p:spPr>
            <a:xfrm>
              <a:off x="10809582" y="4175952"/>
              <a:ext cx="569604" cy="529732"/>
            </a:xfrm>
            <a:custGeom>
              <a:avLst/>
              <a:gdLst/>
              <a:ahLst/>
              <a:cxnLst/>
              <a:rect l="l" t="t" r="r" b="b"/>
              <a:pathLst>
                <a:path w="1107226" h="1029720">
                  <a:moveTo>
                    <a:pt x="0" y="0"/>
                  </a:moveTo>
                  <a:lnTo>
                    <a:pt x="1107225" y="0"/>
                  </a:lnTo>
                  <a:lnTo>
                    <a:pt x="1107225" y="1029720"/>
                  </a:lnTo>
                  <a:lnTo>
                    <a:pt x="0" y="1029720"/>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pPr algn="ctr"/>
              <a:r>
                <a:rPr lang="en-US" b="1" dirty="0">
                  <a:solidFill>
                    <a:schemeClr val="bg1"/>
                  </a:solidFill>
                </a:rPr>
                <a:t>2</a:t>
              </a:r>
              <a:endParaRPr lang="fr-FR" b="1" dirty="0">
                <a:solidFill>
                  <a:schemeClr val="bg1"/>
                </a:solidFill>
              </a:endParaRPr>
            </a:p>
          </p:txBody>
        </p:sp>
        <p:sp>
          <p:nvSpPr>
            <p:cNvPr id="40" name="TextBox 40">
              <a:extLst>
                <a:ext uri="{FF2B5EF4-FFF2-40B4-BE49-F238E27FC236}">
                  <a16:creationId xmlns:a16="http://schemas.microsoft.com/office/drawing/2014/main" id="{DD5CEEC6-2EF2-FBC5-4A93-49B594D501DC}"/>
                </a:ext>
              </a:extLst>
            </p:cNvPr>
            <p:cNvSpPr txBox="1"/>
            <p:nvPr/>
          </p:nvSpPr>
          <p:spPr>
            <a:xfrm>
              <a:off x="11235320" y="4271232"/>
              <a:ext cx="3629529" cy="439444"/>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خطة التنفيذ</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16" name="Group 23">
            <a:extLst>
              <a:ext uri="{FF2B5EF4-FFF2-40B4-BE49-F238E27FC236}">
                <a16:creationId xmlns:a16="http://schemas.microsoft.com/office/drawing/2014/main" id="{2D65C871-037C-723E-6C3B-7CA744051E1A}"/>
              </a:ext>
            </a:extLst>
          </p:cNvPr>
          <p:cNvGrpSpPr/>
          <p:nvPr/>
        </p:nvGrpSpPr>
        <p:grpSpPr>
          <a:xfrm>
            <a:off x="7523445" y="2181565"/>
            <a:ext cx="2846792" cy="968037"/>
            <a:chOff x="0" y="0"/>
            <a:chExt cx="9504788" cy="2077999"/>
          </a:xfrm>
        </p:grpSpPr>
        <p:sp>
          <p:nvSpPr>
            <p:cNvPr id="21" name="Freeform 24">
              <a:extLst>
                <a:ext uri="{FF2B5EF4-FFF2-40B4-BE49-F238E27FC236}">
                  <a16:creationId xmlns:a16="http://schemas.microsoft.com/office/drawing/2014/main" id="{7B79CF94-2036-934F-7670-D5F4F98E0F2E}"/>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B27C"/>
              </a:solidFill>
              <a:prstDash val="solid"/>
              <a:round/>
            </a:ln>
          </p:spPr>
          <p:txBody>
            <a:bodyPr/>
            <a:lstStyle/>
            <a:p>
              <a:endParaRPr lang="fr-FR"/>
            </a:p>
          </p:txBody>
        </p:sp>
        <p:sp>
          <p:nvSpPr>
            <p:cNvPr id="22" name="TextBox 25">
              <a:extLst>
                <a:ext uri="{FF2B5EF4-FFF2-40B4-BE49-F238E27FC236}">
                  <a16:creationId xmlns:a16="http://schemas.microsoft.com/office/drawing/2014/main" id="{E0A1F3C2-CBD6-CB33-F4F0-910AF147824C}"/>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19" name="Freeform 26">
            <a:extLst>
              <a:ext uri="{FF2B5EF4-FFF2-40B4-BE49-F238E27FC236}">
                <a16:creationId xmlns:a16="http://schemas.microsoft.com/office/drawing/2014/main" id="{0148B9D3-12A3-4BE0-BFB5-215C8FC796A4}"/>
              </a:ext>
            </a:extLst>
          </p:cNvPr>
          <p:cNvSpPr/>
          <p:nvPr/>
        </p:nvSpPr>
        <p:spPr>
          <a:xfrm>
            <a:off x="7671277" y="2171560"/>
            <a:ext cx="313045" cy="291132"/>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pPr algn="ctr"/>
            <a:r>
              <a:rPr lang="en-US" b="1" dirty="0">
                <a:solidFill>
                  <a:schemeClr val="bg1"/>
                </a:solidFill>
              </a:rPr>
              <a:t>3</a:t>
            </a:r>
            <a:endParaRPr lang="fr-FR" b="1" dirty="0">
              <a:solidFill>
                <a:schemeClr val="bg1"/>
              </a:solidFill>
            </a:endParaRPr>
          </a:p>
        </p:txBody>
      </p:sp>
      <p:sp>
        <p:nvSpPr>
          <p:cNvPr id="20" name="TextBox 42">
            <a:extLst>
              <a:ext uri="{FF2B5EF4-FFF2-40B4-BE49-F238E27FC236}">
                <a16:creationId xmlns:a16="http://schemas.microsoft.com/office/drawing/2014/main" id="{1952FDE0-B16B-CD64-CFDC-555137758AD5}"/>
              </a:ext>
            </a:extLst>
          </p:cNvPr>
          <p:cNvSpPr txBox="1"/>
          <p:nvPr/>
        </p:nvSpPr>
        <p:spPr>
          <a:xfrm>
            <a:off x="7963622" y="2232353"/>
            <a:ext cx="2254287" cy="27892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الالتزام</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
        <p:nvSpPr>
          <p:cNvPr id="23" name="TextBox 38">
            <a:extLst>
              <a:ext uri="{FF2B5EF4-FFF2-40B4-BE49-F238E27FC236}">
                <a16:creationId xmlns:a16="http://schemas.microsoft.com/office/drawing/2014/main" id="{3398EBB8-C723-367A-3FC3-4BC2C7F63CD3}"/>
              </a:ext>
            </a:extLst>
          </p:cNvPr>
          <p:cNvSpPr txBox="1"/>
          <p:nvPr/>
        </p:nvSpPr>
        <p:spPr>
          <a:xfrm>
            <a:off x="7772019" y="2711418"/>
            <a:ext cx="2483203" cy="271228"/>
          </a:xfrm>
          <a:prstGeom prst="rect">
            <a:avLst/>
          </a:prstGeom>
        </p:spPr>
        <p:txBody>
          <a:bodyPr wrap="square" lIns="0" tIns="0" rIns="0" bIns="0" rtlCol="0" anchor="t">
            <a:spAutoFit/>
          </a:bodyPr>
          <a:lstStyle/>
          <a:p>
            <a:pPr algn="r" rtl="1">
              <a:lnSpc>
                <a:spcPts val="2138"/>
              </a:lnSpc>
              <a:spcBef>
                <a:spcPct val="0"/>
              </a:spcBef>
            </a:pPr>
            <a:r>
              <a:rPr lang="ar-AE" b="1" dirty="0">
                <a:solidFill>
                  <a:srgbClr val="343432"/>
                </a:solidFill>
                <a:latin typeface="Adobe Arabic" panose="02040503050201020203" pitchFamily="18" charset="-78"/>
                <a:ea typeface="Montserrat Bold"/>
                <a:cs typeface="Adobe Arabic" panose="02040503050201020203" pitchFamily="18" charset="-78"/>
                <a:sym typeface="Montserrat Bold"/>
              </a:rPr>
              <a:t>نقص الدافعية والانضباط الذاتي.</a:t>
            </a:r>
            <a:endParaRPr lang="en-US"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Tree>
    <p:extLst>
      <p:ext uri="{BB962C8B-B14F-4D97-AF65-F5344CB8AC3E}">
        <p14:creationId xmlns:p14="http://schemas.microsoft.com/office/powerpoint/2010/main" val="330636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95D0A-D24D-F312-1364-842001C09B1F}"/>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6E5B914D-5CF9-F956-A4A0-F197BAF57AD6}"/>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5CBFB3FD-F373-CCB4-EC60-84753E1576F6}"/>
              </a:ext>
            </a:extLst>
          </p:cNvPr>
          <p:cNvGrpSpPr/>
          <p:nvPr/>
        </p:nvGrpSpPr>
        <p:grpSpPr>
          <a:xfrm>
            <a:off x="2698136" y="675008"/>
            <a:ext cx="6957150" cy="968852"/>
            <a:chOff x="2698136" y="519096"/>
            <a:chExt cx="6957150" cy="968852"/>
          </a:xfrm>
        </p:grpSpPr>
        <p:grpSp>
          <p:nvGrpSpPr>
            <p:cNvPr id="4" name="Group 2">
              <a:extLst>
                <a:ext uri="{FF2B5EF4-FFF2-40B4-BE49-F238E27FC236}">
                  <a16:creationId xmlns:a16="http://schemas.microsoft.com/office/drawing/2014/main" id="{11369D53-E6A8-7A66-CE7B-428E310E2C7D}"/>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3A2DA220-2C7E-ABD1-02CC-3E7CD7BB218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8" name="Group 5">
                <a:extLst>
                  <a:ext uri="{FF2B5EF4-FFF2-40B4-BE49-F238E27FC236}">
                    <a16:creationId xmlns:a16="http://schemas.microsoft.com/office/drawing/2014/main" id="{35D6761A-D0E8-48B2-6598-42D38434A198}"/>
                  </a:ext>
                </a:extLst>
              </p:cNvPr>
              <p:cNvGrpSpPr/>
              <p:nvPr/>
            </p:nvGrpSpPr>
            <p:grpSpPr>
              <a:xfrm>
                <a:off x="9256541" y="1479627"/>
                <a:ext cx="641667" cy="154294"/>
                <a:chOff x="9256541" y="1479627"/>
                <a:chExt cx="641667" cy="154294"/>
              </a:xfrm>
              <a:solidFill>
                <a:srgbClr val="627383"/>
              </a:solidFill>
            </p:grpSpPr>
            <p:sp>
              <p:nvSpPr>
                <p:cNvPr id="13" name="Arrow: Striped Right 22">
                  <a:extLst>
                    <a:ext uri="{FF2B5EF4-FFF2-40B4-BE49-F238E27FC236}">
                      <a16:creationId xmlns:a16="http://schemas.microsoft.com/office/drawing/2014/main" id="{77309C44-2D1F-38EF-5357-3AE7B0D9047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23">
                  <a:extLst>
                    <a:ext uri="{FF2B5EF4-FFF2-40B4-BE49-F238E27FC236}">
                      <a16:creationId xmlns:a16="http://schemas.microsoft.com/office/drawing/2014/main" id="{D750BD60-4CF3-B679-E11D-135395ACE82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4">
                  <a:extLst>
                    <a:ext uri="{FF2B5EF4-FFF2-40B4-BE49-F238E27FC236}">
                      <a16:creationId xmlns:a16="http://schemas.microsoft.com/office/drawing/2014/main" id="{27A3F472-D2B6-7373-3771-B78CB8D4585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8808361E-70E4-9BC2-88F1-9E62A05A89B3}"/>
                  </a:ext>
                </a:extLst>
              </p:cNvPr>
              <p:cNvGrpSpPr/>
              <p:nvPr/>
            </p:nvGrpSpPr>
            <p:grpSpPr>
              <a:xfrm>
                <a:off x="2941058" y="1479627"/>
                <a:ext cx="641667" cy="154294"/>
                <a:chOff x="9256541" y="1479627"/>
                <a:chExt cx="641667" cy="154294"/>
              </a:xfrm>
              <a:solidFill>
                <a:srgbClr val="627383"/>
              </a:solidFill>
            </p:grpSpPr>
            <p:sp>
              <p:nvSpPr>
                <p:cNvPr id="10" name="Arrow: Striped Right 19">
                  <a:extLst>
                    <a:ext uri="{FF2B5EF4-FFF2-40B4-BE49-F238E27FC236}">
                      <a16:creationId xmlns:a16="http://schemas.microsoft.com/office/drawing/2014/main" id="{3ACEC5F1-9A2E-5B52-005E-64D9E1706DC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20">
                  <a:extLst>
                    <a:ext uri="{FF2B5EF4-FFF2-40B4-BE49-F238E27FC236}">
                      <a16:creationId xmlns:a16="http://schemas.microsoft.com/office/drawing/2014/main" id="{A4C95AFF-3B42-379B-F699-638625DED8C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21">
                  <a:extLst>
                    <a:ext uri="{FF2B5EF4-FFF2-40B4-BE49-F238E27FC236}">
                      <a16:creationId xmlns:a16="http://schemas.microsoft.com/office/drawing/2014/main" id="{035C58E5-5FB6-4F74-8B08-EC75F9E5D235}"/>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41418BE9-3F7A-D756-00BA-3C992FC4B26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عدم تحقيق الأهداف</a:t>
              </a:r>
            </a:p>
          </p:txBody>
        </p:sp>
      </p:grpSp>
      <p:grpSp>
        <p:nvGrpSpPr>
          <p:cNvPr id="17" name="مجموعة 16">
            <a:extLst>
              <a:ext uri="{FF2B5EF4-FFF2-40B4-BE49-F238E27FC236}">
                <a16:creationId xmlns:a16="http://schemas.microsoft.com/office/drawing/2014/main" id="{A7FEE8EE-4290-3EE6-4587-E8E2FFE6D05A}"/>
              </a:ext>
            </a:extLst>
          </p:cNvPr>
          <p:cNvGrpSpPr/>
          <p:nvPr/>
        </p:nvGrpSpPr>
        <p:grpSpPr>
          <a:xfrm>
            <a:off x="633799" y="2152908"/>
            <a:ext cx="2782624" cy="644601"/>
            <a:chOff x="10720181" y="2846373"/>
            <a:chExt cx="4384026" cy="1015569"/>
          </a:xfrm>
        </p:grpSpPr>
        <p:grpSp>
          <p:nvGrpSpPr>
            <p:cNvPr id="43" name="Group 13">
              <a:extLst>
                <a:ext uri="{FF2B5EF4-FFF2-40B4-BE49-F238E27FC236}">
                  <a16:creationId xmlns:a16="http://schemas.microsoft.com/office/drawing/2014/main" id="{E8D8398E-7D8C-7F39-210E-4B84C4DC5A00}"/>
                </a:ext>
              </a:extLst>
            </p:cNvPr>
            <p:cNvGrpSpPr/>
            <p:nvPr/>
          </p:nvGrpSpPr>
          <p:grpSpPr>
            <a:xfrm>
              <a:off x="10720181" y="2903478"/>
              <a:ext cx="4384026" cy="958464"/>
              <a:chOff x="0" y="0"/>
              <a:chExt cx="9504788" cy="2077999"/>
            </a:xfrm>
          </p:grpSpPr>
          <p:sp>
            <p:nvSpPr>
              <p:cNvPr id="46" name="Freeform 14">
                <a:extLst>
                  <a:ext uri="{FF2B5EF4-FFF2-40B4-BE49-F238E27FC236}">
                    <a16:creationId xmlns:a16="http://schemas.microsoft.com/office/drawing/2014/main" id="{26849099-1C53-9407-FDB9-2A9442ECE286}"/>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91DFB1"/>
                </a:solidFill>
                <a:prstDash val="solid"/>
                <a:round/>
              </a:ln>
            </p:spPr>
            <p:txBody>
              <a:bodyPr/>
              <a:lstStyle/>
              <a:p>
                <a:pPr algn="r" rtl="1"/>
                <a:endParaRPr lang="fr-FR" dirty="0"/>
              </a:p>
            </p:txBody>
          </p:sp>
          <p:sp>
            <p:nvSpPr>
              <p:cNvPr id="47" name="TextBox 15">
                <a:extLst>
                  <a:ext uri="{FF2B5EF4-FFF2-40B4-BE49-F238E27FC236}">
                    <a16:creationId xmlns:a16="http://schemas.microsoft.com/office/drawing/2014/main" id="{BAB14639-4570-1558-6E7B-35CB0B12CBD0}"/>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44" name="Freeform 16">
              <a:extLst>
                <a:ext uri="{FF2B5EF4-FFF2-40B4-BE49-F238E27FC236}">
                  <a16:creationId xmlns:a16="http://schemas.microsoft.com/office/drawing/2014/main" id="{2C536C8E-98B5-3A31-B7F9-67F769912D16}"/>
                </a:ext>
              </a:extLst>
            </p:cNvPr>
            <p:cNvSpPr/>
            <p:nvPr/>
          </p:nvSpPr>
          <p:spPr>
            <a:xfrm>
              <a:off x="10849109"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algn="ctr"/>
              <a:r>
                <a:rPr lang="en-US" b="1" dirty="0">
                  <a:solidFill>
                    <a:schemeClr val="bg1"/>
                  </a:solidFill>
                </a:rPr>
                <a:t>1</a:t>
              </a:r>
              <a:endParaRPr lang="fr-FR" b="1" dirty="0">
                <a:solidFill>
                  <a:schemeClr val="bg1"/>
                </a:solidFill>
              </a:endParaRPr>
            </a:p>
          </p:txBody>
        </p:sp>
        <p:sp>
          <p:nvSpPr>
            <p:cNvPr id="45" name="TextBox 38">
              <a:extLst>
                <a:ext uri="{FF2B5EF4-FFF2-40B4-BE49-F238E27FC236}">
                  <a16:creationId xmlns:a16="http://schemas.microsoft.com/office/drawing/2014/main" id="{78E1118B-4086-BF53-3D6D-0EB6D5BA566D}"/>
                </a:ext>
              </a:extLst>
            </p:cNvPr>
            <p:cNvSpPr txBox="1"/>
            <p:nvPr/>
          </p:nvSpPr>
          <p:spPr>
            <a:xfrm>
              <a:off x="12591819" y="2971537"/>
              <a:ext cx="2320344"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الوضوح والتحديد</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18" name="مجموعة 17">
            <a:extLst>
              <a:ext uri="{FF2B5EF4-FFF2-40B4-BE49-F238E27FC236}">
                <a16:creationId xmlns:a16="http://schemas.microsoft.com/office/drawing/2014/main" id="{5C4AE6F4-3214-6CC4-FE98-9BBDC39096D8}"/>
              </a:ext>
            </a:extLst>
          </p:cNvPr>
          <p:cNvGrpSpPr/>
          <p:nvPr/>
        </p:nvGrpSpPr>
        <p:grpSpPr>
          <a:xfrm>
            <a:off x="4137214" y="2175848"/>
            <a:ext cx="2806971" cy="624930"/>
            <a:chOff x="10635697" y="4175952"/>
            <a:chExt cx="4422386" cy="984579"/>
          </a:xfrm>
        </p:grpSpPr>
        <p:grpSp>
          <p:nvGrpSpPr>
            <p:cNvPr id="38" name="Group 18">
              <a:extLst>
                <a:ext uri="{FF2B5EF4-FFF2-40B4-BE49-F238E27FC236}">
                  <a16:creationId xmlns:a16="http://schemas.microsoft.com/office/drawing/2014/main" id="{9C6B3AB9-74F6-6F21-B99D-0DDA90D587BD}"/>
                </a:ext>
              </a:extLst>
            </p:cNvPr>
            <p:cNvGrpSpPr/>
            <p:nvPr/>
          </p:nvGrpSpPr>
          <p:grpSpPr>
            <a:xfrm>
              <a:off x="10635697" y="4193679"/>
              <a:ext cx="4422386" cy="966852"/>
              <a:chOff x="0" y="0"/>
              <a:chExt cx="9504788" cy="2077999"/>
            </a:xfrm>
          </p:grpSpPr>
          <p:sp>
            <p:nvSpPr>
              <p:cNvPr id="41" name="Freeform 19">
                <a:extLst>
                  <a:ext uri="{FF2B5EF4-FFF2-40B4-BE49-F238E27FC236}">
                    <a16:creationId xmlns:a16="http://schemas.microsoft.com/office/drawing/2014/main" id="{E29F922C-305E-880F-B176-40BBF674A874}"/>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D389"/>
                </a:solidFill>
                <a:prstDash val="solid"/>
                <a:round/>
              </a:ln>
            </p:spPr>
            <p:txBody>
              <a:bodyPr/>
              <a:lstStyle/>
              <a:p>
                <a:endParaRPr lang="fr-FR" dirty="0"/>
              </a:p>
            </p:txBody>
          </p:sp>
          <p:sp>
            <p:nvSpPr>
              <p:cNvPr id="42" name="TextBox 20">
                <a:extLst>
                  <a:ext uri="{FF2B5EF4-FFF2-40B4-BE49-F238E27FC236}">
                    <a16:creationId xmlns:a16="http://schemas.microsoft.com/office/drawing/2014/main" id="{6D039613-D76F-C20B-876B-7EB56E7235B9}"/>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9" name="Freeform 21">
              <a:extLst>
                <a:ext uri="{FF2B5EF4-FFF2-40B4-BE49-F238E27FC236}">
                  <a16:creationId xmlns:a16="http://schemas.microsoft.com/office/drawing/2014/main" id="{B6F2AAD8-E642-DE66-8011-E6C41382DB6B}"/>
                </a:ext>
              </a:extLst>
            </p:cNvPr>
            <p:cNvSpPr/>
            <p:nvPr/>
          </p:nvSpPr>
          <p:spPr>
            <a:xfrm>
              <a:off x="10809582" y="4175952"/>
              <a:ext cx="569604" cy="529732"/>
            </a:xfrm>
            <a:custGeom>
              <a:avLst/>
              <a:gdLst/>
              <a:ahLst/>
              <a:cxnLst/>
              <a:rect l="l" t="t" r="r" b="b"/>
              <a:pathLst>
                <a:path w="1107226" h="1029720">
                  <a:moveTo>
                    <a:pt x="0" y="0"/>
                  </a:moveTo>
                  <a:lnTo>
                    <a:pt x="1107225" y="0"/>
                  </a:lnTo>
                  <a:lnTo>
                    <a:pt x="1107225" y="1029720"/>
                  </a:lnTo>
                  <a:lnTo>
                    <a:pt x="0" y="1029720"/>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pPr algn="ctr"/>
              <a:r>
                <a:rPr lang="en-US" b="1" dirty="0">
                  <a:solidFill>
                    <a:schemeClr val="bg1"/>
                  </a:solidFill>
                </a:rPr>
                <a:t>2</a:t>
              </a:r>
              <a:endParaRPr lang="fr-FR" b="1" dirty="0">
                <a:solidFill>
                  <a:schemeClr val="bg1"/>
                </a:solidFill>
              </a:endParaRPr>
            </a:p>
          </p:txBody>
        </p:sp>
        <p:sp>
          <p:nvSpPr>
            <p:cNvPr id="40" name="TextBox 40">
              <a:extLst>
                <a:ext uri="{FF2B5EF4-FFF2-40B4-BE49-F238E27FC236}">
                  <a16:creationId xmlns:a16="http://schemas.microsoft.com/office/drawing/2014/main" id="{90CC071A-8823-41DC-7FA9-1B7CAEF0A832}"/>
                </a:ext>
              </a:extLst>
            </p:cNvPr>
            <p:cNvSpPr txBox="1"/>
            <p:nvPr/>
          </p:nvSpPr>
          <p:spPr>
            <a:xfrm>
              <a:off x="11235320" y="4271232"/>
              <a:ext cx="3629529" cy="439444"/>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خطة التنفيذ</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5" name="مجموعة 4">
            <a:extLst>
              <a:ext uri="{FF2B5EF4-FFF2-40B4-BE49-F238E27FC236}">
                <a16:creationId xmlns:a16="http://schemas.microsoft.com/office/drawing/2014/main" id="{E7070B30-DB72-A878-8BA2-67EE8014BD0D}"/>
              </a:ext>
            </a:extLst>
          </p:cNvPr>
          <p:cNvGrpSpPr/>
          <p:nvPr/>
        </p:nvGrpSpPr>
        <p:grpSpPr>
          <a:xfrm>
            <a:off x="7523445" y="2171560"/>
            <a:ext cx="2846792" cy="632388"/>
            <a:chOff x="10635697" y="5439516"/>
            <a:chExt cx="4552994" cy="1011405"/>
          </a:xfrm>
        </p:grpSpPr>
        <p:grpSp>
          <p:nvGrpSpPr>
            <p:cNvPr id="16" name="Group 23">
              <a:extLst>
                <a:ext uri="{FF2B5EF4-FFF2-40B4-BE49-F238E27FC236}">
                  <a16:creationId xmlns:a16="http://schemas.microsoft.com/office/drawing/2014/main" id="{0C1B3458-D0C4-B0EE-5857-069EEC4F69B7}"/>
                </a:ext>
              </a:extLst>
            </p:cNvPr>
            <p:cNvGrpSpPr/>
            <p:nvPr/>
          </p:nvGrpSpPr>
          <p:grpSpPr>
            <a:xfrm>
              <a:off x="10635697" y="5455515"/>
              <a:ext cx="4552994" cy="995406"/>
              <a:chOff x="0" y="0"/>
              <a:chExt cx="9504788" cy="2077999"/>
            </a:xfrm>
          </p:grpSpPr>
          <p:sp>
            <p:nvSpPr>
              <p:cNvPr id="21" name="Freeform 24">
                <a:extLst>
                  <a:ext uri="{FF2B5EF4-FFF2-40B4-BE49-F238E27FC236}">
                    <a16:creationId xmlns:a16="http://schemas.microsoft.com/office/drawing/2014/main" id="{A7C4F2FA-422D-8553-2EAA-DBF21B83F2CE}"/>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B27C"/>
                </a:solidFill>
                <a:prstDash val="solid"/>
                <a:round/>
              </a:ln>
            </p:spPr>
            <p:txBody>
              <a:bodyPr/>
              <a:lstStyle/>
              <a:p>
                <a:endParaRPr lang="fr-FR"/>
              </a:p>
            </p:txBody>
          </p:sp>
          <p:sp>
            <p:nvSpPr>
              <p:cNvPr id="22" name="TextBox 25">
                <a:extLst>
                  <a:ext uri="{FF2B5EF4-FFF2-40B4-BE49-F238E27FC236}">
                    <a16:creationId xmlns:a16="http://schemas.microsoft.com/office/drawing/2014/main" id="{3534D705-0865-5F92-40D9-B70324799724}"/>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19" name="Freeform 26">
              <a:extLst>
                <a:ext uri="{FF2B5EF4-FFF2-40B4-BE49-F238E27FC236}">
                  <a16:creationId xmlns:a16="http://schemas.microsoft.com/office/drawing/2014/main" id="{C358AB12-16A4-99A7-98E1-4C66CD49A710}"/>
                </a:ext>
              </a:extLst>
            </p:cNvPr>
            <p:cNvSpPr/>
            <p:nvPr/>
          </p:nvSpPr>
          <p:spPr>
            <a:xfrm>
              <a:off x="10872127" y="5439516"/>
              <a:ext cx="500666" cy="465620"/>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pPr algn="ctr"/>
              <a:r>
                <a:rPr lang="en-US" b="1" dirty="0">
                  <a:solidFill>
                    <a:schemeClr val="bg1"/>
                  </a:solidFill>
                </a:rPr>
                <a:t>3</a:t>
              </a:r>
              <a:endParaRPr lang="fr-FR" b="1" dirty="0">
                <a:solidFill>
                  <a:schemeClr val="bg1"/>
                </a:solidFill>
              </a:endParaRPr>
            </a:p>
          </p:txBody>
        </p:sp>
        <p:sp>
          <p:nvSpPr>
            <p:cNvPr id="20" name="TextBox 42">
              <a:extLst>
                <a:ext uri="{FF2B5EF4-FFF2-40B4-BE49-F238E27FC236}">
                  <a16:creationId xmlns:a16="http://schemas.microsoft.com/office/drawing/2014/main" id="{0B9F1570-DE1F-2283-4057-91AE434B6C83}"/>
                </a:ext>
              </a:extLst>
            </p:cNvPr>
            <p:cNvSpPr txBox="1"/>
            <p:nvPr/>
          </p:nvSpPr>
          <p:spPr>
            <a:xfrm>
              <a:off x="11339687" y="5536742"/>
              <a:ext cx="3605376" cy="44609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الالتزام</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23" name="مجموعة 22">
            <a:extLst>
              <a:ext uri="{FF2B5EF4-FFF2-40B4-BE49-F238E27FC236}">
                <a16:creationId xmlns:a16="http://schemas.microsoft.com/office/drawing/2014/main" id="{33B671C7-AD6A-8015-8EEE-6A68C589C2B2}"/>
              </a:ext>
            </a:extLst>
          </p:cNvPr>
          <p:cNvGrpSpPr/>
          <p:nvPr/>
        </p:nvGrpSpPr>
        <p:grpSpPr>
          <a:xfrm>
            <a:off x="1808089" y="4322636"/>
            <a:ext cx="2908458" cy="620434"/>
            <a:chOff x="3193794" y="5194783"/>
            <a:chExt cx="3738340" cy="797463"/>
          </a:xfrm>
        </p:grpSpPr>
        <p:sp>
          <p:nvSpPr>
            <p:cNvPr id="24" name="Freeform 27">
              <a:extLst>
                <a:ext uri="{FF2B5EF4-FFF2-40B4-BE49-F238E27FC236}">
                  <a16:creationId xmlns:a16="http://schemas.microsoft.com/office/drawing/2014/main" id="{6F73DF39-2080-75ED-8FBA-22FBD06D0CE2}"/>
                </a:ext>
              </a:extLst>
            </p:cNvPr>
            <p:cNvSpPr/>
            <p:nvPr/>
          </p:nvSpPr>
          <p:spPr>
            <a:xfrm rot="10800000">
              <a:off x="3276600" y="5472641"/>
              <a:ext cx="3105324" cy="357159"/>
            </a:xfrm>
            <a:custGeom>
              <a:avLst/>
              <a:gdLst/>
              <a:ahLst/>
              <a:cxnLst/>
              <a:rect l="l" t="t" r="r" b="b"/>
              <a:pathLst>
                <a:path w="5414689" h="622773">
                  <a:moveTo>
                    <a:pt x="0" y="0"/>
                  </a:moveTo>
                  <a:lnTo>
                    <a:pt x="5414689" y="0"/>
                  </a:lnTo>
                  <a:lnTo>
                    <a:pt x="5414689" y="622773"/>
                  </a:lnTo>
                  <a:lnTo>
                    <a:pt x="0" y="622773"/>
                  </a:lnTo>
                  <a:lnTo>
                    <a:pt x="0" y="0"/>
                  </a:lnTo>
                  <a:close/>
                </a:path>
              </a:pathLst>
            </a:custGeom>
            <a:blipFill>
              <a:blip r:embed="rId9">
                <a:alphaModFix amt="72000"/>
              </a:blip>
              <a:stretch>
                <a:fillRect b="-149966"/>
              </a:stretch>
            </a:blipFill>
          </p:spPr>
          <p:txBody>
            <a:bodyPr/>
            <a:lstStyle/>
            <a:p>
              <a:endParaRPr lang="fr-FR"/>
            </a:p>
          </p:txBody>
        </p:sp>
        <p:grpSp>
          <p:nvGrpSpPr>
            <p:cNvPr id="25" name="Group 28">
              <a:extLst>
                <a:ext uri="{FF2B5EF4-FFF2-40B4-BE49-F238E27FC236}">
                  <a16:creationId xmlns:a16="http://schemas.microsoft.com/office/drawing/2014/main" id="{F50918B5-2388-E363-8353-907CE929DE8A}"/>
                </a:ext>
              </a:extLst>
            </p:cNvPr>
            <p:cNvGrpSpPr/>
            <p:nvPr/>
          </p:nvGrpSpPr>
          <p:grpSpPr>
            <a:xfrm>
              <a:off x="3331874" y="5205134"/>
              <a:ext cx="3600260" cy="787112"/>
              <a:chOff x="0" y="0"/>
              <a:chExt cx="9504788" cy="2077999"/>
            </a:xfrm>
          </p:grpSpPr>
          <p:sp>
            <p:nvSpPr>
              <p:cNvPr id="28" name="Freeform 29">
                <a:extLst>
                  <a:ext uri="{FF2B5EF4-FFF2-40B4-BE49-F238E27FC236}">
                    <a16:creationId xmlns:a16="http://schemas.microsoft.com/office/drawing/2014/main" id="{E3A2D7DC-231B-34F1-A682-E8424879FDE7}"/>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F8379"/>
                </a:solidFill>
                <a:prstDash val="solid"/>
                <a:round/>
              </a:ln>
            </p:spPr>
            <p:txBody>
              <a:bodyPr/>
              <a:lstStyle/>
              <a:p>
                <a:endParaRPr lang="fr-FR"/>
              </a:p>
            </p:txBody>
          </p:sp>
          <p:sp>
            <p:nvSpPr>
              <p:cNvPr id="29" name="TextBox 30">
                <a:extLst>
                  <a:ext uri="{FF2B5EF4-FFF2-40B4-BE49-F238E27FC236}">
                    <a16:creationId xmlns:a16="http://schemas.microsoft.com/office/drawing/2014/main" id="{F0E8FEBF-1DE7-D904-7B3F-761D4B06EEF4}"/>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26" name="Freeform 31">
              <a:extLst>
                <a:ext uri="{FF2B5EF4-FFF2-40B4-BE49-F238E27FC236}">
                  <a16:creationId xmlns:a16="http://schemas.microsoft.com/office/drawing/2014/main" id="{A128AA2F-E2E9-90DE-1805-16F99158C356}"/>
                </a:ext>
              </a:extLst>
            </p:cNvPr>
            <p:cNvSpPr/>
            <p:nvPr/>
          </p:nvSpPr>
          <p:spPr>
            <a:xfrm>
              <a:off x="3445136" y="5194783"/>
              <a:ext cx="418043" cy="388779"/>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pPr algn="ctr"/>
              <a:r>
                <a:rPr lang="en-US" b="1" dirty="0">
                  <a:solidFill>
                    <a:schemeClr val="bg1"/>
                  </a:solidFill>
                </a:rPr>
                <a:t>4</a:t>
              </a:r>
              <a:endParaRPr lang="fr-FR" b="1" dirty="0">
                <a:solidFill>
                  <a:schemeClr val="bg1"/>
                </a:solidFill>
              </a:endParaRPr>
            </a:p>
          </p:txBody>
        </p:sp>
        <p:sp>
          <p:nvSpPr>
            <p:cNvPr id="27" name="TextBox 44">
              <a:extLst>
                <a:ext uri="{FF2B5EF4-FFF2-40B4-BE49-F238E27FC236}">
                  <a16:creationId xmlns:a16="http://schemas.microsoft.com/office/drawing/2014/main" id="{5562D79F-D7DB-7F36-4885-7C987883D68D}"/>
                </a:ext>
              </a:extLst>
            </p:cNvPr>
            <p:cNvSpPr txBox="1"/>
            <p:nvPr/>
          </p:nvSpPr>
          <p:spPr>
            <a:xfrm>
              <a:off x="3193794" y="5254141"/>
              <a:ext cx="3600259" cy="358508"/>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الكمالية المفرطة</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spTree>
    <p:extLst>
      <p:ext uri="{BB962C8B-B14F-4D97-AF65-F5344CB8AC3E}">
        <p14:creationId xmlns:p14="http://schemas.microsoft.com/office/powerpoint/2010/main" val="1359961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429687-51D6-0EFE-51DA-F1DC8BCEE3F7}"/>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FC0BF4E0-0312-F6B7-7751-F46E3CA99909}"/>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3A2123A0-AF8B-1AC8-B03A-EE7445465551}"/>
              </a:ext>
            </a:extLst>
          </p:cNvPr>
          <p:cNvSpPr txBox="1"/>
          <p:nvPr/>
        </p:nvSpPr>
        <p:spPr>
          <a:xfrm>
            <a:off x="5336540" y="1947932"/>
            <a:ext cx="6101080" cy="3539430"/>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مرحباً بكم في الجلسة الثانية من برنامجنا التدريبي. بعد أن تعرّفنا في الجلسة السابقة على أهمية تحديد الموقع والاتجاه، ننتقل اليوم إلى مرحلة جوهرية في رحلة النجاح المهني - وهي تحديد الأهداف الذكية ورسم خريطة واضحة لتحقيقها. </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كما قال الإمام الشافعي رحمه الله: "من تعلّم علماً وعمل به، ألهمه الله علم ما لم يعلم"، وهكذا فإن تحديد الأهداف بذكاء والعمل عليها بمنهجية هو ما يفتح الأبواب نحو آفاق جديدة من النجاح والإنجاز في مسيرتنا كمدربين مؤثرين.</a:t>
            </a:r>
          </a:p>
        </p:txBody>
      </p:sp>
      <p:pic>
        <p:nvPicPr>
          <p:cNvPr id="2" name="صورة 1">
            <a:extLst>
              <a:ext uri="{FF2B5EF4-FFF2-40B4-BE49-F238E27FC236}">
                <a16:creationId xmlns:a16="http://schemas.microsoft.com/office/drawing/2014/main" id="{8D00FF7A-9809-3A78-51D6-0B17E78DB7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7440" y="2542302"/>
            <a:ext cx="2377440" cy="2350690"/>
          </a:xfrm>
          <a:prstGeom prst="rect">
            <a:avLst/>
          </a:prstGeom>
        </p:spPr>
      </p:pic>
    </p:spTree>
    <p:extLst>
      <p:ext uri="{BB962C8B-B14F-4D97-AF65-F5344CB8AC3E}">
        <p14:creationId xmlns:p14="http://schemas.microsoft.com/office/powerpoint/2010/main" val="3716445607"/>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A22EB-C978-6749-173B-66358BEAC14E}"/>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D234D870-38B8-4A9F-94BD-89A83C34770E}"/>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40882985-42AB-69F8-60D0-762302AB9535}"/>
              </a:ext>
            </a:extLst>
          </p:cNvPr>
          <p:cNvGrpSpPr/>
          <p:nvPr/>
        </p:nvGrpSpPr>
        <p:grpSpPr>
          <a:xfrm>
            <a:off x="2698136" y="675008"/>
            <a:ext cx="6957150" cy="968852"/>
            <a:chOff x="2698136" y="519096"/>
            <a:chExt cx="6957150" cy="968852"/>
          </a:xfrm>
        </p:grpSpPr>
        <p:grpSp>
          <p:nvGrpSpPr>
            <p:cNvPr id="4" name="Group 2">
              <a:extLst>
                <a:ext uri="{FF2B5EF4-FFF2-40B4-BE49-F238E27FC236}">
                  <a16:creationId xmlns:a16="http://schemas.microsoft.com/office/drawing/2014/main" id="{89263551-296E-5EBD-9A70-82FA240203EA}"/>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07410E37-6E47-9E43-7003-C2DDA7C4FF6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8" name="Group 5">
                <a:extLst>
                  <a:ext uri="{FF2B5EF4-FFF2-40B4-BE49-F238E27FC236}">
                    <a16:creationId xmlns:a16="http://schemas.microsoft.com/office/drawing/2014/main" id="{AB72B371-52F7-D597-4C1A-891EF9E94452}"/>
                  </a:ext>
                </a:extLst>
              </p:cNvPr>
              <p:cNvGrpSpPr/>
              <p:nvPr/>
            </p:nvGrpSpPr>
            <p:grpSpPr>
              <a:xfrm>
                <a:off x="9256541" y="1479627"/>
                <a:ext cx="641667" cy="154294"/>
                <a:chOff x="9256541" y="1479627"/>
                <a:chExt cx="641667" cy="154294"/>
              </a:xfrm>
              <a:solidFill>
                <a:srgbClr val="627383"/>
              </a:solidFill>
            </p:grpSpPr>
            <p:sp>
              <p:nvSpPr>
                <p:cNvPr id="13" name="Arrow: Striped Right 22">
                  <a:extLst>
                    <a:ext uri="{FF2B5EF4-FFF2-40B4-BE49-F238E27FC236}">
                      <a16:creationId xmlns:a16="http://schemas.microsoft.com/office/drawing/2014/main" id="{5E817BB1-ABC4-FB4E-7ABD-F4C033F4F5D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23">
                  <a:extLst>
                    <a:ext uri="{FF2B5EF4-FFF2-40B4-BE49-F238E27FC236}">
                      <a16:creationId xmlns:a16="http://schemas.microsoft.com/office/drawing/2014/main" id="{7A74A8F1-165E-BA7E-6834-210F96219E54}"/>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4">
                  <a:extLst>
                    <a:ext uri="{FF2B5EF4-FFF2-40B4-BE49-F238E27FC236}">
                      <a16:creationId xmlns:a16="http://schemas.microsoft.com/office/drawing/2014/main" id="{42A0827E-FBB6-5CAF-514D-1DD27EF0CDC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9C48A02F-094B-ACAF-F8A7-91F6E68E9ACC}"/>
                  </a:ext>
                </a:extLst>
              </p:cNvPr>
              <p:cNvGrpSpPr/>
              <p:nvPr/>
            </p:nvGrpSpPr>
            <p:grpSpPr>
              <a:xfrm>
                <a:off x="2941058" y="1479627"/>
                <a:ext cx="641667" cy="154294"/>
                <a:chOff x="9256541" y="1479627"/>
                <a:chExt cx="641667" cy="154294"/>
              </a:xfrm>
              <a:solidFill>
                <a:srgbClr val="627383"/>
              </a:solidFill>
            </p:grpSpPr>
            <p:sp>
              <p:nvSpPr>
                <p:cNvPr id="10" name="Arrow: Striped Right 19">
                  <a:extLst>
                    <a:ext uri="{FF2B5EF4-FFF2-40B4-BE49-F238E27FC236}">
                      <a16:creationId xmlns:a16="http://schemas.microsoft.com/office/drawing/2014/main" id="{68ABAC12-F9C5-334C-9E90-ABBF298F43E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20">
                  <a:extLst>
                    <a:ext uri="{FF2B5EF4-FFF2-40B4-BE49-F238E27FC236}">
                      <a16:creationId xmlns:a16="http://schemas.microsoft.com/office/drawing/2014/main" id="{2DD7B934-5132-FB46-4346-5378C1D5707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21">
                  <a:extLst>
                    <a:ext uri="{FF2B5EF4-FFF2-40B4-BE49-F238E27FC236}">
                      <a16:creationId xmlns:a16="http://schemas.microsoft.com/office/drawing/2014/main" id="{3EF6AF01-6503-2401-694B-756F93E385AE}"/>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BFA35B34-02A5-D4C5-72B4-F8999996C8AC}"/>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عدم تحقيق الأهداف</a:t>
              </a:r>
            </a:p>
          </p:txBody>
        </p:sp>
      </p:grpSp>
      <p:grpSp>
        <p:nvGrpSpPr>
          <p:cNvPr id="17" name="مجموعة 16">
            <a:extLst>
              <a:ext uri="{FF2B5EF4-FFF2-40B4-BE49-F238E27FC236}">
                <a16:creationId xmlns:a16="http://schemas.microsoft.com/office/drawing/2014/main" id="{A0EB804C-A221-F8C5-49E0-5D872CCE4D8B}"/>
              </a:ext>
            </a:extLst>
          </p:cNvPr>
          <p:cNvGrpSpPr/>
          <p:nvPr/>
        </p:nvGrpSpPr>
        <p:grpSpPr>
          <a:xfrm>
            <a:off x="633799" y="2152908"/>
            <a:ext cx="2782624" cy="644601"/>
            <a:chOff x="10720181" y="2846373"/>
            <a:chExt cx="4384026" cy="1015569"/>
          </a:xfrm>
        </p:grpSpPr>
        <p:grpSp>
          <p:nvGrpSpPr>
            <p:cNvPr id="43" name="Group 13">
              <a:extLst>
                <a:ext uri="{FF2B5EF4-FFF2-40B4-BE49-F238E27FC236}">
                  <a16:creationId xmlns:a16="http://schemas.microsoft.com/office/drawing/2014/main" id="{47201237-973A-9590-8377-50DBE1278CAA}"/>
                </a:ext>
              </a:extLst>
            </p:cNvPr>
            <p:cNvGrpSpPr/>
            <p:nvPr/>
          </p:nvGrpSpPr>
          <p:grpSpPr>
            <a:xfrm>
              <a:off x="10720181" y="2903478"/>
              <a:ext cx="4384026" cy="958464"/>
              <a:chOff x="0" y="0"/>
              <a:chExt cx="9504788" cy="2077999"/>
            </a:xfrm>
          </p:grpSpPr>
          <p:sp>
            <p:nvSpPr>
              <p:cNvPr id="46" name="Freeform 14">
                <a:extLst>
                  <a:ext uri="{FF2B5EF4-FFF2-40B4-BE49-F238E27FC236}">
                    <a16:creationId xmlns:a16="http://schemas.microsoft.com/office/drawing/2014/main" id="{2D55AC83-AB90-2149-F2FC-CDBCD931218C}"/>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91DFB1"/>
                </a:solidFill>
                <a:prstDash val="solid"/>
                <a:round/>
              </a:ln>
            </p:spPr>
            <p:txBody>
              <a:bodyPr/>
              <a:lstStyle/>
              <a:p>
                <a:pPr algn="r" rtl="1"/>
                <a:endParaRPr lang="fr-FR" dirty="0"/>
              </a:p>
            </p:txBody>
          </p:sp>
          <p:sp>
            <p:nvSpPr>
              <p:cNvPr id="47" name="TextBox 15">
                <a:extLst>
                  <a:ext uri="{FF2B5EF4-FFF2-40B4-BE49-F238E27FC236}">
                    <a16:creationId xmlns:a16="http://schemas.microsoft.com/office/drawing/2014/main" id="{C50DFB44-0F4F-E6F7-12AD-0417B51706C0}"/>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44" name="Freeform 16">
              <a:extLst>
                <a:ext uri="{FF2B5EF4-FFF2-40B4-BE49-F238E27FC236}">
                  <a16:creationId xmlns:a16="http://schemas.microsoft.com/office/drawing/2014/main" id="{C9F31B99-AA6F-7FF9-2ED3-4E252F02BDAC}"/>
                </a:ext>
              </a:extLst>
            </p:cNvPr>
            <p:cNvSpPr/>
            <p:nvPr/>
          </p:nvSpPr>
          <p:spPr>
            <a:xfrm>
              <a:off x="10849109"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algn="ctr"/>
              <a:r>
                <a:rPr lang="en-US" b="1" dirty="0">
                  <a:solidFill>
                    <a:schemeClr val="bg1"/>
                  </a:solidFill>
                </a:rPr>
                <a:t>1</a:t>
              </a:r>
              <a:endParaRPr lang="fr-FR" b="1" dirty="0">
                <a:solidFill>
                  <a:schemeClr val="bg1"/>
                </a:solidFill>
              </a:endParaRPr>
            </a:p>
          </p:txBody>
        </p:sp>
        <p:sp>
          <p:nvSpPr>
            <p:cNvPr id="45" name="TextBox 38">
              <a:extLst>
                <a:ext uri="{FF2B5EF4-FFF2-40B4-BE49-F238E27FC236}">
                  <a16:creationId xmlns:a16="http://schemas.microsoft.com/office/drawing/2014/main" id="{6BF158F0-3FB8-2955-D4E2-CF264749C0A7}"/>
                </a:ext>
              </a:extLst>
            </p:cNvPr>
            <p:cNvSpPr txBox="1"/>
            <p:nvPr/>
          </p:nvSpPr>
          <p:spPr>
            <a:xfrm>
              <a:off x="12591819" y="2971537"/>
              <a:ext cx="2320344"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الوضوح والتحديد</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18" name="مجموعة 17">
            <a:extLst>
              <a:ext uri="{FF2B5EF4-FFF2-40B4-BE49-F238E27FC236}">
                <a16:creationId xmlns:a16="http://schemas.microsoft.com/office/drawing/2014/main" id="{4AB3F76E-A433-3E1E-09B7-C449DEC67111}"/>
              </a:ext>
            </a:extLst>
          </p:cNvPr>
          <p:cNvGrpSpPr/>
          <p:nvPr/>
        </p:nvGrpSpPr>
        <p:grpSpPr>
          <a:xfrm>
            <a:off x="4137214" y="2175848"/>
            <a:ext cx="2806971" cy="624930"/>
            <a:chOff x="10635697" y="4175952"/>
            <a:chExt cx="4422386" cy="984579"/>
          </a:xfrm>
        </p:grpSpPr>
        <p:grpSp>
          <p:nvGrpSpPr>
            <p:cNvPr id="38" name="Group 18">
              <a:extLst>
                <a:ext uri="{FF2B5EF4-FFF2-40B4-BE49-F238E27FC236}">
                  <a16:creationId xmlns:a16="http://schemas.microsoft.com/office/drawing/2014/main" id="{9460DB65-31C4-1678-A7E5-0E1C0FE605F1}"/>
                </a:ext>
              </a:extLst>
            </p:cNvPr>
            <p:cNvGrpSpPr/>
            <p:nvPr/>
          </p:nvGrpSpPr>
          <p:grpSpPr>
            <a:xfrm>
              <a:off x="10635697" y="4193679"/>
              <a:ext cx="4422386" cy="966852"/>
              <a:chOff x="0" y="0"/>
              <a:chExt cx="9504788" cy="2077999"/>
            </a:xfrm>
          </p:grpSpPr>
          <p:sp>
            <p:nvSpPr>
              <p:cNvPr id="41" name="Freeform 19">
                <a:extLst>
                  <a:ext uri="{FF2B5EF4-FFF2-40B4-BE49-F238E27FC236}">
                    <a16:creationId xmlns:a16="http://schemas.microsoft.com/office/drawing/2014/main" id="{D2D54BA2-D64F-8EF2-440C-62F8CCD3778D}"/>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D389"/>
                </a:solidFill>
                <a:prstDash val="solid"/>
                <a:round/>
              </a:ln>
            </p:spPr>
            <p:txBody>
              <a:bodyPr/>
              <a:lstStyle/>
              <a:p>
                <a:endParaRPr lang="fr-FR" dirty="0"/>
              </a:p>
            </p:txBody>
          </p:sp>
          <p:sp>
            <p:nvSpPr>
              <p:cNvPr id="42" name="TextBox 20">
                <a:extLst>
                  <a:ext uri="{FF2B5EF4-FFF2-40B4-BE49-F238E27FC236}">
                    <a16:creationId xmlns:a16="http://schemas.microsoft.com/office/drawing/2014/main" id="{72D8F346-BC60-2FFB-C6B7-6A7FD96D7FC8}"/>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9" name="Freeform 21">
              <a:extLst>
                <a:ext uri="{FF2B5EF4-FFF2-40B4-BE49-F238E27FC236}">
                  <a16:creationId xmlns:a16="http://schemas.microsoft.com/office/drawing/2014/main" id="{74C8A8BB-ACC0-8F3D-34AF-96D9945BC793}"/>
                </a:ext>
              </a:extLst>
            </p:cNvPr>
            <p:cNvSpPr/>
            <p:nvPr/>
          </p:nvSpPr>
          <p:spPr>
            <a:xfrm>
              <a:off x="10809582" y="4175952"/>
              <a:ext cx="569604" cy="529732"/>
            </a:xfrm>
            <a:custGeom>
              <a:avLst/>
              <a:gdLst/>
              <a:ahLst/>
              <a:cxnLst/>
              <a:rect l="l" t="t" r="r" b="b"/>
              <a:pathLst>
                <a:path w="1107226" h="1029720">
                  <a:moveTo>
                    <a:pt x="0" y="0"/>
                  </a:moveTo>
                  <a:lnTo>
                    <a:pt x="1107225" y="0"/>
                  </a:lnTo>
                  <a:lnTo>
                    <a:pt x="1107225" y="1029720"/>
                  </a:lnTo>
                  <a:lnTo>
                    <a:pt x="0" y="1029720"/>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pPr algn="ctr"/>
              <a:r>
                <a:rPr lang="en-US" b="1" dirty="0">
                  <a:solidFill>
                    <a:schemeClr val="bg1"/>
                  </a:solidFill>
                </a:rPr>
                <a:t>2</a:t>
              </a:r>
              <a:endParaRPr lang="fr-FR" b="1" dirty="0">
                <a:solidFill>
                  <a:schemeClr val="bg1"/>
                </a:solidFill>
              </a:endParaRPr>
            </a:p>
          </p:txBody>
        </p:sp>
        <p:sp>
          <p:nvSpPr>
            <p:cNvPr id="40" name="TextBox 40">
              <a:extLst>
                <a:ext uri="{FF2B5EF4-FFF2-40B4-BE49-F238E27FC236}">
                  <a16:creationId xmlns:a16="http://schemas.microsoft.com/office/drawing/2014/main" id="{40D58F12-E4F0-F061-7429-A3121DD4B481}"/>
                </a:ext>
              </a:extLst>
            </p:cNvPr>
            <p:cNvSpPr txBox="1"/>
            <p:nvPr/>
          </p:nvSpPr>
          <p:spPr>
            <a:xfrm>
              <a:off x="11235320" y="4271232"/>
              <a:ext cx="3629529" cy="439444"/>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خطة التنفيذ</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5" name="مجموعة 4">
            <a:extLst>
              <a:ext uri="{FF2B5EF4-FFF2-40B4-BE49-F238E27FC236}">
                <a16:creationId xmlns:a16="http://schemas.microsoft.com/office/drawing/2014/main" id="{6E7E36CF-ECDE-416E-D04D-03A672E7045E}"/>
              </a:ext>
            </a:extLst>
          </p:cNvPr>
          <p:cNvGrpSpPr/>
          <p:nvPr/>
        </p:nvGrpSpPr>
        <p:grpSpPr>
          <a:xfrm>
            <a:off x="7523445" y="2171560"/>
            <a:ext cx="2846792" cy="632388"/>
            <a:chOff x="10635697" y="5439516"/>
            <a:chExt cx="4552994" cy="1011405"/>
          </a:xfrm>
        </p:grpSpPr>
        <p:grpSp>
          <p:nvGrpSpPr>
            <p:cNvPr id="16" name="Group 23">
              <a:extLst>
                <a:ext uri="{FF2B5EF4-FFF2-40B4-BE49-F238E27FC236}">
                  <a16:creationId xmlns:a16="http://schemas.microsoft.com/office/drawing/2014/main" id="{85194EAA-1CDF-9626-0D2A-8AF9547859FB}"/>
                </a:ext>
              </a:extLst>
            </p:cNvPr>
            <p:cNvGrpSpPr/>
            <p:nvPr/>
          </p:nvGrpSpPr>
          <p:grpSpPr>
            <a:xfrm>
              <a:off x="10635697" y="5455515"/>
              <a:ext cx="4552994" cy="995406"/>
              <a:chOff x="0" y="0"/>
              <a:chExt cx="9504788" cy="2077999"/>
            </a:xfrm>
          </p:grpSpPr>
          <p:sp>
            <p:nvSpPr>
              <p:cNvPr id="21" name="Freeform 24">
                <a:extLst>
                  <a:ext uri="{FF2B5EF4-FFF2-40B4-BE49-F238E27FC236}">
                    <a16:creationId xmlns:a16="http://schemas.microsoft.com/office/drawing/2014/main" id="{92EA45DF-BD25-A19A-D30E-C38BB7D5210A}"/>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B27C"/>
                </a:solidFill>
                <a:prstDash val="solid"/>
                <a:round/>
              </a:ln>
            </p:spPr>
            <p:txBody>
              <a:bodyPr/>
              <a:lstStyle/>
              <a:p>
                <a:endParaRPr lang="fr-FR"/>
              </a:p>
            </p:txBody>
          </p:sp>
          <p:sp>
            <p:nvSpPr>
              <p:cNvPr id="22" name="TextBox 25">
                <a:extLst>
                  <a:ext uri="{FF2B5EF4-FFF2-40B4-BE49-F238E27FC236}">
                    <a16:creationId xmlns:a16="http://schemas.microsoft.com/office/drawing/2014/main" id="{38B70EDD-CF8B-F42F-61F2-D88D31D30A05}"/>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19" name="Freeform 26">
              <a:extLst>
                <a:ext uri="{FF2B5EF4-FFF2-40B4-BE49-F238E27FC236}">
                  <a16:creationId xmlns:a16="http://schemas.microsoft.com/office/drawing/2014/main" id="{E0719C85-8CF7-753B-942D-109739316494}"/>
                </a:ext>
              </a:extLst>
            </p:cNvPr>
            <p:cNvSpPr/>
            <p:nvPr/>
          </p:nvSpPr>
          <p:spPr>
            <a:xfrm>
              <a:off x="10872127" y="5439516"/>
              <a:ext cx="500666" cy="465620"/>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pPr algn="ctr"/>
              <a:r>
                <a:rPr lang="en-US" b="1" dirty="0">
                  <a:solidFill>
                    <a:schemeClr val="bg1"/>
                  </a:solidFill>
                </a:rPr>
                <a:t>3</a:t>
              </a:r>
              <a:endParaRPr lang="fr-FR" b="1" dirty="0">
                <a:solidFill>
                  <a:schemeClr val="bg1"/>
                </a:solidFill>
              </a:endParaRPr>
            </a:p>
          </p:txBody>
        </p:sp>
        <p:sp>
          <p:nvSpPr>
            <p:cNvPr id="20" name="TextBox 42">
              <a:extLst>
                <a:ext uri="{FF2B5EF4-FFF2-40B4-BE49-F238E27FC236}">
                  <a16:creationId xmlns:a16="http://schemas.microsoft.com/office/drawing/2014/main" id="{50A5A77C-C0E4-596F-23D9-3F0FD6A13987}"/>
                </a:ext>
              </a:extLst>
            </p:cNvPr>
            <p:cNvSpPr txBox="1"/>
            <p:nvPr/>
          </p:nvSpPr>
          <p:spPr>
            <a:xfrm>
              <a:off x="11339687" y="5536742"/>
              <a:ext cx="3605376" cy="44609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الالتزام</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23" name="مجموعة 22">
            <a:extLst>
              <a:ext uri="{FF2B5EF4-FFF2-40B4-BE49-F238E27FC236}">
                <a16:creationId xmlns:a16="http://schemas.microsoft.com/office/drawing/2014/main" id="{23053239-3EDB-809A-C69E-E4E01BFCA6C1}"/>
              </a:ext>
            </a:extLst>
          </p:cNvPr>
          <p:cNvGrpSpPr/>
          <p:nvPr/>
        </p:nvGrpSpPr>
        <p:grpSpPr>
          <a:xfrm>
            <a:off x="1808089" y="4319463"/>
            <a:ext cx="2908458" cy="867417"/>
            <a:chOff x="3193794" y="5190702"/>
            <a:chExt cx="3738340" cy="1114918"/>
          </a:xfrm>
        </p:grpSpPr>
        <p:sp>
          <p:nvSpPr>
            <p:cNvPr id="24" name="Freeform 27">
              <a:extLst>
                <a:ext uri="{FF2B5EF4-FFF2-40B4-BE49-F238E27FC236}">
                  <a16:creationId xmlns:a16="http://schemas.microsoft.com/office/drawing/2014/main" id="{EB5E780B-07D9-46FF-481A-C6BC6BD9775E}"/>
                </a:ext>
              </a:extLst>
            </p:cNvPr>
            <p:cNvSpPr/>
            <p:nvPr/>
          </p:nvSpPr>
          <p:spPr>
            <a:xfrm rot="10800000">
              <a:off x="3276600" y="5472641"/>
              <a:ext cx="3105324" cy="357159"/>
            </a:xfrm>
            <a:custGeom>
              <a:avLst/>
              <a:gdLst/>
              <a:ahLst/>
              <a:cxnLst/>
              <a:rect l="l" t="t" r="r" b="b"/>
              <a:pathLst>
                <a:path w="5414689" h="622773">
                  <a:moveTo>
                    <a:pt x="0" y="0"/>
                  </a:moveTo>
                  <a:lnTo>
                    <a:pt x="5414689" y="0"/>
                  </a:lnTo>
                  <a:lnTo>
                    <a:pt x="5414689" y="622773"/>
                  </a:lnTo>
                  <a:lnTo>
                    <a:pt x="0" y="622773"/>
                  </a:lnTo>
                  <a:lnTo>
                    <a:pt x="0" y="0"/>
                  </a:lnTo>
                  <a:close/>
                </a:path>
              </a:pathLst>
            </a:custGeom>
            <a:blipFill>
              <a:blip r:embed="rId8">
                <a:alphaModFix amt="72000"/>
              </a:blip>
              <a:stretch>
                <a:fillRect b="-149966"/>
              </a:stretch>
            </a:blipFill>
          </p:spPr>
          <p:txBody>
            <a:bodyPr/>
            <a:lstStyle/>
            <a:p>
              <a:endParaRPr lang="fr-FR"/>
            </a:p>
          </p:txBody>
        </p:sp>
        <p:grpSp>
          <p:nvGrpSpPr>
            <p:cNvPr id="25" name="Group 28">
              <a:extLst>
                <a:ext uri="{FF2B5EF4-FFF2-40B4-BE49-F238E27FC236}">
                  <a16:creationId xmlns:a16="http://schemas.microsoft.com/office/drawing/2014/main" id="{9E4F5082-1F8B-125E-A00F-61B14C383D5C}"/>
                </a:ext>
              </a:extLst>
            </p:cNvPr>
            <p:cNvGrpSpPr/>
            <p:nvPr/>
          </p:nvGrpSpPr>
          <p:grpSpPr>
            <a:xfrm>
              <a:off x="3331874" y="5190702"/>
              <a:ext cx="3600260" cy="1114918"/>
              <a:chOff x="0" y="-38100"/>
              <a:chExt cx="9504788" cy="2943415"/>
            </a:xfrm>
          </p:grpSpPr>
          <p:sp>
            <p:nvSpPr>
              <p:cNvPr id="28" name="Freeform 29">
                <a:extLst>
                  <a:ext uri="{FF2B5EF4-FFF2-40B4-BE49-F238E27FC236}">
                    <a16:creationId xmlns:a16="http://schemas.microsoft.com/office/drawing/2014/main" id="{0598BA21-7C26-6D2C-D23E-05909767E055}"/>
                  </a:ext>
                </a:extLst>
              </p:cNvPr>
              <p:cNvSpPr/>
              <p:nvPr/>
            </p:nvSpPr>
            <p:spPr>
              <a:xfrm>
                <a:off x="0" y="0"/>
                <a:ext cx="9504788" cy="2905315"/>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F8379"/>
                </a:solidFill>
                <a:prstDash val="solid"/>
                <a:round/>
              </a:ln>
            </p:spPr>
            <p:txBody>
              <a:bodyPr/>
              <a:lstStyle/>
              <a:p>
                <a:endParaRPr lang="fr-FR"/>
              </a:p>
            </p:txBody>
          </p:sp>
          <p:sp>
            <p:nvSpPr>
              <p:cNvPr id="29" name="TextBox 30">
                <a:extLst>
                  <a:ext uri="{FF2B5EF4-FFF2-40B4-BE49-F238E27FC236}">
                    <a16:creationId xmlns:a16="http://schemas.microsoft.com/office/drawing/2014/main" id="{87340CD2-A88B-9DC7-1DA4-83B80DB1A6EE}"/>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26" name="Freeform 31">
              <a:extLst>
                <a:ext uri="{FF2B5EF4-FFF2-40B4-BE49-F238E27FC236}">
                  <a16:creationId xmlns:a16="http://schemas.microsoft.com/office/drawing/2014/main" id="{4CAB74F4-997E-E683-405A-F35F99A58EA8}"/>
                </a:ext>
              </a:extLst>
            </p:cNvPr>
            <p:cNvSpPr/>
            <p:nvPr/>
          </p:nvSpPr>
          <p:spPr>
            <a:xfrm>
              <a:off x="3445136" y="5194783"/>
              <a:ext cx="418043" cy="388779"/>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pPr algn="ctr"/>
              <a:r>
                <a:rPr lang="en-US" b="1" dirty="0">
                  <a:solidFill>
                    <a:schemeClr val="bg1"/>
                  </a:solidFill>
                </a:rPr>
                <a:t>4</a:t>
              </a:r>
              <a:endParaRPr lang="fr-FR" b="1" dirty="0">
                <a:solidFill>
                  <a:schemeClr val="bg1"/>
                </a:solidFill>
              </a:endParaRPr>
            </a:p>
          </p:txBody>
        </p:sp>
        <p:sp>
          <p:nvSpPr>
            <p:cNvPr id="27" name="TextBox 44">
              <a:extLst>
                <a:ext uri="{FF2B5EF4-FFF2-40B4-BE49-F238E27FC236}">
                  <a16:creationId xmlns:a16="http://schemas.microsoft.com/office/drawing/2014/main" id="{EB58DB7F-5998-45BB-9E07-66B3A9F1FA79}"/>
                </a:ext>
              </a:extLst>
            </p:cNvPr>
            <p:cNvSpPr txBox="1"/>
            <p:nvPr/>
          </p:nvSpPr>
          <p:spPr>
            <a:xfrm>
              <a:off x="3193794" y="5254141"/>
              <a:ext cx="3600259" cy="358508"/>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الكمالية المفرطة</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sp>
        <p:nvSpPr>
          <p:cNvPr id="32" name="TextBox 38">
            <a:extLst>
              <a:ext uri="{FF2B5EF4-FFF2-40B4-BE49-F238E27FC236}">
                <a16:creationId xmlns:a16="http://schemas.microsoft.com/office/drawing/2014/main" id="{BB800B3E-DDDC-C2EB-5151-BCA9C5BCF988}"/>
              </a:ext>
            </a:extLst>
          </p:cNvPr>
          <p:cNvSpPr txBox="1"/>
          <p:nvPr/>
        </p:nvSpPr>
        <p:spPr>
          <a:xfrm>
            <a:off x="2098203" y="4758783"/>
            <a:ext cx="2483203" cy="271228"/>
          </a:xfrm>
          <a:prstGeom prst="rect">
            <a:avLst/>
          </a:prstGeom>
        </p:spPr>
        <p:txBody>
          <a:bodyPr wrap="square" lIns="0" tIns="0" rIns="0" bIns="0" rtlCol="0" anchor="t">
            <a:spAutoFit/>
          </a:bodyPr>
          <a:lstStyle/>
          <a:p>
            <a:pPr algn="r" rtl="1">
              <a:lnSpc>
                <a:spcPts val="2138"/>
              </a:lnSpc>
              <a:spcBef>
                <a:spcPct val="0"/>
              </a:spcBef>
            </a:pPr>
            <a:r>
              <a:rPr lang="ar-AE" b="1" dirty="0">
                <a:solidFill>
                  <a:srgbClr val="343432"/>
                </a:solidFill>
                <a:latin typeface="Adobe Arabic" panose="02040503050201020203" pitchFamily="18" charset="-78"/>
                <a:ea typeface="Montserrat Bold"/>
                <a:cs typeface="Adobe Arabic" panose="02040503050201020203" pitchFamily="18" charset="-78"/>
                <a:sym typeface="Montserrat Bold"/>
              </a:rPr>
              <a:t>السعي للمثالية يؤدي إلى الشلل والتأجيل.</a:t>
            </a:r>
            <a:endParaRPr lang="en-US"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Tree>
    <p:extLst>
      <p:ext uri="{BB962C8B-B14F-4D97-AF65-F5344CB8AC3E}">
        <p14:creationId xmlns:p14="http://schemas.microsoft.com/office/powerpoint/2010/main" val="300051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1F3EA-6692-4BE5-36A5-A1D98A9B1F93}"/>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6A54A6F2-2033-9A1E-D915-8C76A6EF1C06}"/>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37BAA542-3C6D-B655-3B85-4AD749D27687}"/>
              </a:ext>
            </a:extLst>
          </p:cNvPr>
          <p:cNvGrpSpPr/>
          <p:nvPr/>
        </p:nvGrpSpPr>
        <p:grpSpPr>
          <a:xfrm>
            <a:off x="2698136" y="675008"/>
            <a:ext cx="6957150" cy="968852"/>
            <a:chOff x="2698136" y="519096"/>
            <a:chExt cx="6957150" cy="968852"/>
          </a:xfrm>
        </p:grpSpPr>
        <p:grpSp>
          <p:nvGrpSpPr>
            <p:cNvPr id="4" name="Group 2">
              <a:extLst>
                <a:ext uri="{FF2B5EF4-FFF2-40B4-BE49-F238E27FC236}">
                  <a16:creationId xmlns:a16="http://schemas.microsoft.com/office/drawing/2014/main" id="{8E093CE3-11FE-D90E-3238-3C84E0F24BCC}"/>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A7FD3A36-0C9D-4A61-E231-7161FF02927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8" name="Group 5">
                <a:extLst>
                  <a:ext uri="{FF2B5EF4-FFF2-40B4-BE49-F238E27FC236}">
                    <a16:creationId xmlns:a16="http://schemas.microsoft.com/office/drawing/2014/main" id="{639432CC-D7FA-EF6C-C53E-305E9FC2269D}"/>
                  </a:ext>
                </a:extLst>
              </p:cNvPr>
              <p:cNvGrpSpPr/>
              <p:nvPr/>
            </p:nvGrpSpPr>
            <p:grpSpPr>
              <a:xfrm>
                <a:off x="9256541" y="1479627"/>
                <a:ext cx="641667" cy="154294"/>
                <a:chOff x="9256541" y="1479627"/>
                <a:chExt cx="641667" cy="154294"/>
              </a:xfrm>
              <a:solidFill>
                <a:srgbClr val="627383"/>
              </a:solidFill>
            </p:grpSpPr>
            <p:sp>
              <p:nvSpPr>
                <p:cNvPr id="13" name="Arrow: Striped Right 22">
                  <a:extLst>
                    <a:ext uri="{FF2B5EF4-FFF2-40B4-BE49-F238E27FC236}">
                      <a16:creationId xmlns:a16="http://schemas.microsoft.com/office/drawing/2014/main" id="{E5678709-4FE2-CB43-5423-E9CEBA1BD24E}"/>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23">
                  <a:extLst>
                    <a:ext uri="{FF2B5EF4-FFF2-40B4-BE49-F238E27FC236}">
                      <a16:creationId xmlns:a16="http://schemas.microsoft.com/office/drawing/2014/main" id="{2493F6FA-A635-8673-A9A9-59376C3AF2AF}"/>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4">
                  <a:extLst>
                    <a:ext uri="{FF2B5EF4-FFF2-40B4-BE49-F238E27FC236}">
                      <a16:creationId xmlns:a16="http://schemas.microsoft.com/office/drawing/2014/main" id="{8D14767C-197C-0025-3097-2401F822CC5F}"/>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7F7BE2E3-81F6-C620-17A2-C271118FCF8F}"/>
                  </a:ext>
                </a:extLst>
              </p:cNvPr>
              <p:cNvGrpSpPr/>
              <p:nvPr/>
            </p:nvGrpSpPr>
            <p:grpSpPr>
              <a:xfrm>
                <a:off x="2941058" y="1479627"/>
                <a:ext cx="641667" cy="154294"/>
                <a:chOff x="9256541" y="1479627"/>
                <a:chExt cx="641667" cy="154294"/>
              </a:xfrm>
              <a:solidFill>
                <a:srgbClr val="627383"/>
              </a:solidFill>
            </p:grpSpPr>
            <p:sp>
              <p:nvSpPr>
                <p:cNvPr id="10" name="Arrow: Striped Right 19">
                  <a:extLst>
                    <a:ext uri="{FF2B5EF4-FFF2-40B4-BE49-F238E27FC236}">
                      <a16:creationId xmlns:a16="http://schemas.microsoft.com/office/drawing/2014/main" id="{D9C966D0-F27A-453A-1132-0F9EF8EBB4F9}"/>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20">
                  <a:extLst>
                    <a:ext uri="{FF2B5EF4-FFF2-40B4-BE49-F238E27FC236}">
                      <a16:creationId xmlns:a16="http://schemas.microsoft.com/office/drawing/2014/main" id="{09A5F8FF-AF5C-3F21-155D-A4A7F49D984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21">
                  <a:extLst>
                    <a:ext uri="{FF2B5EF4-FFF2-40B4-BE49-F238E27FC236}">
                      <a16:creationId xmlns:a16="http://schemas.microsoft.com/office/drawing/2014/main" id="{CBCDE7FF-8725-964D-4B6B-D1B2B79F1A2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A41A4838-7BD0-E091-105B-D0DF0D38EB01}"/>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عدم تحقيق الأهداف</a:t>
              </a:r>
            </a:p>
          </p:txBody>
        </p:sp>
      </p:grpSp>
      <p:grpSp>
        <p:nvGrpSpPr>
          <p:cNvPr id="17" name="مجموعة 16">
            <a:extLst>
              <a:ext uri="{FF2B5EF4-FFF2-40B4-BE49-F238E27FC236}">
                <a16:creationId xmlns:a16="http://schemas.microsoft.com/office/drawing/2014/main" id="{E220B55B-0810-484D-B549-BC5F7A6FCA90}"/>
              </a:ext>
            </a:extLst>
          </p:cNvPr>
          <p:cNvGrpSpPr/>
          <p:nvPr/>
        </p:nvGrpSpPr>
        <p:grpSpPr>
          <a:xfrm>
            <a:off x="633799" y="2152908"/>
            <a:ext cx="2782624" cy="644601"/>
            <a:chOff x="10720181" y="2846373"/>
            <a:chExt cx="4384026" cy="1015569"/>
          </a:xfrm>
        </p:grpSpPr>
        <p:grpSp>
          <p:nvGrpSpPr>
            <p:cNvPr id="43" name="Group 13">
              <a:extLst>
                <a:ext uri="{FF2B5EF4-FFF2-40B4-BE49-F238E27FC236}">
                  <a16:creationId xmlns:a16="http://schemas.microsoft.com/office/drawing/2014/main" id="{8F5DE980-1F2A-79EB-E27C-665DC54B42AC}"/>
                </a:ext>
              </a:extLst>
            </p:cNvPr>
            <p:cNvGrpSpPr/>
            <p:nvPr/>
          </p:nvGrpSpPr>
          <p:grpSpPr>
            <a:xfrm>
              <a:off x="10720181" y="2903478"/>
              <a:ext cx="4384026" cy="958464"/>
              <a:chOff x="0" y="0"/>
              <a:chExt cx="9504788" cy="2077999"/>
            </a:xfrm>
          </p:grpSpPr>
          <p:sp>
            <p:nvSpPr>
              <p:cNvPr id="46" name="Freeform 14">
                <a:extLst>
                  <a:ext uri="{FF2B5EF4-FFF2-40B4-BE49-F238E27FC236}">
                    <a16:creationId xmlns:a16="http://schemas.microsoft.com/office/drawing/2014/main" id="{40055D9A-570F-C926-6B00-35C4289352B2}"/>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91DFB1"/>
                </a:solidFill>
                <a:prstDash val="solid"/>
                <a:round/>
              </a:ln>
            </p:spPr>
            <p:txBody>
              <a:bodyPr/>
              <a:lstStyle/>
              <a:p>
                <a:pPr algn="r" rtl="1"/>
                <a:endParaRPr lang="fr-FR" dirty="0"/>
              </a:p>
            </p:txBody>
          </p:sp>
          <p:sp>
            <p:nvSpPr>
              <p:cNvPr id="47" name="TextBox 15">
                <a:extLst>
                  <a:ext uri="{FF2B5EF4-FFF2-40B4-BE49-F238E27FC236}">
                    <a16:creationId xmlns:a16="http://schemas.microsoft.com/office/drawing/2014/main" id="{C226A947-2324-C882-6644-B676351B283F}"/>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44" name="Freeform 16">
              <a:extLst>
                <a:ext uri="{FF2B5EF4-FFF2-40B4-BE49-F238E27FC236}">
                  <a16:creationId xmlns:a16="http://schemas.microsoft.com/office/drawing/2014/main" id="{A91D96ED-C28D-9F22-6961-997FBCB1E705}"/>
                </a:ext>
              </a:extLst>
            </p:cNvPr>
            <p:cNvSpPr/>
            <p:nvPr/>
          </p:nvSpPr>
          <p:spPr>
            <a:xfrm>
              <a:off x="10849109"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algn="ctr"/>
              <a:r>
                <a:rPr lang="en-US" b="1" dirty="0">
                  <a:solidFill>
                    <a:schemeClr val="bg1"/>
                  </a:solidFill>
                </a:rPr>
                <a:t>1</a:t>
              </a:r>
              <a:endParaRPr lang="fr-FR" b="1" dirty="0">
                <a:solidFill>
                  <a:schemeClr val="bg1"/>
                </a:solidFill>
              </a:endParaRPr>
            </a:p>
          </p:txBody>
        </p:sp>
        <p:sp>
          <p:nvSpPr>
            <p:cNvPr id="45" name="TextBox 38">
              <a:extLst>
                <a:ext uri="{FF2B5EF4-FFF2-40B4-BE49-F238E27FC236}">
                  <a16:creationId xmlns:a16="http://schemas.microsoft.com/office/drawing/2014/main" id="{A3B42BDF-B913-E5CB-F416-DDE15555BB2D}"/>
                </a:ext>
              </a:extLst>
            </p:cNvPr>
            <p:cNvSpPr txBox="1"/>
            <p:nvPr/>
          </p:nvSpPr>
          <p:spPr>
            <a:xfrm>
              <a:off x="12591819" y="2971537"/>
              <a:ext cx="2320344"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الوضوح والتحديد</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18" name="مجموعة 17">
            <a:extLst>
              <a:ext uri="{FF2B5EF4-FFF2-40B4-BE49-F238E27FC236}">
                <a16:creationId xmlns:a16="http://schemas.microsoft.com/office/drawing/2014/main" id="{676DF75D-2E21-0475-DF8D-C805ED5A305B}"/>
              </a:ext>
            </a:extLst>
          </p:cNvPr>
          <p:cNvGrpSpPr/>
          <p:nvPr/>
        </p:nvGrpSpPr>
        <p:grpSpPr>
          <a:xfrm>
            <a:off x="4137214" y="2175848"/>
            <a:ext cx="2806971" cy="624930"/>
            <a:chOff x="10635697" y="4175952"/>
            <a:chExt cx="4422386" cy="984579"/>
          </a:xfrm>
        </p:grpSpPr>
        <p:grpSp>
          <p:nvGrpSpPr>
            <p:cNvPr id="38" name="Group 18">
              <a:extLst>
                <a:ext uri="{FF2B5EF4-FFF2-40B4-BE49-F238E27FC236}">
                  <a16:creationId xmlns:a16="http://schemas.microsoft.com/office/drawing/2014/main" id="{75249A59-E1AA-65E2-633A-ED38F7A0BD23}"/>
                </a:ext>
              </a:extLst>
            </p:cNvPr>
            <p:cNvGrpSpPr/>
            <p:nvPr/>
          </p:nvGrpSpPr>
          <p:grpSpPr>
            <a:xfrm>
              <a:off x="10635697" y="4193679"/>
              <a:ext cx="4422386" cy="966852"/>
              <a:chOff x="0" y="0"/>
              <a:chExt cx="9504788" cy="2077999"/>
            </a:xfrm>
          </p:grpSpPr>
          <p:sp>
            <p:nvSpPr>
              <p:cNvPr id="41" name="Freeform 19">
                <a:extLst>
                  <a:ext uri="{FF2B5EF4-FFF2-40B4-BE49-F238E27FC236}">
                    <a16:creationId xmlns:a16="http://schemas.microsoft.com/office/drawing/2014/main" id="{181573AD-9CC9-FF1D-2A20-9DBAB9280893}"/>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D389"/>
                </a:solidFill>
                <a:prstDash val="solid"/>
                <a:round/>
              </a:ln>
            </p:spPr>
            <p:txBody>
              <a:bodyPr/>
              <a:lstStyle/>
              <a:p>
                <a:endParaRPr lang="fr-FR" dirty="0"/>
              </a:p>
            </p:txBody>
          </p:sp>
          <p:sp>
            <p:nvSpPr>
              <p:cNvPr id="42" name="TextBox 20">
                <a:extLst>
                  <a:ext uri="{FF2B5EF4-FFF2-40B4-BE49-F238E27FC236}">
                    <a16:creationId xmlns:a16="http://schemas.microsoft.com/office/drawing/2014/main" id="{F55C2E0B-006A-C2E6-3858-777B7B8F3367}"/>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9" name="Freeform 21">
              <a:extLst>
                <a:ext uri="{FF2B5EF4-FFF2-40B4-BE49-F238E27FC236}">
                  <a16:creationId xmlns:a16="http://schemas.microsoft.com/office/drawing/2014/main" id="{7D7D0787-B979-F706-59F0-2A6E201C69B4}"/>
                </a:ext>
              </a:extLst>
            </p:cNvPr>
            <p:cNvSpPr/>
            <p:nvPr/>
          </p:nvSpPr>
          <p:spPr>
            <a:xfrm>
              <a:off x="10809582" y="4175952"/>
              <a:ext cx="569604" cy="529732"/>
            </a:xfrm>
            <a:custGeom>
              <a:avLst/>
              <a:gdLst/>
              <a:ahLst/>
              <a:cxnLst/>
              <a:rect l="l" t="t" r="r" b="b"/>
              <a:pathLst>
                <a:path w="1107226" h="1029720">
                  <a:moveTo>
                    <a:pt x="0" y="0"/>
                  </a:moveTo>
                  <a:lnTo>
                    <a:pt x="1107225" y="0"/>
                  </a:lnTo>
                  <a:lnTo>
                    <a:pt x="1107225" y="1029720"/>
                  </a:lnTo>
                  <a:lnTo>
                    <a:pt x="0" y="1029720"/>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pPr algn="ctr"/>
              <a:r>
                <a:rPr lang="en-US" b="1" dirty="0">
                  <a:solidFill>
                    <a:schemeClr val="bg1"/>
                  </a:solidFill>
                </a:rPr>
                <a:t>2</a:t>
              </a:r>
              <a:endParaRPr lang="fr-FR" b="1" dirty="0">
                <a:solidFill>
                  <a:schemeClr val="bg1"/>
                </a:solidFill>
              </a:endParaRPr>
            </a:p>
          </p:txBody>
        </p:sp>
        <p:sp>
          <p:nvSpPr>
            <p:cNvPr id="40" name="TextBox 40">
              <a:extLst>
                <a:ext uri="{FF2B5EF4-FFF2-40B4-BE49-F238E27FC236}">
                  <a16:creationId xmlns:a16="http://schemas.microsoft.com/office/drawing/2014/main" id="{C54D798C-A7D6-D18E-99C9-7DD1D3ACB7C4}"/>
                </a:ext>
              </a:extLst>
            </p:cNvPr>
            <p:cNvSpPr txBox="1"/>
            <p:nvPr/>
          </p:nvSpPr>
          <p:spPr>
            <a:xfrm>
              <a:off x="11235320" y="4271232"/>
              <a:ext cx="3629529" cy="439444"/>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خطة التنفيذ</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5" name="مجموعة 4">
            <a:extLst>
              <a:ext uri="{FF2B5EF4-FFF2-40B4-BE49-F238E27FC236}">
                <a16:creationId xmlns:a16="http://schemas.microsoft.com/office/drawing/2014/main" id="{F8E8D784-9243-3AF6-2AF9-7E4D7F9F3D54}"/>
              </a:ext>
            </a:extLst>
          </p:cNvPr>
          <p:cNvGrpSpPr/>
          <p:nvPr/>
        </p:nvGrpSpPr>
        <p:grpSpPr>
          <a:xfrm>
            <a:off x="7523445" y="2171560"/>
            <a:ext cx="2846792" cy="632388"/>
            <a:chOff x="10635697" y="5439516"/>
            <a:chExt cx="4552994" cy="1011405"/>
          </a:xfrm>
        </p:grpSpPr>
        <p:grpSp>
          <p:nvGrpSpPr>
            <p:cNvPr id="16" name="Group 23">
              <a:extLst>
                <a:ext uri="{FF2B5EF4-FFF2-40B4-BE49-F238E27FC236}">
                  <a16:creationId xmlns:a16="http://schemas.microsoft.com/office/drawing/2014/main" id="{0F37CCD2-3A10-9DE2-0BCA-830E812E25A2}"/>
                </a:ext>
              </a:extLst>
            </p:cNvPr>
            <p:cNvGrpSpPr/>
            <p:nvPr/>
          </p:nvGrpSpPr>
          <p:grpSpPr>
            <a:xfrm>
              <a:off x="10635697" y="5455515"/>
              <a:ext cx="4552994" cy="995406"/>
              <a:chOff x="0" y="0"/>
              <a:chExt cx="9504788" cy="2077999"/>
            </a:xfrm>
          </p:grpSpPr>
          <p:sp>
            <p:nvSpPr>
              <p:cNvPr id="21" name="Freeform 24">
                <a:extLst>
                  <a:ext uri="{FF2B5EF4-FFF2-40B4-BE49-F238E27FC236}">
                    <a16:creationId xmlns:a16="http://schemas.microsoft.com/office/drawing/2014/main" id="{42E2EF2F-8852-440E-6632-3483E4E75940}"/>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B27C"/>
                </a:solidFill>
                <a:prstDash val="solid"/>
                <a:round/>
              </a:ln>
            </p:spPr>
            <p:txBody>
              <a:bodyPr/>
              <a:lstStyle/>
              <a:p>
                <a:endParaRPr lang="fr-FR"/>
              </a:p>
            </p:txBody>
          </p:sp>
          <p:sp>
            <p:nvSpPr>
              <p:cNvPr id="22" name="TextBox 25">
                <a:extLst>
                  <a:ext uri="{FF2B5EF4-FFF2-40B4-BE49-F238E27FC236}">
                    <a16:creationId xmlns:a16="http://schemas.microsoft.com/office/drawing/2014/main" id="{CF88EA1D-84CA-68BE-50DB-8963BBF54FF5}"/>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19" name="Freeform 26">
              <a:extLst>
                <a:ext uri="{FF2B5EF4-FFF2-40B4-BE49-F238E27FC236}">
                  <a16:creationId xmlns:a16="http://schemas.microsoft.com/office/drawing/2014/main" id="{74741B7C-7E47-AA25-AA0E-E4B0A76CC172}"/>
                </a:ext>
              </a:extLst>
            </p:cNvPr>
            <p:cNvSpPr/>
            <p:nvPr/>
          </p:nvSpPr>
          <p:spPr>
            <a:xfrm>
              <a:off x="10872127" y="5439516"/>
              <a:ext cx="500666" cy="465620"/>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pPr algn="ctr"/>
              <a:r>
                <a:rPr lang="en-US" b="1" dirty="0">
                  <a:solidFill>
                    <a:schemeClr val="bg1"/>
                  </a:solidFill>
                </a:rPr>
                <a:t>3</a:t>
              </a:r>
              <a:endParaRPr lang="fr-FR" b="1" dirty="0">
                <a:solidFill>
                  <a:schemeClr val="bg1"/>
                </a:solidFill>
              </a:endParaRPr>
            </a:p>
          </p:txBody>
        </p:sp>
        <p:sp>
          <p:nvSpPr>
            <p:cNvPr id="20" name="TextBox 42">
              <a:extLst>
                <a:ext uri="{FF2B5EF4-FFF2-40B4-BE49-F238E27FC236}">
                  <a16:creationId xmlns:a16="http://schemas.microsoft.com/office/drawing/2014/main" id="{DBC2C058-9273-61AD-F145-EB162E2E31DA}"/>
                </a:ext>
              </a:extLst>
            </p:cNvPr>
            <p:cNvSpPr txBox="1"/>
            <p:nvPr/>
          </p:nvSpPr>
          <p:spPr>
            <a:xfrm>
              <a:off x="11339687" y="5536742"/>
              <a:ext cx="3605376" cy="44609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الالتزام</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23" name="مجموعة 22">
            <a:extLst>
              <a:ext uri="{FF2B5EF4-FFF2-40B4-BE49-F238E27FC236}">
                <a16:creationId xmlns:a16="http://schemas.microsoft.com/office/drawing/2014/main" id="{20BF8C89-4D5F-B430-9D7C-F098474FA89B}"/>
              </a:ext>
            </a:extLst>
          </p:cNvPr>
          <p:cNvGrpSpPr/>
          <p:nvPr/>
        </p:nvGrpSpPr>
        <p:grpSpPr>
          <a:xfrm>
            <a:off x="1808089" y="4322636"/>
            <a:ext cx="2908458" cy="620434"/>
            <a:chOff x="3193794" y="5194783"/>
            <a:chExt cx="3738340" cy="797463"/>
          </a:xfrm>
        </p:grpSpPr>
        <p:sp>
          <p:nvSpPr>
            <p:cNvPr id="24" name="Freeform 27">
              <a:extLst>
                <a:ext uri="{FF2B5EF4-FFF2-40B4-BE49-F238E27FC236}">
                  <a16:creationId xmlns:a16="http://schemas.microsoft.com/office/drawing/2014/main" id="{406B74B3-CC51-5663-A3B2-8775156967EC}"/>
                </a:ext>
              </a:extLst>
            </p:cNvPr>
            <p:cNvSpPr/>
            <p:nvPr/>
          </p:nvSpPr>
          <p:spPr>
            <a:xfrm rot="10800000">
              <a:off x="3276600" y="5472641"/>
              <a:ext cx="3105324" cy="357159"/>
            </a:xfrm>
            <a:custGeom>
              <a:avLst/>
              <a:gdLst/>
              <a:ahLst/>
              <a:cxnLst/>
              <a:rect l="l" t="t" r="r" b="b"/>
              <a:pathLst>
                <a:path w="5414689" h="622773">
                  <a:moveTo>
                    <a:pt x="0" y="0"/>
                  </a:moveTo>
                  <a:lnTo>
                    <a:pt x="5414689" y="0"/>
                  </a:lnTo>
                  <a:lnTo>
                    <a:pt x="5414689" y="622773"/>
                  </a:lnTo>
                  <a:lnTo>
                    <a:pt x="0" y="622773"/>
                  </a:lnTo>
                  <a:lnTo>
                    <a:pt x="0" y="0"/>
                  </a:lnTo>
                  <a:close/>
                </a:path>
              </a:pathLst>
            </a:custGeom>
            <a:blipFill>
              <a:blip r:embed="rId9">
                <a:alphaModFix amt="72000"/>
              </a:blip>
              <a:stretch>
                <a:fillRect b="-149966"/>
              </a:stretch>
            </a:blipFill>
          </p:spPr>
          <p:txBody>
            <a:bodyPr/>
            <a:lstStyle/>
            <a:p>
              <a:endParaRPr lang="fr-FR"/>
            </a:p>
          </p:txBody>
        </p:sp>
        <p:grpSp>
          <p:nvGrpSpPr>
            <p:cNvPr id="25" name="Group 28">
              <a:extLst>
                <a:ext uri="{FF2B5EF4-FFF2-40B4-BE49-F238E27FC236}">
                  <a16:creationId xmlns:a16="http://schemas.microsoft.com/office/drawing/2014/main" id="{182458C9-2C1A-9861-6399-A5D079744A8F}"/>
                </a:ext>
              </a:extLst>
            </p:cNvPr>
            <p:cNvGrpSpPr/>
            <p:nvPr/>
          </p:nvGrpSpPr>
          <p:grpSpPr>
            <a:xfrm>
              <a:off x="3331874" y="5205134"/>
              <a:ext cx="3600260" cy="787112"/>
              <a:chOff x="0" y="0"/>
              <a:chExt cx="9504788" cy="2077999"/>
            </a:xfrm>
          </p:grpSpPr>
          <p:sp>
            <p:nvSpPr>
              <p:cNvPr id="28" name="Freeform 29">
                <a:extLst>
                  <a:ext uri="{FF2B5EF4-FFF2-40B4-BE49-F238E27FC236}">
                    <a16:creationId xmlns:a16="http://schemas.microsoft.com/office/drawing/2014/main" id="{272EFD31-00EA-B922-0027-F3368F559E0A}"/>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F8379"/>
                </a:solidFill>
                <a:prstDash val="solid"/>
                <a:round/>
              </a:ln>
            </p:spPr>
            <p:txBody>
              <a:bodyPr/>
              <a:lstStyle/>
              <a:p>
                <a:endParaRPr lang="fr-FR"/>
              </a:p>
            </p:txBody>
          </p:sp>
          <p:sp>
            <p:nvSpPr>
              <p:cNvPr id="29" name="TextBox 30">
                <a:extLst>
                  <a:ext uri="{FF2B5EF4-FFF2-40B4-BE49-F238E27FC236}">
                    <a16:creationId xmlns:a16="http://schemas.microsoft.com/office/drawing/2014/main" id="{E500EF36-1700-791D-D3CC-A1094E7ED06A}"/>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26" name="Freeform 31">
              <a:extLst>
                <a:ext uri="{FF2B5EF4-FFF2-40B4-BE49-F238E27FC236}">
                  <a16:creationId xmlns:a16="http://schemas.microsoft.com/office/drawing/2014/main" id="{211728BA-96B9-B26B-92AF-647F205A0D60}"/>
                </a:ext>
              </a:extLst>
            </p:cNvPr>
            <p:cNvSpPr/>
            <p:nvPr/>
          </p:nvSpPr>
          <p:spPr>
            <a:xfrm>
              <a:off x="3445136" y="5194783"/>
              <a:ext cx="418043" cy="388779"/>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pPr algn="ctr"/>
              <a:r>
                <a:rPr lang="en-US" b="1" dirty="0">
                  <a:solidFill>
                    <a:schemeClr val="bg1"/>
                  </a:solidFill>
                </a:rPr>
                <a:t>4</a:t>
              </a:r>
              <a:endParaRPr lang="fr-FR" b="1" dirty="0">
                <a:solidFill>
                  <a:schemeClr val="bg1"/>
                </a:solidFill>
              </a:endParaRPr>
            </a:p>
          </p:txBody>
        </p:sp>
        <p:sp>
          <p:nvSpPr>
            <p:cNvPr id="27" name="TextBox 44">
              <a:extLst>
                <a:ext uri="{FF2B5EF4-FFF2-40B4-BE49-F238E27FC236}">
                  <a16:creationId xmlns:a16="http://schemas.microsoft.com/office/drawing/2014/main" id="{087AA332-E129-D590-1C15-E3714E87F2C7}"/>
                </a:ext>
              </a:extLst>
            </p:cNvPr>
            <p:cNvSpPr txBox="1"/>
            <p:nvPr/>
          </p:nvSpPr>
          <p:spPr>
            <a:xfrm>
              <a:off x="3193794" y="5254141"/>
              <a:ext cx="3600259" cy="358508"/>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الكمالية المفرطة</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30" name="مجموعة 29">
            <a:extLst>
              <a:ext uri="{FF2B5EF4-FFF2-40B4-BE49-F238E27FC236}">
                <a16:creationId xmlns:a16="http://schemas.microsoft.com/office/drawing/2014/main" id="{B89FFF00-E79B-6A0C-EE8F-D493391B05B8}"/>
              </a:ext>
            </a:extLst>
          </p:cNvPr>
          <p:cNvGrpSpPr/>
          <p:nvPr/>
        </p:nvGrpSpPr>
        <p:grpSpPr>
          <a:xfrm>
            <a:off x="5783428" y="4314580"/>
            <a:ext cx="2782625" cy="644601"/>
            <a:chOff x="10720180" y="2846373"/>
            <a:chExt cx="4384027" cy="1015569"/>
          </a:xfrm>
        </p:grpSpPr>
        <p:grpSp>
          <p:nvGrpSpPr>
            <p:cNvPr id="31" name="Group 13">
              <a:extLst>
                <a:ext uri="{FF2B5EF4-FFF2-40B4-BE49-F238E27FC236}">
                  <a16:creationId xmlns:a16="http://schemas.microsoft.com/office/drawing/2014/main" id="{BF6ED500-50BE-5B23-1C06-770F73A94C89}"/>
                </a:ext>
              </a:extLst>
            </p:cNvPr>
            <p:cNvGrpSpPr/>
            <p:nvPr/>
          </p:nvGrpSpPr>
          <p:grpSpPr>
            <a:xfrm>
              <a:off x="10720180" y="2885905"/>
              <a:ext cx="4384027" cy="976037"/>
              <a:chOff x="-3" y="-38100"/>
              <a:chExt cx="9504791" cy="2116099"/>
            </a:xfrm>
          </p:grpSpPr>
          <p:sp>
            <p:nvSpPr>
              <p:cNvPr id="34" name="Freeform 14">
                <a:extLst>
                  <a:ext uri="{FF2B5EF4-FFF2-40B4-BE49-F238E27FC236}">
                    <a16:creationId xmlns:a16="http://schemas.microsoft.com/office/drawing/2014/main" id="{748EF4C3-3FD0-44F0-3C9E-16DDADBDEB1E}"/>
                  </a:ext>
                </a:extLst>
              </p:cNvPr>
              <p:cNvSpPr/>
              <p:nvPr/>
            </p:nvSpPr>
            <p:spPr>
              <a:xfrm>
                <a:off x="-3" y="-1"/>
                <a:ext cx="9504788" cy="2078000"/>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chemeClr val="accent4">
                    <a:lumMod val="60000"/>
                    <a:lumOff val="40000"/>
                  </a:schemeClr>
                </a:solidFill>
                <a:prstDash val="solid"/>
                <a:round/>
              </a:ln>
            </p:spPr>
            <p:txBody>
              <a:bodyPr/>
              <a:lstStyle/>
              <a:p>
                <a:endParaRPr lang="fr-FR"/>
              </a:p>
            </p:txBody>
          </p:sp>
          <p:sp>
            <p:nvSpPr>
              <p:cNvPr id="35" name="TextBox 15">
                <a:extLst>
                  <a:ext uri="{FF2B5EF4-FFF2-40B4-BE49-F238E27FC236}">
                    <a16:creationId xmlns:a16="http://schemas.microsoft.com/office/drawing/2014/main" id="{8CA31D25-44E4-988A-3F29-06999F6D0D63}"/>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2" name="Freeform 16">
              <a:extLst>
                <a:ext uri="{FF2B5EF4-FFF2-40B4-BE49-F238E27FC236}">
                  <a16:creationId xmlns:a16="http://schemas.microsoft.com/office/drawing/2014/main" id="{611B53D1-1808-CA82-7074-5619D3927184}"/>
                </a:ext>
              </a:extLst>
            </p:cNvPr>
            <p:cNvSpPr/>
            <p:nvPr/>
          </p:nvSpPr>
          <p:spPr>
            <a:xfrm>
              <a:off x="10808223"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pPr algn="ctr"/>
              <a:r>
                <a:rPr lang="en-US" b="1" dirty="0">
                  <a:solidFill>
                    <a:schemeClr val="bg1"/>
                  </a:solidFill>
                </a:rPr>
                <a:t>5</a:t>
              </a:r>
              <a:endParaRPr lang="fr-FR" b="1" dirty="0">
                <a:solidFill>
                  <a:schemeClr val="bg1"/>
                </a:solidFill>
              </a:endParaRPr>
            </a:p>
          </p:txBody>
        </p:sp>
        <p:sp>
          <p:nvSpPr>
            <p:cNvPr id="33" name="TextBox 38">
              <a:extLst>
                <a:ext uri="{FF2B5EF4-FFF2-40B4-BE49-F238E27FC236}">
                  <a16:creationId xmlns:a16="http://schemas.microsoft.com/office/drawing/2014/main" id="{CC6F9286-6E7F-3B5A-0173-4B3B4F2AE334}"/>
                </a:ext>
              </a:extLst>
            </p:cNvPr>
            <p:cNvSpPr txBox="1"/>
            <p:nvPr/>
          </p:nvSpPr>
          <p:spPr>
            <a:xfrm>
              <a:off x="11660522" y="2955139"/>
              <a:ext cx="3198491"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المساءلة</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spTree>
    <p:extLst>
      <p:ext uri="{BB962C8B-B14F-4D97-AF65-F5344CB8AC3E}">
        <p14:creationId xmlns:p14="http://schemas.microsoft.com/office/powerpoint/2010/main" val="1434335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0A881-028D-74CD-F71E-8016E26EC588}"/>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C319701B-0F24-FC6A-C241-10D4CEA0F2B1}"/>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DD776BEE-52C8-9107-38E6-73109EC76188}"/>
              </a:ext>
            </a:extLst>
          </p:cNvPr>
          <p:cNvGrpSpPr/>
          <p:nvPr/>
        </p:nvGrpSpPr>
        <p:grpSpPr>
          <a:xfrm>
            <a:off x="2698136" y="675008"/>
            <a:ext cx="6957150" cy="968852"/>
            <a:chOff x="2698136" y="519096"/>
            <a:chExt cx="6957150" cy="968852"/>
          </a:xfrm>
        </p:grpSpPr>
        <p:grpSp>
          <p:nvGrpSpPr>
            <p:cNvPr id="4" name="Group 2">
              <a:extLst>
                <a:ext uri="{FF2B5EF4-FFF2-40B4-BE49-F238E27FC236}">
                  <a16:creationId xmlns:a16="http://schemas.microsoft.com/office/drawing/2014/main" id="{D23C0842-2E98-EE20-B1AB-CE38DB7CC13B}"/>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C8908D32-6954-DB67-23FC-FD64509F9DFC}"/>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8" name="Group 5">
                <a:extLst>
                  <a:ext uri="{FF2B5EF4-FFF2-40B4-BE49-F238E27FC236}">
                    <a16:creationId xmlns:a16="http://schemas.microsoft.com/office/drawing/2014/main" id="{2CEC773B-5555-3549-5DFF-AB27CA12B8F0}"/>
                  </a:ext>
                </a:extLst>
              </p:cNvPr>
              <p:cNvGrpSpPr/>
              <p:nvPr/>
            </p:nvGrpSpPr>
            <p:grpSpPr>
              <a:xfrm>
                <a:off x="9256541" y="1479627"/>
                <a:ext cx="641667" cy="154294"/>
                <a:chOff x="9256541" y="1479627"/>
                <a:chExt cx="641667" cy="154294"/>
              </a:xfrm>
              <a:solidFill>
                <a:srgbClr val="627383"/>
              </a:solidFill>
            </p:grpSpPr>
            <p:sp>
              <p:nvSpPr>
                <p:cNvPr id="13" name="Arrow: Striped Right 22">
                  <a:extLst>
                    <a:ext uri="{FF2B5EF4-FFF2-40B4-BE49-F238E27FC236}">
                      <a16:creationId xmlns:a16="http://schemas.microsoft.com/office/drawing/2014/main" id="{3B5B0F0A-4E43-3121-382C-C06B4ABAE90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23">
                  <a:extLst>
                    <a:ext uri="{FF2B5EF4-FFF2-40B4-BE49-F238E27FC236}">
                      <a16:creationId xmlns:a16="http://schemas.microsoft.com/office/drawing/2014/main" id="{6B623444-62B3-9195-AD60-C41E6B7EFF8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4">
                  <a:extLst>
                    <a:ext uri="{FF2B5EF4-FFF2-40B4-BE49-F238E27FC236}">
                      <a16:creationId xmlns:a16="http://schemas.microsoft.com/office/drawing/2014/main" id="{199D0C36-FA94-6465-74EF-32157EBC2A3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7440870D-3FCF-D0A4-F630-E29A6EA66FC7}"/>
                  </a:ext>
                </a:extLst>
              </p:cNvPr>
              <p:cNvGrpSpPr/>
              <p:nvPr/>
            </p:nvGrpSpPr>
            <p:grpSpPr>
              <a:xfrm>
                <a:off x="2941058" y="1479627"/>
                <a:ext cx="641667" cy="154294"/>
                <a:chOff x="9256541" y="1479627"/>
                <a:chExt cx="641667" cy="154294"/>
              </a:xfrm>
              <a:solidFill>
                <a:srgbClr val="627383"/>
              </a:solidFill>
            </p:grpSpPr>
            <p:sp>
              <p:nvSpPr>
                <p:cNvPr id="10" name="Arrow: Striped Right 19">
                  <a:extLst>
                    <a:ext uri="{FF2B5EF4-FFF2-40B4-BE49-F238E27FC236}">
                      <a16:creationId xmlns:a16="http://schemas.microsoft.com/office/drawing/2014/main" id="{8D6CB05D-5599-39DE-2C7A-BEAD01CA93CD}"/>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20">
                  <a:extLst>
                    <a:ext uri="{FF2B5EF4-FFF2-40B4-BE49-F238E27FC236}">
                      <a16:creationId xmlns:a16="http://schemas.microsoft.com/office/drawing/2014/main" id="{B59977C2-5D19-9A69-2DD9-24EE7399FF4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21">
                  <a:extLst>
                    <a:ext uri="{FF2B5EF4-FFF2-40B4-BE49-F238E27FC236}">
                      <a16:creationId xmlns:a16="http://schemas.microsoft.com/office/drawing/2014/main" id="{DC965CA0-7082-370C-6A5C-0132DFDAF7A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F89B1718-6CBF-F487-C493-5C6E7607BBB8}"/>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عدم تحقيق الأهداف</a:t>
              </a:r>
            </a:p>
          </p:txBody>
        </p:sp>
      </p:grpSp>
      <p:grpSp>
        <p:nvGrpSpPr>
          <p:cNvPr id="17" name="مجموعة 16">
            <a:extLst>
              <a:ext uri="{FF2B5EF4-FFF2-40B4-BE49-F238E27FC236}">
                <a16:creationId xmlns:a16="http://schemas.microsoft.com/office/drawing/2014/main" id="{640C2E75-CFC6-C58E-FA6D-DF347FED8123}"/>
              </a:ext>
            </a:extLst>
          </p:cNvPr>
          <p:cNvGrpSpPr/>
          <p:nvPr/>
        </p:nvGrpSpPr>
        <p:grpSpPr>
          <a:xfrm>
            <a:off x="633799" y="2152908"/>
            <a:ext cx="2782624" cy="644601"/>
            <a:chOff x="10720181" y="2846373"/>
            <a:chExt cx="4384026" cy="1015569"/>
          </a:xfrm>
        </p:grpSpPr>
        <p:grpSp>
          <p:nvGrpSpPr>
            <p:cNvPr id="43" name="Group 13">
              <a:extLst>
                <a:ext uri="{FF2B5EF4-FFF2-40B4-BE49-F238E27FC236}">
                  <a16:creationId xmlns:a16="http://schemas.microsoft.com/office/drawing/2014/main" id="{5A30BCE1-D3D7-1104-D561-B5FDFD661050}"/>
                </a:ext>
              </a:extLst>
            </p:cNvPr>
            <p:cNvGrpSpPr/>
            <p:nvPr/>
          </p:nvGrpSpPr>
          <p:grpSpPr>
            <a:xfrm>
              <a:off x="10720181" y="2903478"/>
              <a:ext cx="4384026" cy="958464"/>
              <a:chOff x="0" y="0"/>
              <a:chExt cx="9504788" cy="2077999"/>
            </a:xfrm>
          </p:grpSpPr>
          <p:sp>
            <p:nvSpPr>
              <p:cNvPr id="46" name="Freeform 14">
                <a:extLst>
                  <a:ext uri="{FF2B5EF4-FFF2-40B4-BE49-F238E27FC236}">
                    <a16:creationId xmlns:a16="http://schemas.microsoft.com/office/drawing/2014/main" id="{575186FA-0C40-9C4F-A16F-7276FF363440}"/>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91DFB1"/>
                </a:solidFill>
                <a:prstDash val="solid"/>
                <a:round/>
              </a:ln>
            </p:spPr>
            <p:txBody>
              <a:bodyPr/>
              <a:lstStyle/>
              <a:p>
                <a:pPr algn="r" rtl="1"/>
                <a:endParaRPr lang="fr-FR" dirty="0"/>
              </a:p>
            </p:txBody>
          </p:sp>
          <p:sp>
            <p:nvSpPr>
              <p:cNvPr id="47" name="TextBox 15">
                <a:extLst>
                  <a:ext uri="{FF2B5EF4-FFF2-40B4-BE49-F238E27FC236}">
                    <a16:creationId xmlns:a16="http://schemas.microsoft.com/office/drawing/2014/main" id="{76B04924-0058-7F50-75CC-26E2EB0262AA}"/>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44" name="Freeform 16">
              <a:extLst>
                <a:ext uri="{FF2B5EF4-FFF2-40B4-BE49-F238E27FC236}">
                  <a16:creationId xmlns:a16="http://schemas.microsoft.com/office/drawing/2014/main" id="{715CA80F-CFBE-2552-36C5-B864190E2CAF}"/>
                </a:ext>
              </a:extLst>
            </p:cNvPr>
            <p:cNvSpPr/>
            <p:nvPr/>
          </p:nvSpPr>
          <p:spPr>
            <a:xfrm>
              <a:off x="10849109"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2">
                <a:extLst>
                  <a:ext uri="{96DAC541-7B7A-43D3-8B79-37D633B846F1}">
                    <asvg:svgBlip xmlns:asvg="http://schemas.microsoft.com/office/drawing/2016/SVG/main" r:embed="rId3"/>
                  </a:ext>
                </a:extLst>
              </a:blip>
              <a:stretch>
                <a:fillRect/>
              </a:stretch>
            </a:blipFill>
            <a:ln cap="sq">
              <a:noFill/>
              <a:prstDash val="solid"/>
              <a:miter/>
            </a:ln>
          </p:spPr>
          <p:txBody>
            <a:bodyPr/>
            <a:lstStyle/>
            <a:p>
              <a:pPr algn="ctr"/>
              <a:r>
                <a:rPr lang="en-US" b="1" dirty="0">
                  <a:solidFill>
                    <a:schemeClr val="bg1"/>
                  </a:solidFill>
                </a:rPr>
                <a:t>1</a:t>
              </a:r>
              <a:endParaRPr lang="fr-FR" b="1" dirty="0">
                <a:solidFill>
                  <a:schemeClr val="bg1"/>
                </a:solidFill>
              </a:endParaRPr>
            </a:p>
          </p:txBody>
        </p:sp>
        <p:sp>
          <p:nvSpPr>
            <p:cNvPr id="45" name="TextBox 38">
              <a:extLst>
                <a:ext uri="{FF2B5EF4-FFF2-40B4-BE49-F238E27FC236}">
                  <a16:creationId xmlns:a16="http://schemas.microsoft.com/office/drawing/2014/main" id="{D05C1FA3-2EA1-0282-2763-DE52F2D2CBB1}"/>
                </a:ext>
              </a:extLst>
            </p:cNvPr>
            <p:cNvSpPr txBox="1"/>
            <p:nvPr/>
          </p:nvSpPr>
          <p:spPr>
            <a:xfrm>
              <a:off x="12591819" y="2971537"/>
              <a:ext cx="2320344"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الوضوح والتحديد</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18" name="مجموعة 17">
            <a:extLst>
              <a:ext uri="{FF2B5EF4-FFF2-40B4-BE49-F238E27FC236}">
                <a16:creationId xmlns:a16="http://schemas.microsoft.com/office/drawing/2014/main" id="{9CE09F5A-2145-8A80-C938-A1F781F3F48E}"/>
              </a:ext>
            </a:extLst>
          </p:cNvPr>
          <p:cNvGrpSpPr/>
          <p:nvPr/>
        </p:nvGrpSpPr>
        <p:grpSpPr>
          <a:xfrm>
            <a:off x="4137214" y="2175848"/>
            <a:ext cx="2806971" cy="624930"/>
            <a:chOff x="10635697" y="4175952"/>
            <a:chExt cx="4422386" cy="984579"/>
          </a:xfrm>
        </p:grpSpPr>
        <p:grpSp>
          <p:nvGrpSpPr>
            <p:cNvPr id="38" name="Group 18">
              <a:extLst>
                <a:ext uri="{FF2B5EF4-FFF2-40B4-BE49-F238E27FC236}">
                  <a16:creationId xmlns:a16="http://schemas.microsoft.com/office/drawing/2014/main" id="{75536AFF-F3B0-3E7B-DD88-6E53D9793D37}"/>
                </a:ext>
              </a:extLst>
            </p:cNvPr>
            <p:cNvGrpSpPr/>
            <p:nvPr/>
          </p:nvGrpSpPr>
          <p:grpSpPr>
            <a:xfrm>
              <a:off x="10635697" y="4193679"/>
              <a:ext cx="4422386" cy="966852"/>
              <a:chOff x="0" y="0"/>
              <a:chExt cx="9504788" cy="2077999"/>
            </a:xfrm>
          </p:grpSpPr>
          <p:sp>
            <p:nvSpPr>
              <p:cNvPr id="41" name="Freeform 19">
                <a:extLst>
                  <a:ext uri="{FF2B5EF4-FFF2-40B4-BE49-F238E27FC236}">
                    <a16:creationId xmlns:a16="http://schemas.microsoft.com/office/drawing/2014/main" id="{BE038BEF-2402-028D-88B2-69E01D5D85EB}"/>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D389"/>
                </a:solidFill>
                <a:prstDash val="solid"/>
                <a:round/>
              </a:ln>
            </p:spPr>
            <p:txBody>
              <a:bodyPr/>
              <a:lstStyle/>
              <a:p>
                <a:endParaRPr lang="fr-FR" dirty="0"/>
              </a:p>
            </p:txBody>
          </p:sp>
          <p:sp>
            <p:nvSpPr>
              <p:cNvPr id="42" name="TextBox 20">
                <a:extLst>
                  <a:ext uri="{FF2B5EF4-FFF2-40B4-BE49-F238E27FC236}">
                    <a16:creationId xmlns:a16="http://schemas.microsoft.com/office/drawing/2014/main" id="{65000CDB-DF8D-75B5-7132-71AF846D473B}"/>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9" name="Freeform 21">
              <a:extLst>
                <a:ext uri="{FF2B5EF4-FFF2-40B4-BE49-F238E27FC236}">
                  <a16:creationId xmlns:a16="http://schemas.microsoft.com/office/drawing/2014/main" id="{A4497724-0EB5-4F5A-89FC-70161AA796FC}"/>
                </a:ext>
              </a:extLst>
            </p:cNvPr>
            <p:cNvSpPr/>
            <p:nvPr/>
          </p:nvSpPr>
          <p:spPr>
            <a:xfrm>
              <a:off x="10809582" y="4175952"/>
              <a:ext cx="569604" cy="529732"/>
            </a:xfrm>
            <a:custGeom>
              <a:avLst/>
              <a:gdLst/>
              <a:ahLst/>
              <a:cxnLst/>
              <a:rect l="l" t="t" r="r" b="b"/>
              <a:pathLst>
                <a:path w="1107226" h="1029720">
                  <a:moveTo>
                    <a:pt x="0" y="0"/>
                  </a:moveTo>
                  <a:lnTo>
                    <a:pt x="1107225" y="0"/>
                  </a:lnTo>
                  <a:lnTo>
                    <a:pt x="1107225" y="1029720"/>
                  </a:lnTo>
                  <a:lnTo>
                    <a:pt x="0" y="1029720"/>
                  </a:lnTo>
                  <a:lnTo>
                    <a:pt x="0" y="0"/>
                  </a:lnTo>
                  <a:close/>
                </a:path>
              </a:pathLst>
            </a:custGeom>
            <a:blipFill>
              <a:blip r:embed="rId4">
                <a:extLst>
                  <a:ext uri="{96DAC541-7B7A-43D3-8B79-37D633B846F1}">
                    <asvg:svgBlip xmlns:asvg="http://schemas.microsoft.com/office/drawing/2016/SVG/main" r:embed="rId5"/>
                  </a:ext>
                </a:extLst>
              </a:blip>
              <a:stretch>
                <a:fillRect/>
              </a:stretch>
            </a:blipFill>
            <a:ln cap="sq">
              <a:noFill/>
              <a:prstDash val="solid"/>
              <a:miter/>
            </a:ln>
          </p:spPr>
          <p:txBody>
            <a:bodyPr/>
            <a:lstStyle/>
            <a:p>
              <a:pPr algn="ctr"/>
              <a:r>
                <a:rPr lang="en-US" b="1" dirty="0">
                  <a:solidFill>
                    <a:schemeClr val="bg1"/>
                  </a:solidFill>
                </a:rPr>
                <a:t>2</a:t>
              </a:r>
              <a:endParaRPr lang="fr-FR" b="1" dirty="0">
                <a:solidFill>
                  <a:schemeClr val="bg1"/>
                </a:solidFill>
              </a:endParaRPr>
            </a:p>
          </p:txBody>
        </p:sp>
        <p:sp>
          <p:nvSpPr>
            <p:cNvPr id="40" name="TextBox 40">
              <a:extLst>
                <a:ext uri="{FF2B5EF4-FFF2-40B4-BE49-F238E27FC236}">
                  <a16:creationId xmlns:a16="http://schemas.microsoft.com/office/drawing/2014/main" id="{A7094403-20F2-D89F-8A5B-7C6A3A4BB0E5}"/>
                </a:ext>
              </a:extLst>
            </p:cNvPr>
            <p:cNvSpPr txBox="1"/>
            <p:nvPr/>
          </p:nvSpPr>
          <p:spPr>
            <a:xfrm>
              <a:off x="11235320" y="4271232"/>
              <a:ext cx="3629529" cy="439444"/>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خطة التنفيذ</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5" name="مجموعة 4">
            <a:extLst>
              <a:ext uri="{FF2B5EF4-FFF2-40B4-BE49-F238E27FC236}">
                <a16:creationId xmlns:a16="http://schemas.microsoft.com/office/drawing/2014/main" id="{41FA1A06-2BBE-3CF9-143B-A66B92CF0617}"/>
              </a:ext>
            </a:extLst>
          </p:cNvPr>
          <p:cNvGrpSpPr/>
          <p:nvPr/>
        </p:nvGrpSpPr>
        <p:grpSpPr>
          <a:xfrm>
            <a:off x="7523445" y="2171560"/>
            <a:ext cx="2846792" cy="632388"/>
            <a:chOff x="10635697" y="5439516"/>
            <a:chExt cx="4552994" cy="1011405"/>
          </a:xfrm>
        </p:grpSpPr>
        <p:grpSp>
          <p:nvGrpSpPr>
            <p:cNvPr id="16" name="Group 23">
              <a:extLst>
                <a:ext uri="{FF2B5EF4-FFF2-40B4-BE49-F238E27FC236}">
                  <a16:creationId xmlns:a16="http://schemas.microsoft.com/office/drawing/2014/main" id="{3210C9E0-0775-33C2-1441-3EB87B32C331}"/>
                </a:ext>
              </a:extLst>
            </p:cNvPr>
            <p:cNvGrpSpPr/>
            <p:nvPr/>
          </p:nvGrpSpPr>
          <p:grpSpPr>
            <a:xfrm>
              <a:off x="10635697" y="5455515"/>
              <a:ext cx="4552994" cy="995406"/>
              <a:chOff x="0" y="0"/>
              <a:chExt cx="9504788" cy="2077999"/>
            </a:xfrm>
          </p:grpSpPr>
          <p:sp>
            <p:nvSpPr>
              <p:cNvPr id="21" name="Freeform 24">
                <a:extLst>
                  <a:ext uri="{FF2B5EF4-FFF2-40B4-BE49-F238E27FC236}">
                    <a16:creationId xmlns:a16="http://schemas.microsoft.com/office/drawing/2014/main" id="{032A7592-9AD6-387B-7255-214532A5DF16}"/>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B27C"/>
                </a:solidFill>
                <a:prstDash val="solid"/>
                <a:round/>
              </a:ln>
            </p:spPr>
            <p:txBody>
              <a:bodyPr/>
              <a:lstStyle/>
              <a:p>
                <a:endParaRPr lang="fr-FR"/>
              </a:p>
            </p:txBody>
          </p:sp>
          <p:sp>
            <p:nvSpPr>
              <p:cNvPr id="22" name="TextBox 25">
                <a:extLst>
                  <a:ext uri="{FF2B5EF4-FFF2-40B4-BE49-F238E27FC236}">
                    <a16:creationId xmlns:a16="http://schemas.microsoft.com/office/drawing/2014/main" id="{40602424-8653-16A7-176D-7E458C4BCCBC}"/>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19" name="Freeform 26">
              <a:extLst>
                <a:ext uri="{FF2B5EF4-FFF2-40B4-BE49-F238E27FC236}">
                  <a16:creationId xmlns:a16="http://schemas.microsoft.com/office/drawing/2014/main" id="{E93655F2-ADF1-9ED4-9EEE-73FE2304A0F0}"/>
                </a:ext>
              </a:extLst>
            </p:cNvPr>
            <p:cNvSpPr/>
            <p:nvPr/>
          </p:nvSpPr>
          <p:spPr>
            <a:xfrm>
              <a:off x="10872127" y="5439516"/>
              <a:ext cx="500666" cy="465620"/>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sq">
              <a:noFill/>
              <a:prstDash val="solid"/>
              <a:miter/>
            </a:ln>
          </p:spPr>
          <p:txBody>
            <a:bodyPr/>
            <a:lstStyle/>
            <a:p>
              <a:pPr algn="ctr"/>
              <a:r>
                <a:rPr lang="en-US" b="1" dirty="0">
                  <a:solidFill>
                    <a:schemeClr val="bg1"/>
                  </a:solidFill>
                </a:rPr>
                <a:t>3</a:t>
              </a:r>
              <a:endParaRPr lang="fr-FR" b="1" dirty="0">
                <a:solidFill>
                  <a:schemeClr val="bg1"/>
                </a:solidFill>
              </a:endParaRPr>
            </a:p>
          </p:txBody>
        </p:sp>
        <p:sp>
          <p:nvSpPr>
            <p:cNvPr id="20" name="TextBox 42">
              <a:extLst>
                <a:ext uri="{FF2B5EF4-FFF2-40B4-BE49-F238E27FC236}">
                  <a16:creationId xmlns:a16="http://schemas.microsoft.com/office/drawing/2014/main" id="{434DE6E9-9194-77D3-5B96-9476999CBCDC}"/>
                </a:ext>
              </a:extLst>
            </p:cNvPr>
            <p:cNvSpPr txBox="1"/>
            <p:nvPr/>
          </p:nvSpPr>
          <p:spPr>
            <a:xfrm>
              <a:off x="11339687" y="5536742"/>
              <a:ext cx="3605376" cy="44609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الالتزام</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23" name="مجموعة 22">
            <a:extLst>
              <a:ext uri="{FF2B5EF4-FFF2-40B4-BE49-F238E27FC236}">
                <a16:creationId xmlns:a16="http://schemas.microsoft.com/office/drawing/2014/main" id="{F576CBEA-02EC-1852-E1EB-3ABCDAEC9060}"/>
              </a:ext>
            </a:extLst>
          </p:cNvPr>
          <p:cNvGrpSpPr/>
          <p:nvPr/>
        </p:nvGrpSpPr>
        <p:grpSpPr>
          <a:xfrm>
            <a:off x="1808089" y="4322636"/>
            <a:ext cx="2908458" cy="620434"/>
            <a:chOff x="3193794" y="5194783"/>
            <a:chExt cx="3738340" cy="797463"/>
          </a:xfrm>
        </p:grpSpPr>
        <p:sp>
          <p:nvSpPr>
            <p:cNvPr id="24" name="Freeform 27">
              <a:extLst>
                <a:ext uri="{FF2B5EF4-FFF2-40B4-BE49-F238E27FC236}">
                  <a16:creationId xmlns:a16="http://schemas.microsoft.com/office/drawing/2014/main" id="{BAFE3944-248E-69EE-8F11-72A119A25C3A}"/>
                </a:ext>
              </a:extLst>
            </p:cNvPr>
            <p:cNvSpPr/>
            <p:nvPr/>
          </p:nvSpPr>
          <p:spPr>
            <a:xfrm rot="10800000">
              <a:off x="3276600" y="5472641"/>
              <a:ext cx="3105324" cy="357159"/>
            </a:xfrm>
            <a:custGeom>
              <a:avLst/>
              <a:gdLst/>
              <a:ahLst/>
              <a:cxnLst/>
              <a:rect l="l" t="t" r="r" b="b"/>
              <a:pathLst>
                <a:path w="5414689" h="622773">
                  <a:moveTo>
                    <a:pt x="0" y="0"/>
                  </a:moveTo>
                  <a:lnTo>
                    <a:pt x="5414689" y="0"/>
                  </a:lnTo>
                  <a:lnTo>
                    <a:pt x="5414689" y="622773"/>
                  </a:lnTo>
                  <a:lnTo>
                    <a:pt x="0" y="622773"/>
                  </a:lnTo>
                  <a:lnTo>
                    <a:pt x="0" y="0"/>
                  </a:lnTo>
                  <a:close/>
                </a:path>
              </a:pathLst>
            </a:custGeom>
            <a:blipFill>
              <a:blip r:embed="rId8">
                <a:alphaModFix amt="72000"/>
              </a:blip>
              <a:stretch>
                <a:fillRect b="-149966"/>
              </a:stretch>
            </a:blipFill>
          </p:spPr>
          <p:txBody>
            <a:bodyPr/>
            <a:lstStyle/>
            <a:p>
              <a:endParaRPr lang="fr-FR"/>
            </a:p>
          </p:txBody>
        </p:sp>
        <p:grpSp>
          <p:nvGrpSpPr>
            <p:cNvPr id="25" name="Group 28">
              <a:extLst>
                <a:ext uri="{FF2B5EF4-FFF2-40B4-BE49-F238E27FC236}">
                  <a16:creationId xmlns:a16="http://schemas.microsoft.com/office/drawing/2014/main" id="{4F46206D-53E7-74AF-1842-EA1AE0EC9507}"/>
                </a:ext>
              </a:extLst>
            </p:cNvPr>
            <p:cNvGrpSpPr/>
            <p:nvPr/>
          </p:nvGrpSpPr>
          <p:grpSpPr>
            <a:xfrm>
              <a:off x="3331874" y="5205134"/>
              <a:ext cx="3600260" cy="787112"/>
              <a:chOff x="0" y="0"/>
              <a:chExt cx="9504788" cy="2077999"/>
            </a:xfrm>
          </p:grpSpPr>
          <p:sp>
            <p:nvSpPr>
              <p:cNvPr id="28" name="Freeform 29">
                <a:extLst>
                  <a:ext uri="{FF2B5EF4-FFF2-40B4-BE49-F238E27FC236}">
                    <a16:creationId xmlns:a16="http://schemas.microsoft.com/office/drawing/2014/main" id="{E664E271-4362-8FD5-E8A7-930BBFD589CA}"/>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F8379"/>
                </a:solidFill>
                <a:prstDash val="solid"/>
                <a:round/>
              </a:ln>
            </p:spPr>
            <p:txBody>
              <a:bodyPr/>
              <a:lstStyle/>
              <a:p>
                <a:endParaRPr lang="fr-FR"/>
              </a:p>
            </p:txBody>
          </p:sp>
          <p:sp>
            <p:nvSpPr>
              <p:cNvPr id="29" name="TextBox 30">
                <a:extLst>
                  <a:ext uri="{FF2B5EF4-FFF2-40B4-BE49-F238E27FC236}">
                    <a16:creationId xmlns:a16="http://schemas.microsoft.com/office/drawing/2014/main" id="{E3421E50-6357-D5F4-0E68-9AFFE4A274A7}"/>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26" name="Freeform 31">
              <a:extLst>
                <a:ext uri="{FF2B5EF4-FFF2-40B4-BE49-F238E27FC236}">
                  <a16:creationId xmlns:a16="http://schemas.microsoft.com/office/drawing/2014/main" id="{D8184EDE-7F90-E15D-EE14-4077AAD05010}"/>
                </a:ext>
              </a:extLst>
            </p:cNvPr>
            <p:cNvSpPr/>
            <p:nvPr/>
          </p:nvSpPr>
          <p:spPr>
            <a:xfrm>
              <a:off x="3445136" y="5194783"/>
              <a:ext cx="418043" cy="388779"/>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9">
                <a:extLst>
                  <a:ext uri="{96DAC541-7B7A-43D3-8B79-37D633B846F1}">
                    <asvg:svgBlip xmlns:asvg="http://schemas.microsoft.com/office/drawing/2016/SVG/main" r:embed="rId10"/>
                  </a:ext>
                </a:extLst>
              </a:blip>
              <a:stretch>
                <a:fillRect/>
              </a:stretch>
            </a:blipFill>
            <a:ln cap="sq">
              <a:noFill/>
              <a:prstDash val="solid"/>
              <a:miter/>
            </a:ln>
          </p:spPr>
          <p:txBody>
            <a:bodyPr/>
            <a:lstStyle/>
            <a:p>
              <a:pPr algn="ctr"/>
              <a:r>
                <a:rPr lang="en-US" b="1" dirty="0">
                  <a:solidFill>
                    <a:schemeClr val="bg1"/>
                  </a:solidFill>
                </a:rPr>
                <a:t>4</a:t>
              </a:r>
              <a:endParaRPr lang="fr-FR" b="1" dirty="0">
                <a:solidFill>
                  <a:schemeClr val="bg1"/>
                </a:solidFill>
              </a:endParaRPr>
            </a:p>
          </p:txBody>
        </p:sp>
        <p:sp>
          <p:nvSpPr>
            <p:cNvPr id="27" name="TextBox 44">
              <a:extLst>
                <a:ext uri="{FF2B5EF4-FFF2-40B4-BE49-F238E27FC236}">
                  <a16:creationId xmlns:a16="http://schemas.microsoft.com/office/drawing/2014/main" id="{0E48B2FF-35C8-6EAD-9416-E40D526E2A9F}"/>
                </a:ext>
              </a:extLst>
            </p:cNvPr>
            <p:cNvSpPr txBox="1"/>
            <p:nvPr/>
          </p:nvSpPr>
          <p:spPr>
            <a:xfrm>
              <a:off x="3193794" y="5254141"/>
              <a:ext cx="3600259" cy="358508"/>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الكمالية المفرطة</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30" name="مجموعة 29">
            <a:extLst>
              <a:ext uri="{FF2B5EF4-FFF2-40B4-BE49-F238E27FC236}">
                <a16:creationId xmlns:a16="http://schemas.microsoft.com/office/drawing/2014/main" id="{D13816B4-433B-4255-1E14-EA37ACC51B44}"/>
              </a:ext>
            </a:extLst>
          </p:cNvPr>
          <p:cNvGrpSpPr/>
          <p:nvPr/>
        </p:nvGrpSpPr>
        <p:grpSpPr>
          <a:xfrm>
            <a:off x="5783428" y="4314579"/>
            <a:ext cx="2782625" cy="892508"/>
            <a:chOff x="10720180" y="2846373"/>
            <a:chExt cx="4384027" cy="1406146"/>
          </a:xfrm>
        </p:grpSpPr>
        <p:grpSp>
          <p:nvGrpSpPr>
            <p:cNvPr id="31" name="Group 13">
              <a:extLst>
                <a:ext uri="{FF2B5EF4-FFF2-40B4-BE49-F238E27FC236}">
                  <a16:creationId xmlns:a16="http://schemas.microsoft.com/office/drawing/2014/main" id="{709500A2-6538-D06B-371A-E6BE2342BDF3}"/>
                </a:ext>
              </a:extLst>
            </p:cNvPr>
            <p:cNvGrpSpPr/>
            <p:nvPr/>
          </p:nvGrpSpPr>
          <p:grpSpPr>
            <a:xfrm>
              <a:off x="10720180" y="2885905"/>
              <a:ext cx="4384027" cy="1366614"/>
              <a:chOff x="-3" y="-38100"/>
              <a:chExt cx="9504791" cy="2962891"/>
            </a:xfrm>
          </p:grpSpPr>
          <p:sp>
            <p:nvSpPr>
              <p:cNvPr id="34" name="Freeform 14">
                <a:extLst>
                  <a:ext uri="{FF2B5EF4-FFF2-40B4-BE49-F238E27FC236}">
                    <a16:creationId xmlns:a16="http://schemas.microsoft.com/office/drawing/2014/main" id="{530E5053-F953-E745-60F6-B9A3BCC987F7}"/>
                  </a:ext>
                </a:extLst>
              </p:cNvPr>
              <p:cNvSpPr/>
              <p:nvPr/>
            </p:nvSpPr>
            <p:spPr>
              <a:xfrm>
                <a:off x="-3" y="-1"/>
                <a:ext cx="9504788" cy="2924792"/>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chemeClr val="accent4">
                    <a:lumMod val="60000"/>
                    <a:lumOff val="40000"/>
                  </a:schemeClr>
                </a:solidFill>
                <a:prstDash val="solid"/>
                <a:round/>
              </a:ln>
            </p:spPr>
            <p:txBody>
              <a:bodyPr/>
              <a:lstStyle/>
              <a:p>
                <a:endParaRPr lang="fr-FR"/>
              </a:p>
            </p:txBody>
          </p:sp>
          <p:sp>
            <p:nvSpPr>
              <p:cNvPr id="35" name="TextBox 15">
                <a:extLst>
                  <a:ext uri="{FF2B5EF4-FFF2-40B4-BE49-F238E27FC236}">
                    <a16:creationId xmlns:a16="http://schemas.microsoft.com/office/drawing/2014/main" id="{3F8942B9-0BB3-7AAC-05DB-1B803A63F036}"/>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2" name="Freeform 16">
              <a:extLst>
                <a:ext uri="{FF2B5EF4-FFF2-40B4-BE49-F238E27FC236}">
                  <a16:creationId xmlns:a16="http://schemas.microsoft.com/office/drawing/2014/main" id="{B4BEA4C3-5D28-E264-39C4-09E1B708BAA2}"/>
                </a:ext>
              </a:extLst>
            </p:cNvPr>
            <p:cNvSpPr/>
            <p:nvPr/>
          </p:nvSpPr>
          <p:spPr>
            <a:xfrm>
              <a:off x="10808223"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11">
                <a:extLst>
                  <a:ext uri="{96DAC541-7B7A-43D3-8B79-37D633B846F1}">
                    <asvg:svgBlip xmlns:asvg="http://schemas.microsoft.com/office/drawing/2016/SVG/main" r:embed="rId12"/>
                  </a:ext>
                </a:extLst>
              </a:blip>
              <a:stretch>
                <a:fillRect/>
              </a:stretch>
            </a:blipFill>
            <a:ln cap="sq">
              <a:noFill/>
              <a:prstDash val="solid"/>
              <a:miter/>
            </a:ln>
          </p:spPr>
          <p:txBody>
            <a:bodyPr/>
            <a:lstStyle/>
            <a:p>
              <a:pPr algn="ctr"/>
              <a:r>
                <a:rPr lang="en-US" b="1" dirty="0">
                  <a:solidFill>
                    <a:schemeClr val="bg1"/>
                  </a:solidFill>
                </a:rPr>
                <a:t>5</a:t>
              </a:r>
              <a:endParaRPr lang="fr-FR" b="1" dirty="0">
                <a:solidFill>
                  <a:schemeClr val="bg1"/>
                </a:solidFill>
              </a:endParaRPr>
            </a:p>
          </p:txBody>
        </p:sp>
        <p:sp>
          <p:nvSpPr>
            <p:cNvPr id="33" name="TextBox 38">
              <a:extLst>
                <a:ext uri="{FF2B5EF4-FFF2-40B4-BE49-F238E27FC236}">
                  <a16:creationId xmlns:a16="http://schemas.microsoft.com/office/drawing/2014/main" id="{48E5FE88-F36C-0E83-2282-35EBE552AF0B}"/>
                </a:ext>
              </a:extLst>
            </p:cNvPr>
            <p:cNvSpPr txBox="1"/>
            <p:nvPr/>
          </p:nvSpPr>
          <p:spPr>
            <a:xfrm>
              <a:off x="11660522" y="2955139"/>
              <a:ext cx="3198491"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المساءلة</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sp>
        <p:nvSpPr>
          <p:cNvPr id="36" name="TextBox 38">
            <a:extLst>
              <a:ext uri="{FF2B5EF4-FFF2-40B4-BE49-F238E27FC236}">
                <a16:creationId xmlns:a16="http://schemas.microsoft.com/office/drawing/2014/main" id="{E5623382-BD4A-E952-07B8-3652AB80D69B}"/>
              </a:ext>
            </a:extLst>
          </p:cNvPr>
          <p:cNvSpPr txBox="1"/>
          <p:nvPr/>
        </p:nvSpPr>
        <p:spPr>
          <a:xfrm>
            <a:off x="5927221" y="4807456"/>
            <a:ext cx="2483203" cy="271228"/>
          </a:xfrm>
          <a:prstGeom prst="rect">
            <a:avLst/>
          </a:prstGeom>
        </p:spPr>
        <p:txBody>
          <a:bodyPr wrap="square" lIns="0" tIns="0" rIns="0" bIns="0" rtlCol="0" anchor="t">
            <a:spAutoFit/>
          </a:bodyPr>
          <a:lstStyle/>
          <a:p>
            <a:pPr algn="r" rtl="1">
              <a:lnSpc>
                <a:spcPts val="2138"/>
              </a:lnSpc>
              <a:spcBef>
                <a:spcPct val="0"/>
              </a:spcBef>
            </a:pPr>
            <a:r>
              <a:rPr lang="ar-AE" b="1" dirty="0">
                <a:solidFill>
                  <a:srgbClr val="343432"/>
                </a:solidFill>
                <a:latin typeface="Adobe Arabic" panose="02040503050201020203" pitchFamily="18" charset="-78"/>
                <a:ea typeface="Montserrat Bold"/>
                <a:cs typeface="Adobe Arabic" panose="02040503050201020203" pitchFamily="18" charset="-78"/>
                <a:sym typeface="Montserrat Bold"/>
              </a:rPr>
              <a:t>عدم وجود نظام للمتابعة والتقييم.</a:t>
            </a:r>
            <a:endParaRPr lang="en-US"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spTree>
    <p:extLst>
      <p:ext uri="{BB962C8B-B14F-4D97-AF65-F5344CB8AC3E}">
        <p14:creationId xmlns:p14="http://schemas.microsoft.com/office/powerpoint/2010/main" val="158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71552-90F3-9A77-78E6-F8E2993596A8}"/>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CA35C594-1E28-84B5-D964-1F3EB2285060}"/>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F4F98546-517E-55D7-8B76-97B839210FF8}"/>
              </a:ext>
            </a:extLst>
          </p:cNvPr>
          <p:cNvGrpSpPr/>
          <p:nvPr/>
        </p:nvGrpSpPr>
        <p:grpSpPr>
          <a:xfrm>
            <a:off x="2698136" y="675008"/>
            <a:ext cx="6957150" cy="968852"/>
            <a:chOff x="2698136" y="519096"/>
            <a:chExt cx="6957150" cy="968852"/>
          </a:xfrm>
        </p:grpSpPr>
        <p:grpSp>
          <p:nvGrpSpPr>
            <p:cNvPr id="4" name="Group 2">
              <a:extLst>
                <a:ext uri="{FF2B5EF4-FFF2-40B4-BE49-F238E27FC236}">
                  <a16:creationId xmlns:a16="http://schemas.microsoft.com/office/drawing/2014/main" id="{E5BF456A-87C2-94B1-95AB-E57ACDBADAF7}"/>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6EA4C777-2488-8DF4-E306-27DEC7505E43}"/>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8" name="Group 5">
                <a:extLst>
                  <a:ext uri="{FF2B5EF4-FFF2-40B4-BE49-F238E27FC236}">
                    <a16:creationId xmlns:a16="http://schemas.microsoft.com/office/drawing/2014/main" id="{AC304A4B-634A-2A99-9EC5-BF3E255A8D9C}"/>
                  </a:ext>
                </a:extLst>
              </p:cNvPr>
              <p:cNvGrpSpPr/>
              <p:nvPr/>
            </p:nvGrpSpPr>
            <p:grpSpPr>
              <a:xfrm>
                <a:off x="9256541" y="1479627"/>
                <a:ext cx="641667" cy="154294"/>
                <a:chOff x="9256541" y="1479627"/>
                <a:chExt cx="641667" cy="154294"/>
              </a:xfrm>
              <a:solidFill>
                <a:srgbClr val="627383"/>
              </a:solidFill>
            </p:grpSpPr>
            <p:sp>
              <p:nvSpPr>
                <p:cNvPr id="13" name="Arrow: Striped Right 22">
                  <a:extLst>
                    <a:ext uri="{FF2B5EF4-FFF2-40B4-BE49-F238E27FC236}">
                      <a16:creationId xmlns:a16="http://schemas.microsoft.com/office/drawing/2014/main" id="{6CAD6FFA-1C40-B1F0-6D32-8C289DCD80E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23">
                  <a:extLst>
                    <a:ext uri="{FF2B5EF4-FFF2-40B4-BE49-F238E27FC236}">
                      <a16:creationId xmlns:a16="http://schemas.microsoft.com/office/drawing/2014/main" id="{0BF22E87-B155-2B83-FCB8-3B7236B48C3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4">
                  <a:extLst>
                    <a:ext uri="{FF2B5EF4-FFF2-40B4-BE49-F238E27FC236}">
                      <a16:creationId xmlns:a16="http://schemas.microsoft.com/office/drawing/2014/main" id="{67C1203A-9F5C-73F2-7531-997B3F80B2A8}"/>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246A26EB-617F-E95F-B888-1325C4E88C3D}"/>
                  </a:ext>
                </a:extLst>
              </p:cNvPr>
              <p:cNvGrpSpPr/>
              <p:nvPr/>
            </p:nvGrpSpPr>
            <p:grpSpPr>
              <a:xfrm>
                <a:off x="2941058" y="1479627"/>
                <a:ext cx="641667" cy="154294"/>
                <a:chOff x="9256541" y="1479627"/>
                <a:chExt cx="641667" cy="154294"/>
              </a:xfrm>
              <a:solidFill>
                <a:srgbClr val="627383"/>
              </a:solidFill>
            </p:grpSpPr>
            <p:sp>
              <p:nvSpPr>
                <p:cNvPr id="10" name="Arrow: Striped Right 19">
                  <a:extLst>
                    <a:ext uri="{FF2B5EF4-FFF2-40B4-BE49-F238E27FC236}">
                      <a16:creationId xmlns:a16="http://schemas.microsoft.com/office/drawing/2014/main" id="{E9CB8D71-AD1B-F7D6-7335-E6E66F3F34E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20">
                  <a:extLst>
                    <a:ext uri="{FF2B5EF4-FFF2-40B4-BE49-F238E27FC236}">
                      <a16:creationId xmlns:a16="http://schemas.microsoft.com/office/drawing/2014/main" id="{47B45ADA-236D-4854-4779-E2527C52313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21">
                  <a:extLst>
                    <a:ext uri="{FF2B5EF4-FFF2-40B4-BE49-F238E27FC236}">
                      <a16:creationId xmlns:a16="http://schemas.microsoft.com/office/drawing/2014/main" id="{33A320C5-48B4-F22E-A6C0-F7F237C5B341}"/>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07671987-2D18-1B59-DD72-8E82960D4078}"/>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أسباب عدم تحقيق الأهداف</a:t>
              </a:r>
            </a:p>
          </p:txBody>
        </p:sp>
      </p:grpSp>
      <p:grpSp>
        <p:nvGrpSpPr>
          <p:cNvPr id="17" name="مجموعة 16">
            <a:extLst>
              <a:ext uri="{FF2B5EF4-FFF2-40B4-BE49-F238E27FC236}">
                <a16:creationId xmlns:a16="http://schemas.microsoft.com/office/drawing/2014/main" id="{9ADB54C2-DE59-F229-4CEF-2EFCC07B2ED4}"/>
              </a:ext>
            </a:extLst>
          </p:cNvPr>
          <p:cNvGrpSpPr/>
          <p:nvPr/>
        </p:nvGrpSpPr>
        <p:grpSpPr>
          <a:xfrm>
            <a:off x="633799" y="2152908"/>
            <a:ext cx="2782624" cy="644601"/>
            <a:chOff x="10720181" y="2846373"/>
            <a:chExt cx="4384026" cy="1015569"/>
          </a:xfrm>
        </p:grpSpPr>
        <p:grpSp>
          <p:nvGrpSpPr>
            <p:cNvPr id="43" name="Group 13">
              <a:extLst>
                <a:ext uri="{FF2B5EF4-FFF2-40B4-BE49-F238E27FC236}">
                  <a16:creationId xmlns:a16="http://schemas.microsoft.com/office/drawing/2014/main" id="{AB200373-A0E4-F916-0C9E-D5921136421E}"/>
                </a:ext>
              </a:extLst>
            </p:cNvPr>
            <p:cNvGrpSpPr/>
            <p:nvPr/>
          </p:nvGrpSpPr>
          <p:grpSpPr>
            <a:xfrm>
              <a:off x="10720181" y="2903478"/>
              <a:ext cx="4384026" cy="958464"/>
              <a:chOff x="0" y="0"/>
              <a:chExt cx="9504788" cy="2077999"/>
            </a:xfrm>
          </p:grpSpPr>
          <p:sp>
            <p:nvSpPr>
              <p:cNvPr id="46" name="Freeform 14">
                <a:extLst>
                  <a:ext uri="{FF2B5EF4-FFF2-40B4-BE49-F238E27FC236}">
                    <a16:creationId xmlns:a16="http://schemas.microsoft.com/office/drawing/2014/main" id="{B8C19EC8-4904-A43E-9803-10DB4C6366E8}"/>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91DFB1"/>
                </a:solidFill>
                <a:prstDash val="solid"/>
                <a:round/>
              </a:ln>
            </p:spPr>
            <p:txBody>
              <a:bodyPr/>
              <a:lstStyle/>
              <a:p>
                <a:pPr algn="r" rtl="1"/>
                <a:endParaRPr lang="fr-FR" dirty="0"/>
              </a:p>
            </p:txBody>
          </p:sp>
          <p:sp>
            <p:nvSpPr>
              <p:cNvPr id="47" name="TextBox 15">
                <a:extLst>
                  <a:ext uri="{FF2B5EF4-FFF2-40B4-BE49-F238E27FC236}">
                    <a16:creationId xmlns:a16="http://schemas.microsoft.com/office/drawing/2014/main" id="{B326ADC0-8F6C-A14C-375B-4AD3178B5720}"/>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44" name="Freeform 16">
              <a:extLst>
                <a:ext uri="{FF2B5EF4-FFF2-40B4-BE49-F238E27FC236}">
                  <a16:creationId xmlns:a16="http://schemas.microsoft.com/office/drawing/2014/main" id="{9CC85A39-2E14-968D-351B-B86D16D8B028}"/>
                </a:ext>
              </a:extLst>
            </p:cNvPr>
            <p:cNvSpPr/>
            <p:nvPr/>
          </p:nvSpPr>
          <p:spPr>
            <a:xfrm>
              <a:off x="10849109"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txBody>
            <a:bodyPr/>
            <a:lstStyle/>
            <a:p>
              <a:pPr algn="ctr"/>
              <a:r>
                <a:rPr lang="en-US" b="1" dirty="0">
                  <a:solidFill>
                    <a:schemeClr val="bg1"/>
                  </a:solidFill>
                </a:rPr>
                <a:t>1</a:t>
              </a:r>
              <a:endParaRPr lang="fr-FR" b="1" dirty="0">
                <a:solidFill>
                  <a:schemeClr val="bg1"/>
                </a:solidFill>
              </a:endParaRPr>
            </a:p>
          </p:txBody>
        </p:sp>
        <p:sp>
          <p:nvSpPr>
            <p:cNvPr id="45" name="TextBox 38">
              <a:extLst>
                <a:ext uri="{FF2B5EF4-FFF2-40B4-BE49-F238E27FC236}">
                  <a16:creationId xmlns:a16="http://schemas.microsoft.com/office/drawing/2014/main" id="{BC04A979-F5BA-7A3F-79F5-8C3EC5F19C0A}"/>
                </a:ext>
              </a:extLst>
            </p:cNvPr>
            <p:cNvSpPr txBox="1"/>
            <p:nvPr/>
          </p:nvSpPr>
          <p:spPr>
            <a:xfrm>
              <a:off x="12591819" y="2971537"/>
              <a:ext cx="2320344"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الوضوح والتحديد</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18" name="مجموعة 17">
            <a:extLst>
              <a:ext uri="{FF2B5EF4-FFF2-40B4-BE49-F238E27FC236}">
                <a16:creationId xmlns:a16="http://schemas.microsoft.com/office/drawing/2014/main" id="{8B5354F3-CA3E-FECB-5D23-B7C297E8587F}"/>
              </a:ext>
            </a:extLst>
          </p:cNvPr>
          <p:cNvGrpSpPr/>
          <p:nvPr/>
        </p:nvGrpSpPr>
        <p:grpSpPr>
          <a:xfrm>
            <a:off x="4137214" y="2175848"/>
            <a:ext cx="2806971" cy="624930"/>
            <a:chOff x="10635697" y="4175952"/>
            <a:chExt cx="4422386" cy="984579"/>
          </a:xfrm>
        </p:grpSpPr>
        <p:grpSp>
          <p:nvGrpSpPr>
            <p:cNvPr id="38" name="Group 18">
              <a:extLst>
                <a:ext uri="{FF2B5EF4-FFF2-40B4-BE49-F238E27FC236}">
                  <a16:creationId xmlns:a16="http://schemas.microsoft.com/office/drawing/2014/main" id="{35D3ED0B-B425-ECFA-E38C-32555A2DA003}"/>
                </a:ext>
              </a:extLst>
            </p:cNvPr>
            <p:cNvGrpSpPr/>
            <p:nvPr/>
          </p:nvGrpSpPr>
          <p:grpSpPr>
            <a:xfrm>
              <a:off x="10635697" y="4193679"/>
              <a:ext cx="4422386" cy="966852"/>
              <a:chOff x="0" y="0"/>
              <a:chExt cx="9504788" cy="2077999"/>
            </a:xfrm>
          </p:grpSpPr>
          <p:sp>
            <p:nvSpPr>
              <p:cNvPr id="41" name="Freeform 19">
                <a:extLst>
                  <a:ext uri="{FF2B5EF4-FFF2-40B4-BE49-F238E27FC236}">
                    <a16:creationId xmlns:a16="http://schemas.microsoft.com/office/drawing/2014/main" id="{44B7FE58-0F5D-2746-E94A-75218BD4B28A}"/>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D389"/>
                </a:solidFill>
                <a:prstDash val="solid"/>
                <a:round/>
              </a:ln>
            </p:spPr>
            <p:txBody>
              <a:bodyPr/>
              <a:lstStyle/>
              <a:p>
                <a:endParaRPr lang="fr-FR" dirty="0"/>
              </a:p>
            </p:txBody>
          </p:sp>
          <p:sp>
            <p:nvSpPr>
              <p:cNvPr id="42" name="TextBox 20">
                <a:extLst>
                  <a:ext uri="{FF2B5EF4-FFF2-40B4-BE49-F238E27FC236}">
                    <a16:creationId xmlns:a16="http://schemas.microsoft.com/office/drawing/2014/main" id="{3E9A34FD-2DBB-246F-E5A0-2B6F650EB268}"/>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9" name="Freeform 21">
              <a:extLst>
                <a:ext uri="{FF2B5EF4-FFF2-40B4-BE49-F238E27FC236}">
                  <a16:creationId xmlns:a16="http://schemas.microsoft.com/office/drawing/2014/main" id="{9F09BE0E-EE22-2B24-8CE4-8E54C58A6E0B}"/>
                </a:ext>
              </a:extLst>
            </p:cNvPr>
            <p:cNvSpPr/>
            <p:nvPr/>
          </p:nvSpPr>
          <p:spPr>
            <a:xfrm>
              <a:off x="10809582" y="4175952"/>
              <a:ext cx="569604" cy="529732"/>
            </a:xfrm>
            <a:custGeom>
              <a:avLst/>
              <a:gdLst/>
              <a:ahLst/>
              <a:cxnLst/>
              <a:rect l="l" t="t" r="r" b="b"/>
              <a:pathLst>
                <a:path w="1107226" h="1029720">
                  <a:moveTo>
                    <a:pt x="0" y="0"/>
                  </a:moveTo>
                  <a:lnTo>
                    <a:pt x="1107225" y="0"/>
                  </a:lnTo>
                  <a:lnTo>
                    <a:pt x="1107225" y="1029720"/>
                  </a:lnTo>
                  <a:lnTo>
                    <a:pt x="0" y="1029720"/>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pPr algn="ctr"/>
              <a:r>
                <a:rPr lang="en-US" b="1" dirty="0">
                  <a:solidFill>
                    <a:schemeClr val="bg1"/>
                  </a:solidFill>
                </a:rPr>
                <a:t>2</a:t>
              </a:r>
              <a:endParaRPr lang="fr-FR" b="1" dirty="0">
                <a:solidFill>
                  <a:schemeClr val="bg1"/>
                </a:solidFill>
              </a:endParaRPr>
            </a:p>
          </p:txBody>
        </p:sp>
        <p:sp>
          <p:nvSpPr>
            <p:cNvPr id="40" name="TextBox 40">
              <a:extLst>
                <a:ext uri="{FF2B5EF4-FFF2-40B4-BE49-F238E27FC236}">
                  <a16:creationId xmlns:a16="http://schemas.microsoft.com/office/drawing/2014/main" id="{567251E1-02BF-680B-544C-9B645B3EEE64}"/>
                </a:ext>
              </a:extLst>
            </p:cNvPr>
            <p:cNvSpPr txBox="1"/>
            <p:nvPr/>
          </p:nvSpPr>
          <p:spPr>
            <a:xfrm>
              <a:off x="11267334" y="4352783"/>
              <a:ext cx="3629529" cy="439444"/>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خطة التنفيذ</a:t>
              </a:r>
            </a:p>
          </p:txBody>
        </p:sp>
      </p:grpSp>
      <p:grpSp>
        <p:nvGrpSpPr>
          <p:cNvPr id="19" name="مجموعة 18">
            <a:extLst>
              <a:ext uri="{FF2B5EF4-FFF2-40B4-BE49-F238E27FC236}">
                <a16:creationId xmlns:a16="http://schemas.microsoft.com/office/drawing/2014/main" id="{E88FA409-79D2-E249-65F3-DC107ACD7BD6}"/>
              </a:ext>
            </a:extLst>
          </p:cNvPr>
          <p:cNvGrpSpPr/>
          <p:nvPr/>
        </p:nvGrpSpPr>
        <p:grpSpPr>
          <a:xfrm>
            <a:off x="7523445" y="2171560"/>
            <a:ext cx="2846792" cy="632388"/>
            <a:chOff x="10635697" y="5439516"/>
            <a:chExt cx="4552994" cy="1011405"/>
          </a:xfrm>
        </p:grpSpPr>
        <p:grpSp>
          <p:nvGrpSpPr>
            <p:cNvPr id="33" name="Group 23">
              <a:extLst>
                <a:ext uri="{FF2B5EF4-FFF2-40B4-BE49-F238E27FC236}">
                  <a16:creationId xmlns:a16="http://schemas.microsoft.com/office/drawing/2014/main" id="{A0FE198E-56C2-AD41-3677-D3DC4C025B62}"/>
                </a:ext>
              </a:extLst>
            </p:cNvPr>
            <p:cNvGrpSpPr/>
            <p:nvPr/>
          </p:nvGrpSpPr>
          <p:grpSpPr>
            <a:xfrm>
              <a:off x="10635697" y="5455515"/>
              <a:ext cx="4552994" cy="995406"/>
              <a:chOff x="0" y="0"/>
              <a:chExt cx="9504788" cy="2077999"/>
            </a:xfrm>
          </p:grpSpPr>
          <p:sp>
            <p:nvSpPr>
              <p:cNvPr id="36" name="Freeform 24">
                <a:extLst>
                  <a:ext uri="{FF2B5EF4-FFF2-40B4-BE49-F238E27FC236}">
                    <a16:creationId xmlns:a16="http://schemas.microsoft.com/office/drawing/2014/main" id="{29EF7DAB-234C-7255-2F78-468D714188F5}"/>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8B27C"/>
                </a:solidFill>
                <a:prstDash val="solid"/>
                <a:round/>
              </a:ln>
            </p:spPr>
            <p:txBody>
              <a:bodyPr/>
              <a:lstStyle/>
              <a:p>
                <a:endParaRPr lang="fr-FR"/>
              </a:p>
            </p:txBody>
          </p:sp>
          <p:sp>
            <p:nvSpPr>
              <p:cNvPr id="37" name="TextBox 25">
                <a:extLst>
                  <a:ext uri="{FF2B5EF4-FFF2-40B4-BE49-F238E27FC236}">
                    <a16:creationId xmlns:a16="http://schemas.microsoft.com/office/drawing/2014/main" id="{091BEC83-7875-857C-9748-748FC0AA99F4}"/>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34" name="Freeform 26">
              <a:extLst>
                <a:ext uri="{FF2B5EF4-FFF2-40B4-BE49-F238E27FC236}">
                  <a16:creationId xmlns:a16="http://schemas.microsoft.com/office/drawing/2014/main" id="{EA2C2AED-7514-A4C1-7B93-3552AF3461FA}"/>
                </a:ext>
              </a:extLst>
            </p:cNvPr>
            <p:cNvSpPr/>
            <p:nvPr/>
          </p:nvSpPr>
          <p:spPr>
            <a:xfrm>
              <a:off x="10872127" y="5439516"/>
              <a:ext cx="500666" cy="465620"/>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7">
                <a:extLst>
                  <a:ext uri="{96DAC541-7B7A-43D3-8B79-37D633B846F1}">
                    <asvg:svgBlip xmlns:asvg="http://schemas.microsoft.com/office/drawing/2016/SVG/main" r:embed="rId8"/>
                  </a:ext>
                </a:extLst>
              </a:blip>
              <a:stretch>
                <a:fillRect/>
              </a:stretch>
            </a:blipFill>
            <a:ln cap="sq">
              <a:noFill/>
              <a:prstDash val="solid"/>
              <a:miter/>
            </a:ln>
          </p:spPr>
          <p:txBody>
            <a:bodyPr/>
            <a:lstStyle/>
            <a:p>
              <a:pPr algn="ctr"/>
              <a:r>
                <a:rPr lang="en-US" b="1" dirty="0">
                  <a:solidFill>
                    <a:schemeClr val="bg1"/>
                  </a:solidFill>
                </a:rPr>
                <a:t>3</a:t>
              </a:r>
              <a:endParaRPr lang="fr-FR" b="1" dirty="0">
                <a:solidFill>
                  <a:schemeClr val="bg1"/>
                </a:solidFill>
              </a:endParaRPr>
            </a:p>
          </p:txBody>
        </p:sp>
        <p:sp>
          <p:nvSpPr>
            <p:cNvPr id="35" name="TextBox 42">
              <a:extLst>
                <a:ext uri="{FF2B5EF4-FFF2-40B4-BE49-F238E27FC236}">
                  <a16:creationId xmlns:a16="http://schemas.microsoft.com/office/drawing/2014/main" id="{345EBC9A-FBE3-C0FC-7340-DBBE04F1BB3F}"/>
                </a:ext>
              </a:extLst>
            </p:cNvPr>
            <p:cNvSpPr txBox="1"/>
            <p:nvPr/>
          </p:nvSpPr>
          <p:spPr>
            <a:xfrm>
              <a:off x="11266399" y="5625881"/>
              <a:ext cx="3605376" cy="44609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عدم الالتزام</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20" name="مجموعة 19">
            <a:extLst>
              <a:ext uri="{FF2B5EF4-FFF2-40B4-BE49-F238E27FC236}">
                <a16:creationId xmlns:a16="http://schemas.microsoft.com/office/drawing/2014/main" id="{A6921C5E-E797-4DD9-32F5-907B9E2C5382}"/>
              </a:ext>
            </a:extLst>
          </p:cNvPr>
          <p:cNvGrpSpPr/>
          <p:nvPr/>
        </p:nvGrpSpPr>
        <p:grpSpPr>
          <a:xfrm>
            <a:off x="1784994" y="4322636"/>
            <a:ext cx="2931552" cy="620434"/>
            <a:chOff x="3164110" y="5194783"/>
            <a:chExt cx="3768024" cy="797463"/>
          </a:xfrm>
        </p:grpSpPr>
        <p:sp>
          <p:nvSpPr>
            <p:cNvPr id="27" name="Freeform 27">
              <a:extLst>
                <a:ext uri="{FF2B5EF4-FFF2-40B4-BE49-F238E27FC236}">
                  <a16:creationId xmlns:a16="http://schemas.microsoft.com/office/drawing/2014/main" id="{738C258A-FD6C-4500-23A6-7B8FF7110DEA}"/>
                </a:ext>
              </a:extLst>
            </p:cNvPr>
            <p:cNvSpPr/>
            <p:nvPr/>
          </p:nvSpPr>
          <p:spPr>
            <a:xfrm rot="10800000">
              <a:off x="3276600" y="5472641"/>
              <a:ext cx="3105324" cy="357159"/>
            </a:xfrm>
            <a:custGeom>
              <a:avLst/>
              <a:gdLst/>
              <a:ahLst/>
              <a:cxnLst/>
              <a:rect l="l" t="t" r="r" b="b"/>
              <a:pathLst>
                <a:path w="5414689" h="622773">
                  <a:moveTo>
                    <a:pt x="0" y="0"/>
                  </a:moveTo>
                  <a:lnTo>
                    <a:pt x="5414689" y="0"/>
                  </a:lnTo>
                  <a:lnTo>
                    <a:pt x="5414689" y="622773"/>
                  </a:lnTo>
                  <a:lnTo>
                    <a:pt x="0" y="622773"/>
                  </a:lnTo>
                  <a:lnTo>
                    <a:pt x="0" y="0"/>
                  </a:lnTo>
                  <a:close/>
                </a:path>
              </a:pathLst>
            </a:custGeom>
            <a:blipFill>
              <a:blip r:embed="rId9">
                <a:alphaModFix amt="72000"/>
              </a:blip>
              <a:stretch>
                <a:fillRect b="-149966"/>
              </a:stretch>
            </a:blipFill>
          </p:spPr>
          <p:txBody>
            <a:bodyPr/>
            <a:lstStyle/>
            <a:p>
              <a:endParaRPr lang="fr-FR"/>
            </a:p>
          </p:txBody>
        </p:sp>
        <p:grpSp>
          <p:nvGrpSpPr>
            <p:cNvPr id="28" name="Group 28">
              <a:extLst>
                <a:ext uri="{FF2B5EF4-FFF2-40B4-BE49-F238E27FC236}">
                  <a16:creationId xmlns:a16="http://schemas.microsoft.com/office/drawing/2014/main" id="{27891C92-EFA6-28E4-40C8-DBE6F2EF36E8}"/>
                </a:ext>
              </a:extLst>
            </p:cNvPr>
            <p:cNvGrpSpPr/>
            <p:nvPr/>
          </p:nvGrpSpPr>
          <p:grpSpPr>
            <a:xfrm>
              <a:off x="3331874" y="5205134"/>
              <a:ext cx="3600260" cy="787112"/>
              <a:chOff x="0" y="0"/>
              <a:chExt cx="9504788" cy="2077999"/>
            </a:xfrm>
          </p:grpSpPr>
          <p:sp>
            <p:nvSpPr>
              <p:cNvPr id="31" name="Freeform 29">
                <a:extLst>
                  <a:ext uri="{FF2B5EF4-FFF2-40B4-BE49-F238E27FC236}">
                    <a16:creationId xmlns:a16="http://schemas.microsoft.com/office/drawing/2014/main" id="{3843B637-BD94-04E9-E07D-4D3C198B7A00}"/>
                  </a:ext>
                </a:extLst>
              </p:cNvPr>
              <p:cNvSpPr/>
              <p:nvPr/>
            </p:nvSpPr>
            <p:spPr>
              <a:xfrm>
                <a:off x="0" y="0"/>
                <a:ext cx="9504787" cy="2077999"/>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rgbClr val="FF8379"/>
                </a:solidFill>
                <a:prstDash val="solid"/>
                <a:round/>
              </a:ln>
            </p:spPr>
            <p:txBody>
              <a:bodyPr/>
              <a:lstStyle/>
              <a:p>
                <a:endParaRPr lang="fr-FR"/>
              </a:p>
            </p:txBody>
          </p:sp>
          <p:sp>
            <p:nvSpPr>
              <p:cNvPr id="32" name="TextBox 30">
                <a:extLst>
                  <a:ext uri="{FF2B5EF4-FFF2-40B4-BE49-F238E27FC236}">
                    <a16:creationId xmlns:a16="http://schemas.microsoft.com/office/drawing/2014/main" id="{D8172B67-6D85-6138-18BF-11140A91BD84}"/>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29" name="Freeform 31">
              <a:extLst>
                <a:ext uri="{FF2B5EF4-FFF2-40B4-BE49-F238E27FC236}">
                  <a16:creationId xmlns:a16="http://schemas.microsoft.com/office/drawing/2014/main" id="{2E2EC405-4678-610B-144E-4C36259F2787}"/>
                </a:ext>
              </a:extLst>
            </p:cNvPr>
            <p:cNvSpPr/>
            <p:nvPr/>
          </p:nvSpPr>
          <p:spPr>
            <a:xfrm>
              <a:off x="3445136" y="5194783"/>
              <a:ext cx="418043" cy="388779"/>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pPr algn="ctr"/>
              <a:r>
                <a:rPr lang="en-US" b="1" dirty="0">
                  <a:solidFill>
                    <a:schemeClr val="bg1"/>
                  </a:solidFill>
                </a:rPr>
                <a:t>4</a:t>
              </a:r>
              <a:endParaRPr lang="fr-FR" b="1" dirty="0">
                <a:solidFill>
                  <a:schemeClr val="bg1"/>
                </a:solidFill>
              </a:endParaRPr>
            </a:p>
          </p:txBody>
        </p:sp>
        <p:sp>
          <p:nvSpPr>
            <p:cNvPr id="30" name="TextBox 44">
              <a:extLst>
                <a:ext uri="{FF2B5EF4-FFF2-40B4-BE49-F238E27FC236}">
                  <a16:creationId xmlns:a16="http://schemas.microsoft.com/office/drawing/2014/main" id="{55C2861D-550D-759E-88AD-CAD183B71384}"/>
                </a:ext>
              </a:extLst>
            </p:cNvPr>
            <p:cNvSpPr txBox="1"/>
            <p:nvPr/>
          </p:nvSpPr>
          <p:spPr>
            <a:xfrm>
              <a:off x="3164110" y="5286171"/>
              <a:ext cx="3600259" cy="358508"/>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الكمالية المفرطة</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21" name="مجموعة 20">
            <a:extLst>
              <a:ext uri="{FF2B5EF4-FFF2-40B4-BE49-F238E27FC236}">
                <a16:creationId xmlns:a16="http://schemas.microsoft.com/office/drawing/2014/main" id="{EAE150B0-8DE9-01C9-3A5B-2465163672CC}"/>
              </a:ext>
            </a:extLst>
          </p:cNvPr>
          <p:cNvGrpSpPr/>
          <p:nvPr/>
        </p:nvGrpSpPr>
        <p:grpSpPr>
          <a:xfrm>
            <a:off x="5783428" y="4314580"/>
            <a:ext cx="2782625" cy="644601"/>
            <a:chOff x="10720180" y="2846373"/>
            <a:chExt cx="4384027" cy="1015569"/>
          </a:xfrm>
        </p:grpSpPr>
        <p:grpSp>
          <p:nvGrpSpPr>
            <p:cNvPr id="22" name="Group 13">
              <a:extLst>
                <a:ext uri="{FF2B5EF4-FFF2-40B4-BE49-F238E27FC236}">
                  <a16:creationId xmlns:a16="http://schemas.microsoft.com/office/drawing/2014/main" id="{2898F71A-7C45-D05C-B04A-1BEFB55BF889}"/>
                </a:ext>
              </a:extLst>
            </p:cNvPr>
            <p:cNvGrpSpPr/>
            <p:nvPr/>
          </p:nvGrpSpPr>
          <p:grpSpPr>
            <a:xfrm>
              <a:off x="10720180" y="2885905"/>
              <a:ext cx="4384027" cy="976037"/>
              <a:chOff x="-3" y="-38100"/>
              <a:chExt cx="9504791" cy="2116099"/>
            </a:xfrm>
          </p:grpSpPr>
          <p:sp>
            <p:nvSpPr>
              <p:cNvPr id="25" name="Freeform 14">
                <a:extLst>
                  <a:ext uri="{FF2B5EF4-FFF2-40B4-BE49-F238E27FC236}">
                    <a16:creationId xmlns:a16="http://schemas.microsoft.com/office/drawing/2014/main" id="{3D1AD484-6941-8605-A77D-B1ECC8C29F08}"/>
                  </a:ext>
                </a:extLst>
              </p:cNvPr>
              <p:cNvSpPr/>
              <p:nvPr/>
            </p:nvSpPr>
            <p:spPr>
              <a:xfrm>
                <a:off x="-3" y="-1"/>
                <a:ext cx="9504788" cy="2078000"/>
              </a:xfrm>
              <a:custGeom>
                <a:avLst/>
                <a:gdLst/>
                <a:ahLst/>
                <a:cxnLst/>
                <a:rect l="l" t="t" r="r" b="b"/>
                <a:pathLst>
                  <a:path w="9504787" h="2077999">
                    <a:moveTo>
                      <a:pt x="39464" y="0"/>
                    </a:moveTo>
                    <a:lnTo>
                      <a:pt x="9465324" y="0"/>
                    </a:lnTo>
                    <a:cubicBezTo>
                      <a:pt x="9475790" y="0"/>
                      <a:pt x="9485828" y="4158"/>
                      <a:pt x="9493228" y="11559"/>
                    </a:cubicBezTo>
                    <a:cubicBezTo>
                      <a:pt x="9500629" y="18960"/>
                      <a:pt x="9504787" y="28997"/>
                      <a:pt x="9504787" y="39464"/>
                    </a:cubicBezTo>
                    <a:lnTo>
                      <a:pt x="9504787" y="2038535"/>
                    </a:lnTo>
                    <a:cubicBezTo>
                      <a:pt x="9504787" y="2049002"/>
                      <a:pt x="9500629" y="2059039"/>
                      <a:pt x="9493228" y="2066440"/>
                    </a:cubicBezTo>
                    <a:cubicBezTo>
                      <a:pt x="9485828" y="2073841"/>
                      <a:pt x="9475790" y="2077999"/>
                      <a:pt x="9465324" y="2077999"/>
                    </a:cubicBezTo>
                    <a:lnTo>
                      <a:pt x="39464" y="2077999"/>
                    </a:lnTo>
                    <a:cubicBezTo>
                      <a:pt x="28997" y="2077999"/>
                      <a:pt x="18960" y="2073841"/>
                      <a:pt x="11559" y="2066440"/>
                    </a:cubicBezTo>
                    <a:cubicBezTo>
                      <a:pt x="4158" y="2059039"/>
                      <a:pt x="0" y="2049002"/>
                      <a:pt x="0" y="2038535"/>
                    </a:cubicBezTo>
                    <a:lnTo>
                      <a:pt x="0" y="39464"/>
                    </a:lnTo>
                    <a:cubicBezTo>
                      <a:pt x="0" y="28997"/>
                      <a:pt x="4158" y="18960"/>
                      <a:pt x="11559" y="11559"/>
                    </a:cubicBezTo>
                    <a:cubicBezTo>
                      <a:pt x="18960" y="4158"/>
                      <a:pt x="28997" y="0"/>
                      <a:pt x="39464" y="0"/>
                    </a:cubicBezTo>
                    <a:close/>
                  </a:path>
                </a:pathLst>
              </a:custGeom>
              <a:solidFill>
                <a:srgbClr val="FFFFFF"/>
              </a:solidFill>
              <a:ln w="66675" cap="rnd">
                <a:solidFill>
                  <a:schemeClr val="accent4">
                    <a:lumMod val="60000"/>
                    <a:lumOff val="40000"/>
                  </a:schemeClr>
                </a:solidFill>
                <a:prstDash val="solid"/>
                <a:round/>
              </a:ln>
            </p:spPr>
            <p:txBody>
              <a:bodyPr/>
              <a:lstStyle/>
              <a:p>
                <a:endParaRPr lang="fr-FR"/>
              </a:p>
            </p:txBody>
          </p:sp>
          <p:sp>
            <p:nvSpPr>
              <p:cNvPr id="26" name="TextBox 15">
                <a:extLst>
                  <a:ext uri="{FF2B5EF4-FFF2-40B4-BE49-F238E27FC236}">
                    <a16:creationId xmlns:a16="http://schemas.microsoft.com/office/drawing/2014/main" id="{1098211D-EB91-49BA-5A34-866660CD633E}"/>
                  </a:ext>
                </a:extLst>
              </p:cNvPr>
              <p:cNvSpPr txBox="1"/>
              <p:nvPr/>
            </p:nvSpPr>
            <p:spPr>
              <a:xfrm>
                <a:off x="0" y="-38100"/>
                <a:ext cx="9504788" cy="2116099"/>
              </a:xfrm>
              <a:prstGeom prst="rect">
                <a:avLst/>
              </a:prstGeom>
            </p:spPr>
            <p:txBody>
              <a:bodyPr lIns="50800" tIns="50800" rIns="50800" bIns="50800" rtlCol="0" anchor="ctr"/>
              <a:lstStyle/>
              <a:p>
                <a:pPr algn="ctr">
                  <a:lnSpc>
                    <a:spcPts val="2756"/>
                  </a:lnSpc>
                  <a:spcBef>
                    <a:spcPct val="0"/>
                  </a:spcBef>
                </a:pPr>
                <a:endParaRPr/>
              </a:p>
            </p:txBody>
          </p:sp>
        </p:grpSp>
        <p:sp>
          <p:nvSpPr>
            <p:cNvPr id="23" name="Freeform 16">
              <a:extLst>
                <a:ext uri="{FF2B5EF4-FFF2-40B4-BE49-F238E27FC236}">
                  <a16:creationId xmlns:a16="http://schemas.microsoft.com/office/drawing/2014/main" id="{2F337FA3-55EF-DD4C-2AAE-EACCBFCA30FA}"/>
                </a:ext>
              </a:extLst>
            </p:cNvPr>
            <p:cNvSpPr/>
            <p:nvPr/>
          </p:nvSpPr>
          <p:spPr>
            <a:xfrm>
              <a:off x="10808223" y="2846373"/>
              <a:ext cx="607106" cy="564608"/>
            </a:xfrm>
            <a:custGeom>
              <a:avLst/>
              <a:gdLst/>
              <a:ahLst/>
              <a:cxnLst/>
              <a:rect l="l" t="t" r="r" b="b"/>
              <a:pathLst>
                <a:path w="1107226" h="1029720">
                  <a:moveTo>
                    <a:pt x="0" y="0"/>
                  </a:moveTo>
                  <a:lnTo>
                    <a:pt x="1107226" y="0"/>
                  </a:lnTo>
                  <a:lnTo>
                    <a:pt x="1107226" y="1029720"/>
                  </a:lnTo>
                  <a:lnTo>
                    <a:pt x="0" y="1029720"/>
                  </a:lnTo>
                  <a:lnTo>
                    <a:pt x="0" y="0"/>
                  </a:lnTo>
                  <a:close/>
                </a:path>
              </a:pathLst>
            </a:custGeom>
            <a:blipFill>
              <a:blip r:embed="rId12">
                <a:extLst>
                  <a:ext uri="{96DAC541-7B7A-43D3-8B79-37D633B846F1}">
                    <asvg:svgBlip xmlns:asvg="http://schemas.microsoft.com/office/drawing/2016/SVG/main" r:embed="rId13"/>
                  </a:ext>
                </a:extLst>
              </a:blip>
              <a:stretch>
                <a:fillRect/>
              </a:stretch>
            </a:blipFill>
            <a:ln cap="sq">
              <a:noFill/>
              <a:prstDash val="solid"/>
              <a:miter/>
            </a:ln>
          </p:spPr>
          <p:txBody>
            <a:bodyPr/>
            <a:lstStyle/>
            <a:p>
              <a:pPr algn="ctr"/>
              <a:r>
                <a:rPr lang="en-US" b="1" dirty="0">
                  <a:solidFill>
                    <a:schemeClr val="bg1"/>
                  </a:solidFill>
                </a:rPr>
                <a:t>5</a:t>
              </a:r>
              <a:endParaRPr lang="fr-FR" b="1" dirty="0">
                <a:solidFill>
                  <a:schemeClr val="bg1"/>
                </a:solidFill>
              </a:endParaRPr>
            </a:p>
          </p:txBody>
        </p:sp>
        <p:sp>
          <p:nvSpPr>
            <p:cNvPr id="24" name="TextBox 38">
              <a:extLst>
                <a:ext uri="{FF2B5EF4-FFF2-40B4-BE49-F238E27FC236}">
                  <a16:creationId xmlns:a16="http://schemas.microsoft.com/office/drawing/2014/main" id="{60267809-BE86-526C-A376-C30255AE8BF5}"/>
                </a:ext>
              </a:extLst>
            </p:cNvPr>
            <p:cNvSpPr txBox="1"/>
            <p:nvPr/>
          </p:nvSpPr>
          <p:spPr>
            <a:xfrm>
              <a:off x="11660522" y="2955139"/>
              <a:ext cx="3198491" cy="439443"/>
            </a:xfrm>
            <a:prstGeom prst="rect">
              <a:avLst/>
            </a:prstGeom>
          </p:spPr>
          <p:txBody>
            <a:bodyPr wrap="square" lIns="0" tIns="0" rIns="0" bIns="0" rtlCol="0" anchor="t">
              <a:spAutoFit/>
            </a:bodyPr>
            <a:lstStyle/>
            <a:p>
              <a:pPr algn="r" rtl="1">
                <a:lnSpc>
                  <a:spcPts val="2138"/>
                </a:lnSpc>
                <a:spcBef>
                  <a:spcPct val="0"/>
                </a:spcBef>
              </a:pPr>
              <a:r>
                <a:rPr lang="ar-AE" sz="2000" b="1" dirty="0">
                  <a:solidFill>
                    <a:srgbClr val="343432"/>
                  </a:solidFill>
                  <a:latin typeface="Adobe Arabic" panose="02040503050201020203" pitchFamily="18" charset="-78"/>
                  <a:ea typeface="Montserrat Bold"/>
                  <a:cs typeface="Adobe Arabic" panose="02040503050201020203" pitchFamily="18" charset="-78"/>
                  <a:sym typeface="Montserrat Bold"/>
                </a:rPr>
                <a:t>غياب المساءلة</a:t>
              </a:r>
              <a:endParaRPr lang="en-US" sz="2000" b="1" dirty="0">
                <a:solidFill>
                  <a:srgbClr val="343432"/>
                </a:solidFill>
                <a:latin typeface="Adobe Arabic" panose="02040503050201020203" pitchFamily="18" charset="-78"/>
                <a:ea typeface="Montserrat Bold"/>
                <a:cs typeface="Adobe Arabic" panose="02040503050201020203" pitchFamily="18" charset="-78"/>
                <a:sym typeface="Montserrat Bold"/>
              </a:endParaRPr>
            </a:p>
          </p:txBody>
        </p:sp>
      </p:grpSp>
    </p:spTree>
    <p:extLst>
      <p:ext uri="{BB962C8B-B14F-4D97-AF65-F5344CB8AC3E}">
        <p14:creationId xmlns:p14="http://schemas.microsoft.com/office/powerpoint/2010/main" val="831337163"/>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2">
            <a:extLst>
              <a:ext uri="{FF2B5EF4-FFF2-40B4-BE49-F238E27FC236}">
                <a16:creationId xmlns:a16="http://schemas.microsoft.com/office/drawing/2014/main" id="{47A19A7B-A0EF-4CC5-741A-C9B8D6A2A3DF}"/>
              </a:ext>
            </a:extLst>
          </p:cNvPr>
          <p:cNvGrpSpPr/>
          <p:nvPr/>
        </p:nvGrpSpPr>
        <p:grpSpPr>
          <a:xfrm>
            <a:off x="2187540" y="1706269"/>
            <a:ext cx="1719943" cy="3445462"/>
            <a:chOff x="1790601" y="1353457"/>
            <a:chExt cx="1719943" cy="3445462"/>
          </a:xfrm>
        </p:grpSpPr>
        <p:sp>
          <p:nvSpPr>
            <p:cNvPr id="3" name="Arc 73">
              <a:extLst>
                <a:ext uri="{FF2B5EF4-FFF2-40B4-BE49-F238E27FC236}">
                  <a16:creationId xmlns:a16="http://schemas.microsoft.com/office/drawing/2014/main" id="{AF5487EC-E11B-9EE5-CC2B-F7B0CC806624}"/>
                </a:ext>
              </a:extLst>
            </p:cNvPr>
            <p:cNvSpPr/>
            <p:nvPr/>
          </p:nvSpPr>
          <p:spPr>
            <a:xfrm>
              <a:off x="1954645" y="2059080"/>
              <a:ext cx="1555899" cy="2739839"/>
            </a:xfrm>
            <a:prstGeom prst="arc">
              <a:avLst>
                <a:gd name="adj1" fmla="val 10812224"/>
                <a:gd name="adj2" fmla="val 0"/>
              </a:avLst>
            </a:prstGeom>
            <a:noFill/>
            <a:ln w="279400" cap="rnd" cmpd="sng" algn="ctr">
              <a:solidFill>
                <a:srgbClr val="3D8E92"/>
              </a:solidFill>
              <a:prstDash val="solid"/>
              <a:miter lim="800000"/>
            </a:ln>
            <a:effectLst/>
          </p:spPr>
          <p:txBody>
            <a:bodyPr rtlCol="0" anchor="ctr"/>
            <a:lstStyle/>
            <a:p>
              <a:pPr algn="ctr">
                <a:defRPr/>
              </a:pPr>
              <a:endParaRPr lang="en-US" sz="1350" kern="0">
                <a:solidFill>
                  <a:prstClr val="black"/>
                </a:solidFill>
                <a:latin typeface="Calibri" panose="020F0502020204030204"/>
              </a:endParaRPr>
            </a:p>
          </p:txBody>
        </p:sp>
        <p:sp>
          <p:nvSpPr>
            <p:cNvPr id="4" name="TextBox 74">
              <a:extLst>
                <a:ext uri="{FF2B5EF4-FFF2-40B4-BE49-F238E27FC236}">
                  <a16:creationId xmlns:a16="http://schemas.microsoft.com/office/drawing/2014/main" id="{AE390427-7DC0-9FD1-39C6-03D77B366726}"/>
                </a:ext>
              </a:extLst>
            </p:cNvPr>
            <p:cNvSpPr txBox="1"/>
            <p:nvPr/>
          </p:nvSpPr>
          <p:spPr>
            <a:xfrm>
              <a:off x="2444695" y="1353457"/>
              <a:ext cx="575799" cy="553998"/>
            </a:xfrm>
            <a:prstGeom prst="rect">
              <a:avLst/>
            </a:prstGeom>
            <a:noFill/>
          </p:spPr>
          <p:txBody>
            <a:bodyPr wrap="none" rtlCol="0" anchor="b">
              <a:spAutoFit/>
            </a:bodyPr>
            <a:lstStyle/>
            <a:p>
              <a:pPr algn="ctr">
                <a:defRPr/>
              </a:pPr>
              <a:r>
                <a:rPr lang="en-US" sz="3000" b="1" kern="0" dirty="0">
                  <a:solidFill>
                    <a:prstClr val="black">
                      <a:lumMod val="85000"/>
                      <a:lumOff val="15000"/>
                    </a:prstClr>
                  </a:solidFill>
                  <a:latin typeface="Calibri" panose="020F0502020204030204"/>
                </a:rPr>
                <a:t>05</a:t>
              </a:r>
            </a:p>
          </p:txBody>
        </p:sp>
        <p:cxnSp>
          <p:nvCxnSpPr>
            <p:cNvPr id="5" name="Straight Connector 75">
              <a:extLst>
                <a:ext uri="{FF2B5EF4-FFF2-40B4-BE49-F238E27FC236}">
                  <a16:creationId xmlns:a16="http://schemas.microsoft.com/office/drawing/2014/main" id="{3450D04A-1890-7875-B4E2-21EEF843EE25}"/>
                </a:ext>
              </a:extLst>
            </p:cNvPr>
            <p:cNvCxnSpPr>
              <a:cxnSpLocks/>
              <a:stCxn id="6" idx="0"/>
            </p:cNvCxnSpPr>
            <p:nvPr/>
          </p:nvCxnSpPr>
          <p:spPr>
            <a:xfrm flipV="1">
              <a:off x="2732594"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6" name="Oval 76">
              <a:extLst>
                <a:ext uri="{FF2B5EF4-FFF2-40B4-BE49-F238E27FC236}">
                  <a16:creationId xmlns:a16="http://schemas.microsoft.com/office/drawing/2014/main" id="{A4E9FB8D-60A4-ACE6-9619-22EBA78373A0}"/>
                </a:ext>
              </a:extLst>
            </p:cNvPr>
            <p:cNvSpPr/>
            <p:nvPr/>
          </p:nvSpPr>
          <p:spPr>
            <a:xfrm>
              <a:off x="2382550"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algn="ctr">
                <a:defRPr/>
              </a:pPr>
              <a:endParaRPr lang="en-US" sz="1350" kern="0">
                <a:solidFill>
                  <a:prstClr val="white"/>
                </a:solidFill>
                <a:latin typeface="Calibri" panose="020F0502020204030204"/>
              </a:endParaRPr>
            </a:p>
          </p:txBody>
        </p:sp>
        <p:sp>
          <p:nvSpPr>
            <p:cNvPr id="7" name="TextBox 77">
              <a:extLst>
                <a:ext uri="{FF2B5EF4-FFF2-40B4-BE49-F238E27FC236}">
                  <a16:creationId xmlns:a16="http://schemas.microsoft.com/office/drawing/2014/main" id="{AF02D622-3763-FD59-2C51-1D1EED540F9F}"/>
                </a:ext>
              </a:extLst>
            </p:cNvPr>
            <p:cNvSpPr txBox="1"/>
            <p:nvPr/>
          </p:nvSpPr>
          <p:spPr>
            <a:xfrm>
              <a:off x="1790601" y="3666463"/>
              <a:ext cx="1719941" cy="830997"/>
            </a:xfrm>
            <a:prstGeom prst="rect">
              <a:avLst/>
            </a:prstGeom>
            <a:noFill/>
          </p:spPr>
          <p:txBody>
            <a:bodyPr wrap="square">
              <a:spAutoFit/>
            </a:bodyPr>
            <a:lstStyle/>
            <a:p>
              <a:pPr algn="ctr">
                <a:spcAft>
                  <a:spcPts val="800"/>
                </a:spcAft>
                <a:buSzPct val="150000"/>
                <a:defRPr/>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المراجعة الدورية والتعديل المستمر</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8" name="Group 78">
            <a:extLst>
              <a:ext uri="{FF2B5EF4-FFF2-40B4-BE49-F238E27FC236}">
                <a16:creationId xmlns:a16="http://schemas.microsoft.com/office/drawing/2014/main" id="{BD987148-8312-5E6E-7DA5-C8DF16864226}"/>
              </a:ext>
            </a:extLst>
          </p:cNvPr>
          <p:cNvGrpSpPr/>
          <p:nvPr/>
        </p:nvGrpSpPr>
        <p:grpSpPr>
          <a:xfrm>
            <a:off x="3825461" y="1706271"/>
            <a:ext cx="1719941" cy="3513335"/>
            <a:chOff x="3428522" y="1353457"/>
            <a:chExt cx="1719941" cy="3513335"/>
          </a:xfrm>
        </p:grpSpPr>
        <p:sp>
          <p:nvSpPr>
            <p:cNvPr id="9" name="Arc 79">
              <a:extLst>
                <a:ext uri="{FF2B5EF4-FFF2-40B4-BE49-F238E27FC236}">
                  <a16:creationId xmlns:a16="http://schemas.microsoft.com/office/drawing/2014/main" id="{E7863661-0512-D99E-025E-E4401B2BF034}"/>
                </a:ext>
              </a:extLst>
            </p:cNvPr>
            <p:cNvSpPr/>
            <p:nvPr/>
          </p:nvSpPr>
          <p:spPr>
            <a:xfrm>
              <a:off x="3510544" y="2059080"/>
              <a:ext cx="1555899" cy="2739839"/>
            </a:xfrm>
            <a:prstGeom prst="arc">
              <a:avLst>
                <a:gd name="adj1" fmla="val 10812224"/>
                <a:gd name="adj2" fmla="val 0"/>
              </a:avLst>
            </a:prstGeom>
            <a:noFill/>
            <a:ln w="282575" cap="rnd" cmpd="sng" algn="ctr">
              <a:solidFill>
                <a:srgbClr val="A5A5A5"/>
              </a:solidFill>
              <a:prstDash val="solid"/>
              <a:miter lim="800000"/>
            </a:ln>
            <a:effectLst/>
          </p:spPr>
          <p:txBody>
            <a:bodyPr rtlCol="0" anchor="ctr"/>
            <a:lstStyle/>
            <a:p>
              <a:pPr algn="ctr">
                <a:defRPr/>
              </a:pPr>
              <a:endParaRPr lang="en-US" sz="1350" kern="0">
                <a:solidFill>
                  <a:prstClr val="black"/>
                </a:solidFill>
                <a:latin typeface="Calibri" panose="020F0502020204030204"/>
              </a:endParaRPr>
            </a:p>
          </p:txBody>
        </p:sp>
        <p:sp>
          <p:nvSpPr>
            <p:cNvPr id="10" name="TextBox 80">
              <a:extLst>
                <a:ext uri="{FF2B5EF4-FFF2-40B4-BE49-F238E27FC236}">
                  <a16:creationId xmlns:a16="http://schemas.microsoft.com/office/drawing/2014/main" id="{B87F1C2A-71FA-C451-F22B-0852783FAFCE}"/>
                </a:ext>
              </a:extLst>
            </p:cNvPr>
            <p:cNvSpPr txBox="1"/>
            <p:nvPr/>
          </p:nvSpPr>
          <p:spPr>
            <a:xfrm>
              <a:off x="4000639" y="1353457"/>
              <a:ext cx="575799" cy="553998"/>
            </a:xfrm>
            <a:prstGeom prst="rect">
              <a:avLst/>
            </a:prstGeom>
            <a:noFill/>
          </p:spPr>
          <p:txBody>
            <a:bodyPr wrap="none" rtlCol="0" anchor="b">
              <a:spAutoFit/>
            </a:bodyPr>
            <a:lstStyle/>
            <a:p>
              <a:pPr algn="ctr">
                <a:defRPr/>
              </a:pPr>
              <a:r>
                <a:rPr lang="en-US" sz="3000" b="1" kern="0" dirty="0">
                  <a:solidFill>
                    <a:prstClr val="black">
                      <a:lumMod val="85000"/>
                      <a:lumOff val="15000"/>
                    </a:prstClr>
                  </a:solidFill>
                  <a:latin typeface="Calibri" panose="020F0502020204030204"/>
                </a:rPr>
                <a:t>04</a:t>
              </a:r>
            </a:p>
          </p:txBody>
        </p:sp>
        <p:cxnSp>
          <p:nvCxnSpPr>
            <p:cNvPr id="11" name="Straight Connector 81">
              <a:extLst>
                <a:ext uri="{FF2B5EF4-FFF2-40B4-BE49-F238E27FC236}">
                  <a16:creationId xmlns:a16="http://schemas.microsoft.com/office/drawing/2014/main" id="{5686AD43-BF89-6014-843A-252BFACB0ACE}"/>
                </a:ext>
              </a:extLst>
            </p:cNvPr>
            <p:cNvCxnSpPr>
              <a:cxnSpLocks/>
              <a:stCxn id="12" idx="0"/>
            </p:cNvCxnSpPr>
            <p:nvPr/>
          </p:nvCxnSpPr>
          <p:spPr>
            <a:xfrm flipV="1">
              <a:off x="4288493"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12" name="Oval 82">
              <a:extLst>
                <a:ext uri="{FF2B5EF4-FFF2-40B4-BE49-F238E27FC236}">
                  <a16:creationId xmlns:a16="http://schemas.microsoft.com/office/drawing/2014/main" id="{A9408433-1FED-888A-F8C9-BE3AD0EBCB05}"/>
                </a:ext>
              </a:extLst>
            </p:cNvPr>
            <p:cNvSpPr/>
            <p:nvPr/>
          </p:nvSpPr>
          <p:spPr>
            <a:xfrm>
              <a:off x="3938449"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algn="ctr">
                <a:defRPr/>
              </a:pPr>
              <a:endParaRPr lang="en-US" sz="1350" kern="0">
                <a:solidFill>
                  <a:prstClr val="white"/>
                </a:solidFill>
                <a:latin typeface="Calibri" panose="020F0502020204030204"/>
              </a:endParaRPr>
            </a:p>
          </p:txBody>
        </p:sp>
        <p:sp>
          <p:nvSpPr>
            <p:cNvPr id="13" name="TextBox 83">
              <a:extLst>
                <a:ext uri="{FF2B5EF4-FFF2-40B4-BE49-F238E27FC236}">
                  <a16:creationId xmlns:a16="http://schemas.microsoft.com/office/drawing/2014/main" id="{00B93CCB-A7E5-1119-987F-F6DC31DA48DB}"/>
                </a:ext>
              </a:extLst>
            </p:cNvPr>
            <p:cNvSpPr txBox="1"/>
            <p:nvPr/>
          </p:nvSpPr>
          <p:spPr>
            <a:xfrm>
              <a:off x="3428522" y="3666463"/>
              <a:ext cx="1719941" cy="1200329"/>
            </a:xfrm>
            <a:prstGeom prst="rect">
              <a:avLst/>
            </a:prstGeom>
            <a:noFill/>
          </p:spPr>
          <p:txBody>
            <a:bodyPr wrap="square">
              <a:spAutoFit/>
            </a:bodyPr>
            <a:lstStyle/>
            <a:p>
              <a:pPr algn="ctr">
                <a:spcAft>
                  <a:spcPts val="800"/>
                </a:spcAft>
                <a:buSzPct val="150000"/>
                <a:defRPr/>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استخدام تقنية "التحفيز المرتبط بالمكافأة"</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14" name="Group 84">
            <a:extLst>
              <a:ext uri="{FF2B5EF4-FFF2-40B4-BE49-F238E27FC236}">
                <a16:creationId xmlns:a16="http://schemas.microsoft.com/office/drawing/2014/main" id="{D188EB07-AFCF-71BE-8489-E6A0C484499A}"/>
              </a:ext>
            </a:extLst>
          </p:cNvPr>
          <p:cNvGrpSpPr/>
          <p:nvPr/>
        </p:nvGrpSpPr>
        <p:grpSpPr>
          <a:xfrm>
            <a:off x="5381360" y="1706269"/>
            <a:ext cx="1719941" cy="3445462"/>
            <a:chOff x="4984421" y="1353457"/>
            <a:chExt cx="1719941" cy="3445462"/>
          </a:xfrm>
        </p:grpSpPr>
        <p:sp>
          <p:nvSpPr>
            <p:cNvPr id="15" name="Arc 85">
              <a:extLst>
                <a:ext uri="{FF2B5EF4-FFF2-40B4-BE49-F238E27FC236}">
                  <a16:creationId xmlns:a16="http://schemas.microsoft.com/office/drawing/2014/main" id="{6ACCBF42-8366-7EF4-348C-E8C2B857FD64}"/>
                </a:ext>
              </a:extLst>
            </p:cNvPr>
            <p:cNvSpPr/>
            <p:nvPr/>
          </p:nvSpPr>
          <p:spPr>
            <a:xfrm>
              <a:off x="5066443" y="2059080"/>
              <a:ext cx="1555899" cy="2739839"/>
            </a:xfrm>
            <a:prstGeom prst="arc">
              <a:avLst>
                <a:gd name="adj1" fmla="val 10812224"/>
                <a:gd name="adj2" fmla="val 0"/>
              </a:avLst>
            </a:prstGeom>
            <a:noFill/>
            <a:ln w="288925" cap="rnd" cmpd="sng" algn="ctr">
              <a:solidFill>
                <a:srgbClr val="FFCC66"/>
              </a:solidFill>
              <a:prstDash val="solid"/>
              <a:miter lim="800000"/>
            </a:ln>
            <a:effectLst/>
          </p:spPr>
          <p:txBody>
            <a:bodyPr rtlCol="0" anchor="ctr"/>
            <a:lstStyle/>
            <a:p>
              <a:pPr algn="ctr">
                <a:defRPr/>
              </a:pPr>
              <a:endParaRPr lang="en-US" sz="1350" kern="0">
                <a:solidFill>
                  <a:prstClr val="black"/>
                </a:solidFill>
                <a:latin typeface="Calibri" panose="020F0502020204030204"/>
              </a:endParaRPr>
            </a:p>
          </p:txBody>
        </p:sp>
        <p:sp>
          <p:nvSpPr>
            <p:cNvPr id="16" name="TextBox 86">
              <a:extLst>
                <a:ext uri="{FF2B5EF4-FFF2-40B4-BE49-F238E27FC236}">
                  <a16:creationId xmlns:a16="http://schemas.microsoft.com/office/drawing/2014/main" id="{23DF6F47-6C47-942E-FF1A-8625D8EBFD47}"/>
                </a:ext>
              </a:extLst>
            </p:cNvPr>
            <p:cNvSpPr txBox="1"/>
            <p:nvPr/>
          </p:nvSpPr>
          <p:spPr>
            <a:xfrm>
              <a:off x="5556584" y="1353457"/>
              <a:ext cx="575799" cy="553998"/>
            </a:xfrm>
            <a:prstGeom prst="rect">
              <a:avLst/>
            </a:prstGeom>
            <a:noFill/>
          </p:spPr>
          <p:txBody>
            <a:bodyPr wrap="none" rtlCol="0" anchor="b">
              <a:spAutoFit/>
            </a:bodyPr>
            <a:lstStyle/>
            <a:p>
              <a:pPr algn="ctr">
                <a:defRPr/>
              </a:pPr>
              <a:r>
                <a:rPr lang="en-US" sz="3000" b="1" kern="0" dirty="0">
                  <a:solidFill>
                    <a:prstClr val="black">
                      <a:lumMod val="85000"/>
                      <a:lumOff val="15000"/>
                    </a:prstClr>
                  </a:solidFill>
                  <a:latin typeface="Calibri" panose="020F0502020204030204"/>
                </a:rPr>
                <a:t>03</a:t>
              </a:r>
            </a:p>
          </p:txBody>
        </p:sp>
        <p:cxnSp>
          <p:nvCxnSpPr>
            <p:cNvPr id="17" name="Straight Connector 87">
              <a:extLst>
                <a:ext uri="{FF2B5EF4-FFF2-40B4-BE49-F238E27FC236}">
                  <a16:creationId xmlns:a16="http://schemas.microsoft.com/office/drawing/2014/main" id="{A2204C20-B177-AD13-F931-C990EB93B740}"/>
                </a:ext>
              </a:extLst>
            </p:cNvPr>
            <p:cNvCxnSpPr>
              <a:cxnSpLocks/>
              <a:stCxn id="18" idx="0"/>
            </p:cNvCxnSpPr>
            <p:nvPr/>
          </p:nvCxnSpPr>
          <p:spPr>
            <a:xfrm flipV="1">
              <a:off x="5844392"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18" name="Oval 88">
              <a:extLst>
                <a:ext uri="{FF2B5EF4-FFF2-40B4-BE49-F238E27FC236}">
                  <a16:creationId xmlns:a16="http://schemas.microsoft.com/office/drawing/2014/main" id="{CF660E95-9860-C9AE-CD54-986AF9625BB8}"/>
                </a:ext>
              </a:extLst>
            </p:cNvPr>
            <p:cNvSpPr/>
            <p:nvPr/>
          </p:nvSpPr>
          <p:spPr>
            <a:xfrm>
              <a:off x="5494348"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algn="ctr">
                <a:defRPr/>
              </a:pPr>
              <a:endParaRPr lang="en-US" sz="1350" kern="0">
                <a:solidFill>
                  <a:prstClr val="white"/>
                </a:solidFill>
                <a:latin typeface="Calibri" panose="020F0502020204030204"/>
              </a:endParaRPr>
            </a:p>
          </p:txBody>
        </p:sp>
        <p:sp>
          <p:nvSpPr>
            <p:cNvPr id="19" name="TextBox 89">
              <a:extLst>
                <a:ext uri="{FF2B5EF4-FFF2-40B4-BE49-F238E27FC236}">
                  <a16:creationId xmlns:a16="http://schemas.microsoft.com/office/drawing/2014/main" id="{7D864047-0E2E-0BDB-2CFC-CE5AAA870058}"/>
                </a:ext>
              </a:extLst>
            </p:cNvPr>
            <p:cNvSpPr txBox="1"/>
            <p:nvPr/>
          </p:nvSpPr>
          <p:spPr>
            <a:xfrm>
              <a:off x="4984421" y="3666463"/>
              <a:ext cx="1719941" cy="830997"/>
            </a:xfrm>
            <a:prstGeom prst="rect">
              <a:avLst/>
            </a:prstGeom>
            <a:noFill/>
          </p:spPr>
          <p:txBody>
            <a:bodyPr wrap="square">
              <a:spAutoFit/>
            </a:bodyPr>
            <a:lstStyle/>
            <a:p>
              <a:pPr algn="ctr">
                <a:spcAft>
                  <a:spcPts val="800"/>
                </a:spcAft>
                <a:buSzPct val="150000"/>
                <a:defRPr/>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تطبيق تقنية "الالتزام العام"</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20" name="Group 90">
            <a:extLst>
              <a:ext uri="{FF2B5EF4-FFF2-40B4-BE49-F238E27FC236}">
                <a16:creationId xmlns:a16="http://schemas.microsoft.com/office/drawing/2014/main" id="{B2EA7B35-511E-6FE8-8568-A9B388A53FD0}"/>
              </a:ext>
            </a:extLst>
          </p:cNvPr>
          <p:cNvGrpSpPr/>
          <p:nvPr/>
        </p:nvGrpSpPr>
        <p:grpSpPr>
          <a:xfrm>
            <a:off x="6967190" y="1706271"/>
            <a:ext cx="1690008" cy="3513335"/>
            <a:chOff x="6570253" y="1353457"/>
            <a:chExt cx="1690008" cy="3513335"/>
          </a:xfrm>
        </p:grpSpPr>
        <p:sp>
          <p:nvSpPr>
            <p:cNvPr id="21" name="Arc 91">
              <a:extLst>
                <a:ext uri="{FF2B5EF4-FFF2-40B4-BE49-F238E27FC236}">
                  <a16:creationId xmlns:a16="http://schemas.microsoft.com/office/drawing/2014/main" id="{9251F28E-F185-6D2E-3399-26062F6426B7}"/>
                </a:ext>
              </a:extLst>
            </p:cNvPr>
            <p:cNvSpPr/>
            <p:nvPr/>
          </p:nvSpPr>
          <p:spPr>
            <a:xfrm>
              <a:off x="6622342" y="2059080"/>
              <a:ext cx="1555899" cy="2739839"/>
            </a:xfrm>
            <a:prstGeom prst="arc">
              <a:avLst>
                <a:gd name="adj1" fmla="val 10812224"/>
                <a:gd name="adj2" fmla="val 0"/>
              </a:avLst>
            </a:prstGeom>
            <a:noFill/>
            <a:ln w="292100" cap="rnd" cmpd="sng" algn="ctr">
              <a:solidFill>
                <a:srgbClr val="337679"/>
              </a:solidFill>
              <a:prstDash val="solid"/>
              <a:miter lim="800000"/>
            </a:ln>
            <a:effectLst/>
          </p:spPr>
          <p:txBody>
            <a:bodyPr rtlCol="0" anchor="ctr"/>
            <a:lstStyle/>
            <a:p>
              <a:pPr algn="ctr">
                <a:defRPr/>
              </a:pPr>
              <a:endParaRPr lang="en-US" sz="1350" kern="0">
                <a:solidFill>
                  <a:prstClr val="black"/>
                </a:solidFill>
                <a:latin typeface="Calibri" panose="020F0502020204030204"/>
              </a:endParaRPr>
            </a:p>
          </p:txBody>
        </p:sp>
        <p:sp>
          <p:nvSpPr>
            <p:cNvPr id="22" name="TextBox 92">
              <a:extLst>
                <a:ext uri="{FF2B5EF4-FFF2-40B4-BE49-F238E27FC236}">
                  <a16:creationId xmlns:a16="http://schemas.microsoft.com/office/drawing/2014/main" id="{60245EFF-D38C-C6E0-E50B-15F54168CA2A}"/>
                </a:ext>
              </a:extLst>
            </p:cNvPr>
            <p:cNvSpPr txBox="1"/>
            <p:nvPr/>
          </p:nvSpPr>
          <p:spPr>
            <a:xfrm>
              <a:off x="7112529" y="1353457"/>
              <a:ext cx="575799" cy="553998"/>
            </a:xfrm>
            <a:prstGeom prst="rect">
              <a:avLst/>
            </a:prstGeom>
            <a:noFill/>
          </p:spPr>
          <p:txBody>
            <a:bodyPr wrap="none" rtlCol="0" anchor="b">
              <a:spAutoFit/>
            </a:bodyPr>
            <a:lstStyle/>
            <a:p>
              <a:pPr algn="ctr">
                <a:defRPr/>
              </a:pPr>
              <a:r>
                <a:rPr lang="en-US" sz="3000" b="1" kern="0" dirty="0">
                  <a:solidFill>
                    <a:prstClr val="black">
                      <a:lumMod val="85000"/>
                      <a:lumOff val="15000"/>
                    </a:prstClr>
                  </a:solidFill>
                  <a:latin typeface="Calibri" panose="020F0502020204030204"/>
                </a:rPr>
                <a:t>02</a:t>
              </a:r>
            </a:p>
          </p:txBody>
        </p:sp>
        <p:cxnSp>
          <p:nvCxnSpPr>
            <p:cNvPr id="23" name="Straight Connector 93">
              <a:extLst>
                <a:ext uri="{FF2B5EF4-FFF2-40B4-BE49-F238E27FC236}">
                  <a16:creationId xmlns:a16="http://schemas.microsoft.com/office/drawing/2014/main" id="{3F9881B0-851C-CD95-FDD5-9AB37302A7D2}"/>
                </a:ext>
              </a:extLst>
            </p:cNvPr>
            <p:cNvCxnSpPr>
              <a:cxnSpLocks/>
              <a:stCxn id="24" idx="0"/>
            </p:cNvCxnSpPr>
            <p:nvPr/>
          </p:nvCxnSpPr>
          <p:spPr>
            <a:xfrm flipV="1">
              <a:off x="7400291"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24" name="Oval 94">
              <a:extLst>
                <a:ext uri="{FF2B5EF4-FFF2-40B4-BE49-F238E27FC236}">
                  <a16:creationId xmlns:a16="http://schemas.microsoft.com/office/drawing/2014/main" id="{BB74A082-481F-8F47-8A85-2D3198A28BFE}"/>
                </a:ext>
              </a:extLst>
            </p:cNvPr>
            <p:cNvSpPr/>
            <p:nvPr/>
          </p:nvSpPr>
          <p:spPr>
            <a:xfrm>
              <a:off x="7050247"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algn="ctr">
                <a:defRPr/>
              </a:pPr>
              <a:endParaRPr lang="en-US" sz="1350" kern="0">
                <a:solidFill>
                  <a:prstClr val="white"/>
                </a:solidFill>
                <a:latin typeface="Calibri" panose="020F0502020204030204"/>
              </a:endParaRPr>
            </a:p>
          </p:txBody>
        </p:sp>
        <p:sp>
          <p:nvSpPr>
            <p:cNvPr id="25" name="TextBox 95">
              <a:extLst>
                <a:ext uri="{FF2B5EF4-FFF2-40B4-BE49-F238E27FC236}">
                  <a16:creationId xmlns:a16="http://schemas.microsoft.com/office/drawing/2014/main" id="{8070A514-8A9C-3B8D-763A-397626F1C3D9}"/>
                </a:ext>
              </a:extLst>
            </p:cNvPr>
            <p:cNvSpPr txBox="1"/>
            <p:nvPr/>
          </p:nvSpPr>
          <p:spPr>
            <a:xfrm>
              <a:off x="6570253" y="3666463"/>
              <a:ext cx="1690008" cy="1200329"/>
            </a:xfrm>
            <a:prstGeom prst="rect">
              <a:avLst/>
            </a:prstGeom>
            <a:noFill/>
          </p:spPr>
          <p:txBody>
            <a:bodyPr wrap="square">
              <a:spAutoFit/>
            </a:bodyPr>
            <a:lstStyle/>
            <a:p>
              <a:pPr algn="ctr">
                <a:spcAft>
                  <a:spcPts val="800"/>
                </a:spcAft>
                <a:buSzPct val="150000"/>
                <a:defRPr/>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تقسيم الأهداف الكبيرة إلى مهام صغيرة</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26" name="Group 96">
            <a:extLst>
              <a:ext uri="{FF2B5EF4-FFF2-40B4-BE49-F238E27FC236}">
                <a16:creationId xmlns:a16="http://schemas.microsoft.com/office/drawing/2014/main" id="{B958F0F6-D2C5-7BFD-E244-B23573ECA196}"/>
              </a:ext>
            </a:extLst>
          </p:cNvPr>
          <p:cNvGrpSpPr/>
          <p:nvPr/>
        </p:nvGrpSpPr>
        <p:grpSpPr>
          <a:xfrm>
            <a:off x="8523093" y="1706269"/>
            <a:ext cx="1719941" cy="3445462"/>
            <a:chOff x="8126154" y="1353457"/>
            <a:chExt cx="1719941" cy="3445462"/>
          </a:xfrm>
        </p:grpSpPr>
        <p:sp>
          <p:nvSpPr>
            <p:cNvPr id="27" name="Arc 97">
              <a:extLst>
                <a:ext uri="{FF2B5EF4-FFF2-40B4-BE49-F238E27FC236}">
                  <a16:creationId xmlns:a16="http://schemas.microsoft.com/office/drawing/2014/main" id="{F7EA6918-1F5D-FC17-BF5F-2E0A0DF33362}"/>
                </a:ext>
              </a:extLst>
            </p:cNvPr>
            <p:cNvSpPr/>
            <p:nvPr/>
          </p:nvSpPr>
          <p:spPr>
            <a:xfrm>
              <a:off x="8178241" y="2059080"/>
              <a:ext cx="1555899" cy="2739839"/>
            </a:xfrm>
            <a:prstGeom prst="arc">
              <a:avLst>
                <a:gd name="adj1" fmla="val 10812224"/>
                <a:gd name="adj2" fmla="val 0"/>
              </a:avLst>
            </a:prstGeom>
            <a:noFill/>
            <a:ln w="311150" cap="rnd" cmpd="sng" algn="ctr">
              <a:solidFill>
                <a:srgbClr val="9ACCCE"/>
              </a:solidFill>
              <a:prstDash val="solid"/>
              <a:miter lim="800000"/>
            </a:ln>
            <a:effectLst/>
          </p:spPr>
          <p:txBody>
            <a:bodyPr rtlCol="0" anchor="ctr"/>
            <a:lstStyle/>
            <a:p>
              <a:pPr algn="ctr">
                <a:defRPr/>
              </a:pPr>
              <a:endParaRPr lang="en-US" sz="1350" kern="0">
                <a:solidFill>
                  <a:prstClr val="black"/>
                </a:solidFill>
                <a:latin typeface="Calibri" panose="020F0502020204030204"/>
              </a:endParaRPr>
            </a:p>
          </p:txBody>
        </p:sp>
        <p:sp>
          <p:nvSpPr>
            <p:cNvPr id="28" name="TextBox 98">
              <a:extLst>
                <a:ext uri="{FF2B5EF4-FFF2-40B4-BE49-F238E27FC236}">
                  <a16:creationId xmlns:a16="http://schemas.microsoft.com/office/drawing/2014/main" id="{0857174F-9CC3-A119-A4FE-2A8A3D2EF43F}"/>
                </a:ext>
              </a:extLst>
            </p:cNvPr>
            <p:cNvSpPr txBox="1"/>
            <p:nvPr/>
          </p:nvSpPr>
          <p:spPr>
            <a:xfrm>
              <a:off x="8668474" y="1353457"/>
              <a:ext cx="575799" cy="553998"/>
            </a:xfrm>
            <a:prstGeom prst="rect">
              <a:avLst/>
            </a:prstGeom>
            <a:noFill/>
          </p:spPr>
          <p:txBody>
            <a:bodyPr wrap="none" rtlCol="0" anchor="b">
              <a:spAutoFit/>
            </a:bodyPr>
            <a:lstStyle/>
            <a:p>
              <a:pPr algn="ctr">
                <a:defRPr/>
              </a:pPr>
              <a:r>
                <a:rPr lang="en-US" sz="3000" b="1" kern="0" dirty="0">
                  <a:solidFill>
                    <a:prstClr val="black">
                      <a:lumMod val="85000"/>
                      <a:lumOff val="15000"/>
                    </a:prstClr>
                  </a:solidFill>
                  <a:latin typeface="Calibri" panose="020F0502020204030204"/>
                </a:rPr>
                <a:t>01</a:t>
              </a:r>
            </a:p>
          </p:txBody>
        </p:sp>
        <p:cxnSp>
          <p:nvCxnSpPr>
            <p:cNvPr id="29" name="Straight Connector 99">
              <a:extLst>
                <a:ext uri="{FF2B5EF4-FFF2-40B4-BE49-F238E27FC236}">
                  <a16:creationId xmlns:a16="http://schemas.microsoft.com/office/drawing/2014/main" id="{0DC64975-EBCE-49DC-6130-D90B4FF0E965}"/>
                </a:ext>
              </a:extLst>
            </p:cNvPr>
            <p:cNvCxnSpPr>
              <a:cxnSpLocks/>
              <a:stCxn id="30" idx="0"/>
            </p:cNvCxnSpPr>
            <p:nvPr/>
          </p:nvCxnSpPr>
          <p:spPr>
            <a:xfrm flipV="1">
              <a:off x="8956190"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30" name="Oval 100">
              <a:extLst>
                <a:ext uri="{FF2B5EF4-FFF2-40B4-BE49-F238E27FC236}">
                  <a16:creationId xmlns:a16="http://schemas.microsoft.com/office/drawing/2014/main" id="{D2797933-C0C5-B29C-5D65-D886849D7173}"/>
                </a:ext>
              </a:extLst>
            </p:cNvPr>
            <p:cNvSpPr/>
            <p:nvPr/>
          </p:nvSpPr>
          <p:spPr>
            <a:xfrm>
              <a:off x="8606146"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algn="ctr">
                <a:defRPr/>
              </a:pPr>
              <a:endParaRPr lang="en-US" sz="1350" kern="0">
                <a:solidFill>
                  <a:prstClr val="white"/>
                </a:solidFill>
                <a:latin typeface="Calibri" panose="020F0502020204030204"/>
              </a:endParaRPr>
            </a:p>
          </p:txBody>
        </p:sp>
        <p:sp>
          <p:nvSpPr>
            <p:cNvPr id="31" name="TextBox 101">
              <a:extLst>
                <a:ext uri="{FF2B5EF4-FFF2-40B4-BE49-F238E27FC236}">
                  <a16:creationId xmlns:a16="http://schemas.microsoft.com/office/drawing/2014/main" id="{40A83026-48B8-D521-7E75-AD473E0CC7F9}"/>
                </a:ext>
              </a:extLst>
            </p:cNvPr>
            <p:cNvSpPr txBox="1"/>
            <p:nvPr/>
          </p:nvSpPr>
          <p:spPr>
            <a:xfrm>
              <a:off x="8126154" y="3666463"/>
              <a:ext cx="1719941" cy="830997"/>
            </a:xfrm>
            <a:prstGeom prst="rect">
              <a:avLst/>
            </a:prstGeom>
            <a:noFill/>
          </p:spPr>
          <p:txBody>
            <a:bodyPr wrap="square">
              <a:spAutoFit/>
            </a:bodyPr>
            <a:lstStyle/>
            <a:p>
              <a:pPr algn="ctr">
                <a:spcAft>
                  <a:spcPts val="800"/>
                </a:spcAft>
                <a:buSzPct val="150000"/>
                <a:defRPr/>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تطبيق نموذج </a:t>
              </a:r>
              <a:r>
                <a:rPr lang="fr-FR" sz="20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WOOP</a:t>
              </a:r>
              <a:r>
                <a:rPr lang="fr-FR"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32" name="Group 1">
            <a:extLst>
              <a:ext uri="{FF2B5EF4-FFF2-40B4-BE49-F238E27FC236}">
                <a16:creationId xmlns:a16="http://schemas.microsoft.com/office/drawing/2014/main" id="{4165A0B5-0F6F-AB7D-8B61-E2837C8ECDDF}"/>
              </a:ext>
            </a:extLst>
          </p:cNvPr>
          <p:cNvGrpSpPr/>
          <p:nvPr/>
        </p:nvGrpSpPr>
        <p:grpSpPr>
          <a:xfrm>
            <a:off x="2698136" y="675008"/>
            <a:ext cx="6957150" cy="968852"/>
            <a:chOff x="2698136" y="519096"/>
            <a:chExt cx="6957150" cy="968852"/>
          </a:xfrm>
        </p:grpSpPr>
        <p:grpSp>
          <p:nvGrpSpPr>
            <p:cNvPr id="33" name="Group 2">
              <a:extLst>
                <a:ext uri="{FF2B5EF4-FFF2-40B4-BE49-F238E27FC236}">
                  <a16:creationId xmlns:a16="http://schemas.microsoft.com/office/drawing/2014/main" id="{31EE1620-D6AB-4DF1-7AFA-1D5751AFE6C2}"/>
                </a:ext>
              </a:extLst>
            </p:cNvPr>
            <p:cNvGrpSpPr/>
            <p:nvPr/>
          </p:nvGrpSpPr>
          <p:grpSpPr>
            <a:xfrm>
              <a:off x="2698136" y="1333654"/>
              <a:ext cx="6957150" cy="154294"/>
              <a:chOff x="2941058" y="1479627"/>
              <a:chExt cx="6957150" cy="154294"/>
            </a:xfrm>
          </p:grpSpPr>
          <p:sp>
            <p:nvSpPr>
              <p:cNvPr id="35" name="Oval 4">
                <a:extLst>
                  <a:ext uri="{FF2B5EF4-FFF2-40B4-BE49-F238E27FC236}">
                    <a16:creationId xmlns:a16="http://schemas.microsoft.com/office/drawing/2014/main" id="{6FC1F199-AD12-5F9E-9511-3E003E1762C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36" name="Group 5">
                <a:extLst>
                  <a:ext uri="{FF2B5EF4-FFF2-40B4-BE49-F238E27FC236}">
                    <a16:creationId xmlns:a16="http://schemas.microsoft.com/office/drawing/2014/main" id="{E33230A9-4E00-F842-9A01-3C5BB20224E7}"/>
                  </a:ext>
                </a:extLst>
              </p:cNvPr>
              <p:cNvGrpSpPr/>
              <p:nvPr/>
            </p:nvGrpSpPr>
            <p:grpSpPr>
              <a:xfrm>
                <a:off x="9256541" y="1479627"/>
                <a:ext cx="641667" cy="154294"/>
                <a:chOff x="9256541" y="1479627"/>
                <a:chExt cx="641667" cy="154294"/>
              </a:xfrm>
              <a:solidFill>
                <a:srgbClr val="627383"/>
              </a:solidFill>
            </p:grpSpPr>
            <p:sp>
              <p:nvSpPr>
                <p:cNvPr id="41" name="Arrow: Striped Right 22">
                  <a:extLst>
                    <a:ext uri="{FF2B5EF4-FFF2-40B4-BE49-F238E27FC236}">
                      <a16:creationId xmlns:a16="http://schemas.microsoft.com/office/drawing/2014/main" id="{06862E43-2650-B433-0F78-578719F7ADA4}"/>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2" name="Arrow: Striped Right 23">
                  <a:extLst>
                    <a:ext uri="{FF2B5EF4-FFF2-40B4-BE49-F238E27FC236}">
                      <a16:creationId xmlns:a16="http://schemas.microsoft.com/office/drawing/2014/main" id="{8B257FC2-9F58-D924-2F4C-0FA90129821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3" name="Arrow: Striped Right 24">
                  <a:extLst>
                    <a:ext uri="{FF2B5EF4-FFF2-40B4-BE49-F238E27FC236}">
                      <a16:creationId xmlns:a16="http://schemas.microsoft.com/office/drawing/2014/main" id="{96A5540A-C74A-65C3-671B-B557E5C7A9CF}"/>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37" name="Group 6">
                <a:extLst>
                  <a:ext uri="{FF2B5EF4-FFF2-40B4-BE49-F238E27FC236}">
                    <a16:creationId xmlns:a16="http://schemas.microsoft.com/office/drawing/2014/main" id="{F7CC0666-29D2-80B5-0389-FA129EE76319}"/>
                  </a:ext>
                </a:extLst>
              </p:cNvPr>
              <p:cNvGrpSpPr/>
              <p:nvPr/>
            </p:nvGrpSpPr>
            <p:grpSpPr>
              <a:xfrm>
                <a:off x="2941058" y="1479627"/>
                <a:ext cx="641667" cy="154294"/>
                <a:chOff x="9256541" y="1479627"/>
                <a:chExt cx="641667" cy="154294"/>
              </a:xfrm>
              <a:solidFill>
                <a:srgbClr val="627383"/>
              </a:solidFill>
            </p:grpSpPr>
            <p:sp>
              <p:nvSpPr>
                <p:cNvPr id="38" name="Arrow: Striped Right 19">
                  <a:extLst>
                    <a:ext uri="{FF2B5EF4-FFF2-40B4-BE49-F238E27FC236}">
                      <a16:creationId xmlns:a16="http://schemas.microsoft.com/office/drawing/2014/main" id="{099FECDF-ED1A-92CF-9AB7-D39CBC9881F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9" name="Arrow: Striped Right 20">
                  <a:extLst>
                    <a:ext uri="{FF2B5EF4-FFF2-40B4-BE49-F238E27FC236}">
                      <a16:creationId xmlns:a16="http://schemas.microsoft.com/office/drawing/2014/main" id="{09EB4931-2CFA-F691-9289-33CEA7A46AB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0" name="Arrow: Striped Right 21">
                  <a:extLst>
                    <a:ext uri="{FF2B5EF4-FFF2-40B4-BE49-F238E27FC236}">
                      <a16:creationId xmlns:a16="http://schemas.microsoft.com/office/drawing/2014/main" id="{ADE65FFD-E0CA-3413-DE04-2D343661C3F9}"/>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34" name="TextBox 3">
              <a:extLst>
                <a:ext uri="{FF2B5EF4-FFF2-40B4-BE49-F238E27FC236}">
                  <a16:creationId xmlns:a16="http://schemas.microsoft.com/office/drawing/2014/main" id="{4EFA9C97-604B-B8F6-73E4-ED0E42FF6CEF}"/>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استراتيجيات تحقيق الأهداف بنجاح</a:t>
              </a:r>
            </a:p>
          </p:txBody>
        </p:sp>
      </p:grpSp>
      <p:sp>
        <p:nvSpPr>
          <p:cNvPr id="44" name="مربع نص 43">
            <a:extLst>
              <a:ext uri="{FF2B5EF4-FFF2-40B4-BE49-F238E27FC236}">
                <a16:creationId xmlns:a16="http://schemas.microsoft.com/office/drawing/2014/main" id="{7553234D-3E68-6A76-2782-1CD883040D18}"/>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885137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C6EE7-0AC0-0EDD-1963-C0F03CEFCA29}"/>
            </a:ext>
          </a:extLst>
        </p:cNvPr>
        <p:cNvGrpSpPr/>
        <p:nvPr/>
      </p:nvGrpSpPr>
      <p:grpSpPr>
        <a:xfrm>
          <a:off x="0" y="0"/>
          <a:ext cx="0" cy="0"/>
          <a:chOff x="0" y="0"/>
          <a:chExt cx="0" cy="0"/>
        </a:xfrm>
      </p:grpSpPr>
      <p:grpSp>
        <p:nvGrpSpPr>
          <p:cNvPr id="26" name="Group 96">
            <a:extLst>
              <a:ext uri="{FF2B5EF4-FFF2-40B4-BE49-F238E27FC236}">
                <a16:creationId xmlns:a16="http://schemas.microsoft.com/office/drawing/2014/main" id="{AB74335B-CBC1-613C-9718-7B91AD718E56}"/>
              </a:ext>
            </a:extLst>
          </p:cNvPr>
          <p:cNvGrpSpPr/>
          <p:nvPr/>
        </p:nvGrpSpPr>
        <p:grpSpPr>
          <a:xfrm>
            <a:off x="8523093" y="1706269"/>
            <a:ext cx="1719941" cy="3445462"/>
            <a:chOff x="8126154" y="1353457"/>
            <a:chExt cx="1719941" cy="3445462"/>
          </a:xfrm>
        </p:grpSpPr>
        <p:sp>
          <p:nvSpPr>
            <p:cNvPr id="27" name="Arc 97">
              <a:extLst>
                <a:ext uri="{FF2B5EF4-FFF2-40B4-BE49-F238E27FC236}">
                  <a16:creationId xmlns:a16="http://schemas.microsoft.com/office/drawing/2014/main" id="{2157AD4C-C5E9-C46C-7E48-9F8A76723435}"/>
                </a:ext>
              </a:extLst>
            </p:cNvPr>
            <p:cNvSpPr/>
            <p:nvPr/>
          </p:nvSpPr>
          <p:spPr>
            <a:xfrm>
              <a:off x="8178241" y="2059080"/>
              <a:ext cx="1555899" cy="2739839"/>
            </a:xfrm>
            <a:prstGeom prst="arc">
              <a:avLst>
                <a:gd name="adj1" fmla="val 10812224"/>
                <a:gd name="adj2" fmla="val 0"/>
              </a:avLst>
            </a:prstGeom>
            <a:noFill/>
            <a:ln w="311150" cap="rnd" cmpd="sng" algn="ctr">
              <a:solidFill>
                <a:srgbClr val="9ACCCE"/>
              </a:solidFill>
              <a:prstDash val="solid"/>
              <a:miter lim="800000"/>
            </a:ln>
            <a:effectLst/>
          </p:spPr>
          <p:txBody>
            <a:bodyPr rtlCol="0" anchor="ctr"/>
            <a:lstStyle/>
            <a:p>
              <a:pPr algn="ctr">
                <a:defRPr/>
              </a:pPr>
              <a:endParaRPr lang="en-US" sz="1350" kern="0">
                <a:solidFill>
                  <a:prstClr val="black"/>
                </a:solidFill>
                <a:latin typeface="Calibri" panose="020F0502020204030204"/>
              </a:endParaRPr>
            </a:p>
          </p:txBody>
        </p:sp>
        <p:sp>
          <p:nvSpPr>
            <p:cNvPr id="28" name="TextBox 98">
              <a:extLst>
                <a:ext uri="{FF2B5EF4-FFF2-40B4-BE49-F238E27FC236}">
                  <a16:creationId xmlns:a16="http://schemas.microsoft.com/office/drawing/2014/main" id="{DB49A391-CB92-4013-AA49-24B43231B659}"/>
                </a:ext>
              </a:extLst>
            </p:cNvPr>
            <p:cNvSpPr txBox="1"/>
            <p:nvPr/>
          </p:nvSpPr>
          <p:spPr>
            <a:xfrm>
              <a:off x="8668474" y="1353457"/>
              <a:ext cx="575799" cy="553998"/>
            </a:xfrm>
            <a:prstGeom prst="rect">
              <a:avLst/>
            </a:prstGeom>
            <a:noFill/>
          </p:spPr>
          <p:txBody>
            <a:bodyPr wrap="none" rtlCol="0" anchor="b">
              <a:spAutoFit/>
            </a:bodyPr>
            <a:lstStyle/>
            <a:p>
              <a:pPr algn="ctr">
                <a:defRPr/>
              </a:pPr>
              <a:r>
                <a:rPr lang="en-US" sz="3000" b="1" kern="0" dirty="0">
                  <a:solidFill>
                    <a:prstClr val="black">
                      <a:lumMod val="85000"/>
                      <a:lumOff val="15000"/>
                    </a:prstClr>
                  </a:solidFill>
                  <a:latin typeface="Calibri" panose="020F0502020204030204"/>
                </a:rPr>
                <a:t>01</a:t>
              </a:r>
            </a:p>
          </p:txBody>
        </p:sp>
        <p:cxnSp>
          <p:nvCxnSpPr>
            <p:cNvPr id="29" name="Straight Connector 99">
              <a:extLst>
                <a:ext uri="{FF2B5EF4-FFF2-40B4-BE49-F238E27FC236}">
                  <a16:creationId xmlns:a16="http://schemas.microsoft.com/office/drawing/2014/main" id="{B673BABF-BFE7-41EA-ACD8-F205299E6D67}"/>
                </a:ext>
              </a:extLst>
            </p:cNvPr>
            <p:cNvCxnSpPr>
              <a:cxnSpLocks/>
              <a:stCxn id="30" idx="0"/>
            </p:cNvCxnSpPr>
            <p:nvPr/>
          </p:nvCxnSpPr>
          <p:spPr>
            <a:xfrm flipV="1">
              <a:off x="8956190"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30" name="Oval 100">
              <a:extLst>
                <a:ext uri="{FF2B5EF4-FFF2-40B4-BE49-F238E27FC236}">
                  <a16:creationId xmlns:a16="http://schemas.microsoft.com/office/drawing/2014/main" id="{4BBEBE82-4CAF-06B5-2279-BA072D714932}"/>
                </a:ext>
              </a:extLst>
            </p:cNvPr>
            <p:cNvSpPr/>
            <p:nvPr/>
          </p:nvSpPr>
          <p:spPr>
            <a:xfrm>
              <a:off x="8606146"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algn="ctr">
                <a:defRPr/>
              </a:pPr>
              <a:endParaRPr lang="en-US" sz="1350" kern="0">
                <a:solidFill>
                  <a:prstClr val="white"/>
                </a:solidFill>
                <a:latin typeface="Calibri" panose="020F0502020204030204"/>
              </a:endParaRPr>
            </a:p>
          </p:txBody>
        </p:sp>
        <p:sp>
          <p:nvSpPr>
            <p:cNvPr id="31" name="TextBox 101">
              <a:extLst>
                <a:ext uri="{FF2B5EF4-FFF2-40B4-BE49-F238E27FC236}">
                  <a16:creationId xmlns:a16="http://schemas.microsoft.com/office/drawing/2014/main" id="{0C96DF7C-797F-9AB4-58EB-DE116C5BF94C}"/>
                </a:ext>
              </a:extLst>
            </p:cNvPr>
            <p:cNvSpPr txBox="1"/>
            <p:nvPr/>
          </p:nvSpPr>
          <p:spPr>
            <a:xfrm>
              <a:off x="8126154" y="3666463"/>
              <a:ext cx="1719941" cy="830997"/>
            </a:xfrm>
            <a:prstGeom prst="rect">
              <a:avLst/>
            </a:prstGeom>
            <a:noFill/>
          </p:spPr>
          <p:txBody>
            <a:bodyPr wrap="square">
              <a:spAutoFit/>
            </a:bodyPr>
            <a:lstStyle/>
            <a:p>
              <a:pPr algn="ctr">
                <a:spcAft>
                  <a:spcPts val="800"/>
                </a:spcAft>
                <a:buSzPct val="150000"/>
                <a:defRPr/>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تطبيق نموذج </a:t>
              </a:r>
              <a:r>
                <a:rPr lang="fr-FR" sz="20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WOOP</a:t>
              </a:r>
              <a:r>
                <a:rPr lang="fr-FR"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 </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sp>
        <p:nvSpPr>
          <p:cNvPr id="33" name="مربع نص 32">
            <a:extLst>
              <a:ext uri="{FF2B5EF4-FFF2-40B4-BE49-F238E27FC236}">
                <a16:creationId xmlns:a16="http://schemas.microsoft.com/office/drawing/2014/main" id="{28BB0957-FEC1-2254-B74D-02DD5AC4F511}"/>
              </a:ext>
            </a:extLst>
          </p:cNvPr>
          <p:cNvSpPr txBox="1"/>
          <p:nvPr/>
        </p:nvSpPr>
        <p:spPr>
          <a:xfrm>
            <a:off x="1368432" y="2630849"/>
            <a:ext cx="6101080" cy="1936428"/>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الرغبة (</a:t>
            </a:r>
            <a:r>
              <a:rPr lang="en-US"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Wish</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حدد هدفك بدقة.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النتيجة (</a:t>
            </a:r>
            <a:r>
              <a:rPr lang="en-US"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Outcome</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تخيل النتائج الإيجابية لتحقيق الهدف.</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العقبة (</a:t>
            </a:r>
            <a:r>
              <a:rPr lang="en-US"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Obstacle</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توقع العقبات المحتملة.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الخطة (</a:t>
            </a:r>
            <a:r>
              <a:rPr lang="en-US"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Plan</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ضع خطة للتغلب على كل عقبة.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4" name="Group 1">
            <a:extLst>
              <a:ext uri="{FF2B5EF4-FFF2-40B4-BE49-F238E27FC236}">
                <a16:creationId xmlns:a16="http://schemas.microsoft.com/office/drawing/2014/main" id="{16614396-A1FC-90E1-D2D7-3EF65CB004FC}"/>
              </a:ext>
            </a:extLst>
          </p:cNvPr>
          <p:cNvGrpSpPr/>
          <p:nvPr/>
        </p:nvGrpSpPr>
        <p:grpSpPr>
          <a:xfrm>
            <a:off x="2698136" y="675008"/>
            <a:ext cx="6957150" cy="968852"/>
            <a:chOff x="2698136" y="519096"/>
            <a:chExt cx="6957150" cy="968852"/>
          </a:xfrm>
        </p:grpSpPr>
        <p:grpSp>
          <p:nvGrpSpPr>
            <p:cNvPr id="35" name="Group 2">
              <a:extLst>
                <a:ext uri="{FF2B5EF4-FFF2-40B4-BE49-F238E27FC236}">
                  <a16:creationId xmlns:a16="http://schemas.microsoft.com/office/drawing/2014/main" id="{2DF317BC-24D0-70A4-7612-A2EF4D1B93A8}"/>
                </a:ext>
              </a:extLst>
            </p:cNvPr>
            <p:cNvGrpSpPr/>
            <p:nvPr/>
          </p:nvGrpSpPr>
          <p:grpSpPr>
            <a:xfrm>
              <a:off x="2698136" y="1333654"/>
              <a:ext cx="6957150" cy="154294"/>
              <a:chOff x="2941058" y="1479627"/>
              <a:chExt cx="6957150" cy="154294"/>
            </a:xfrm>
          </p:grpSpPr>
          <p:sp>
            <p:nvSpPr>
              <p:cNvPr id="37" name="Oval 4">
                <a:extLst>
                  <a:ext uri="{FF2B5EF4-FFF2-40B4-BE49-F238E27FC236}">
                    <a16:creationId xmlns:a16="http://schemas.microsoft.com/office/drawing/2014/main" id="{0788793E-ED9F-7348-C088-0C8C57E5317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38" name="Group 5">
                <a:extLst>
                  <a:ext uri="{FF2B5EF4-FFF2-40B4-BE49-F238E27FC236}">
                    <a16:creationId xmlns:a16="http://schemas.microsoft.com/office/drawing/2014/main" id="{8C0487EB-E272-CF0C-FC30-3FB5E2D5F1C5}"/>
                  </a:ext>
                </a:extLst>
              </p:cNvPr>
              <p:cNvGrpSpPr/>
              <p:nvPr/>
            </p:nvGrpSpPr>
            <p:grpSpPr>
              <a:xfrm>
                <a:off x="9256541" y="1479627"/>
                <a:ext cx="641667" cy="154294"/>
                <a:chOff x="9256541" y="1479627"/>
                <a:chExt cx="641667" cy="154294"/>
              </a:xfrm>
              <a:solidFill>
                <a:srgbClr val="627383"/>
              </a:solidFill>
            </p:grpSpPr>
            <p:sp>
              <p:nvSpPr>
                <p:cNvPr id="43" name="Arrow: Striped Right 22">
                  <a:extLst>
                    <a:ext uri="{FF2B5EF4-FFF2-40B4-BE49-F238E27FC236}">
                      <a16:creationId xmlns:a16="http://schemas.microsoft.com/office/drawing/2014/main" id="{4A879A94-FBF7-EBA3-F025-7B5452BF0D84}"/>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4" name="Arrow: Striped Right 23">
                  <a:extLst>
                    <a:ext uri="{FF2B5EF4-FFF2-40B4-BE49-F238E27FC236}">
                      <a16:creationId xmlns:a16="http://schemas.microsoft.com/office/drawing/2014/main" id="{059AE78B-CE7D-53F9-3EA8-F3DEA6EB370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5" name="Arrow: Striped Right 24">
                  <a:extLst>
                    <a:ext uri="{FF2B5EF4-FFF2-40B4-BE49-F238E27FC236}">
                      <a16:creationId xmlns:a16="http://schemas.microsoft.com/office/drawing/2014/main" id="{92964F92-0638-1E04-B8A2-E6E067A98CC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39" name="Group 6">
                <a:extLst>
                  <a:ext uri="{FF2B5EF4-FFF2-40B4-BE49-F238E27FC236}">
                    <a16:creationId xmlns:a16="http://schemas.microsoft.com/office/drawing/2014/main" id="{09CDA3AE-B69B-7E5A-211C-EE4404397C8F}"/>
                  </a:ext>
                </a:extLst>
              </p:cNvPr>
              <p:cNvGrpSpPr/>
              <p:nvPr/>
            </p:nvGrpSpPr>
            <p:grpSpPr>
              <a:xfrm>
                <a:off x="2941058" y="1479627"/>
                <a:ext cx="641667" cy="154294"/>
                <a:chOff x="9256541" y="1479627"/>
                <a:chExt cx="641667" cy="154294"/>
              </a:xfrm>
              <a:solidFill>
                <a:srgbClr val="627383"/>
              </a:solidFill>
            </p:grpSpPr>
            <p:sp>
              <p:nvSpPr>
                <p:cNvPr id="40" name="Arrow: Striped Right 19">
                  <a:extLst>
                    <a:ext uri="{FF2B5EF4-FFF2-40B4-BE49-F238E27FC236}">
                      <a16:creationId xmlns:a16="http://schemas.microsoft.com/office/drawing/2014/main" id="{5F080058-42F1-2A32-7AFA-5F15274ACBFF}"/>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1" name="Arrow: Striped Right 20">
                  <a:extLst>
                    <a:ext uri="{FF2B5EF4-FFF2-40B4-BE49-F238E27FC236}">
                      <a16:creationId xmlns:a16="http://schemas.microsoft.com/office/drawing/2014/main" id="{2AC4BE69-B10F-AC88-EB07-2D3EE5649A77}"/>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2" name="Arrow: Striped Right 21">
                  <a:extLst>
                    <a:ext uri="{FF2B5EF4-FFF2-40B4-BE49-F238E27FC236}">
                      <a16:creationId xmlns:a16="http://schemas.microsoft.com/office/drawing/2014/main" id="{F769E2F4-AB82-00E9-CCAD-AA54120E1EC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36" name="TextBox 3">
              <a:extLst>
                <a:ext uri="{FF2B5EF4-FFF2-40B4-BE49-F238E27FC236}">
                  <a16:creationId xmlns:a16="http://schemas.microsoft.com/office/drawing/2014/main" id="{18A59D6A-7278-3087-ED59-CFF1EC10014D}"/>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استراتيجيات تحقيق الأهداف بنجاح</a:t>
              </a:r>
            </a:p>
          </p:txBody>
        </p:sp>
      </p:grpSp>
      <p:sp>
        <p:nvSpPr>
          <p:cNvPr id="46" name="مربع نص 45">
            <a:extLst>
              <a:ext uri="{FF2B5EF4-FFF2-40B4-BE49-F238E27FC236}">
                <a16:creationId xmlns:a16="http://schemas.microsoft.com/office/drawing/2014/main" id="{41F6479E-C19E-46F2-8924-31FC7024830D}"/>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296702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2E7F1-72D8-DC65-D351-FE8B62C463DA}"/>
            </a:ext>
          </a:extLst>
        </p:cNvPr>
        <p:cNvGrpSpPr/>
        <p:nvPr/>
      </p:nvGrpSpPr>
      <p:grpSpPr>
        <a:xfrm>
          <a:off x="0" y="0"/>
          <a:ext cx="0" cy="0"/>
          <a:chOff x="0" y="0"/>
          <a:chExt cx="0" cy="0"/>
        </a:xfrm>
      </p:grpSpPr>
      <p:sp>
        <p:nvSpPr>
          <p:cNvPr id="33" name="مربع نص 32">
            <a:extLst>
              <a:ext uri="{FF2B5EF4-FFF2-40B4-BE49-F238E27FC236}">
                <a16:creationId xmlns:a16="http://schemas.microsoft.com/office/drawing/2014/main" id="{E517D00C-2F46-3079-14B5-C530B56C69AA}"/>
              </a:ext>
            </a:extLst>
          </p:cNvPr>
          <p:cNvSpPr txBox="1"/>
          <p:nvPr/>
        </p:nvSpPr>
        <p:spPr>
          <a:xfrm>
            <a:off x="1297312" y="3152321"/>
            <a:ext cx="6101080"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قسّم هدفك الكبير إلى أهداف فرعية أصغر وأكثر قابلية للتحقيق.</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90">
            <a:extLst>
              <a:ext uri="{FF2B5EF4-FFF2-40B4-BE49-F238E27FC236}">
                <a16:creationId xmlns:a16="http://schemas.microsoft.com/office/drawing/2014/main" id="{D5A4C6B7-2470-3F63-5E28-8FA4A49B4023}"/>
              </a:ext>
            </a:extLst>
          </p:cNvPr>
          <p:cNvGrpSpPr/>
          <p:nvPr/>
        </p:nvGrpSpPr>
        <p:grpSpPr>
          <a:xfrm>
            <a:off x="9133560" y="1672334"/>
            <a:ext cx="1690008" cy="3513335"/>
            <a:chOff x="6570253" y="1353457"/>
            <a:chExt cx="1690008" cy="3513335"/>
          </a:xfrm>
        </p:grpSpPr>
        <p:sp>
          <p:nvSpPr>
            <p:cNvPr id="3" name="Arc 91">
              <a:extLst>
                <a:ext uri="{FF2B5EF4-FFF2-40B4-BE49-F238E27FC236}">
                  <a16:creationId xmlns:a16="http://schemas.microsoft.com/office/drawing/2014/main" id="{0DEEBDF7-39C6-B68F-6EBB-2F10FA18A57D}"/>
                </a:ext>
              </a:extLst>
            </p:cNvPr>
            <p:cNvSpPr/>
            <p:nvPr/>
          </p:nvSpPr>
          <p:spPr>
            <a:xfrm>
              <a:off x="6622342" y="2059080"/>
              <a:ext cx="1555899" cy="2739839"/>
            </a:xfrm>
            <a:prstGeom prst="arc">
              <a:avLst>
                <a:gd name="adj1" fmla="val 10812224"/>
                <a:gd name="adj2" fmla="val 0"/>
              </a:avLst>
            </a:prstGeom>
            <a:noFill/>
            <a:ln w="292100" cap="rnd" cmpd="sng" algn="ctr">
              <a:solidFill>
                <a:srgbClr val="337679"/>
              </a:solidFill>
              <a:prstDash val="solid"/>
              <a:miter lim="800000"/>
            </a:ln>
            <a:effectLst/>
          </p:spPr>
          <p:txBody>
            <a:bodyPr rtlCol="0" anchor="ctr"/>
            <a:lstStyle/>
            <a:p>
              <a:pPr algn="ctr">
                <a:defRPr/>
              </a:pPr>
              <a:endParaRPr lang="en-US" sz="1350" kern="0">
                <a:solidFill>
                  <a:prstClr val="black"/>
                </a:solidFill>
                <a:latin typeface="Calibri" panose="020F0502020204030204"/>
              </a:endParaRPr>
            </a:p>
          </p:txBody>
        </p:sp>
        <p:sp>
          <p:nvSpPr>
            <p:cNvPr id="4" name="TextBox 92">
              <a:extLst>
                <a:ext uri="{FF2B5EF4-FFF2-40B4-BE49-F238E27FC236}">
                  <a16:creationId xmlns:a16="http://schemas.microsoft.com/office/drawing/2014/main" id="{13AE25FF-F4DA-09B0-E4E3-B0468B2C78D5}"/>
                </a:ext>
              </a:extLst>
            </p:cNvPr>
            <p:cNvSpPr txBox="1"/>
            <p:nvPr/>
          </p:nvSpPr>
          <p:spPr>
            <a:xfrm>
              <a:off x="7112529" y="1353457"/>
              <a:ext cx="575799" cy="553998"/>
            </a:xfrm>
            <a:prstGeom prst="rect">
              <a:avLst/>
            </a:prstGeom>
            <a:noFill/>
          </p:spPr>
          <p:txBody>
            <a:bodyPr wrap="none" rtlCol="0" anchor="b">
              <a:spAutoFit/>
            </a:bodyPr>
            <a:lstStyle/>
            <a:p>
              <a:pPr algn="ctr">
                <a:defRPr/>
              </a:pPr>
              <a:r>
                <a:rPr lang="en-US" sz="3000" b="1" kern="0" dirty="0">
                  <a:solidFill>
                    <a:prstClr val="black">
                      <a:lumMod val="85000"/>
                      <a:lumOff val="15000"/>
                    </a:prstClr>
                  </a:solidFill>
                  <a:latin typeface="Calibri" panose="020F0502020204030204"/>
                </a:rPr>
                <a:t>02</a:t>
              </a:r>
            </a:p>
          </p:txBody>
        </p:sp>
        <p:cxnSp>
          <p:nvCxnSpPr>
            <p:cNvPr id="5" name="Straight Connector 93">
              <a:extLst>
                <a:ext uri="{FF2B5EF4-FFF2-40B4-BE49-F238E27FC236}">
                  <a16:creationId xmlns:a16="http://schemas.microsoft.com/office/drawing/2014/main" id="{C4E762EA-0B70-6BE0-3E4C-343A11E5603A}"/>
                </a:ext>
              </a:extLst>
            </p:cNvPr>
            <p:cNvCxnSpPr>
              <a:cxnSpLocks/>
              <a:stCxn id="6" idx="0"/>
            </p:cNvCxnSpPr>
            <p:nvPr/>
          </p:nvCxnSpPr>
          <p:spPr>
            <a:xfrm flipV="1">
              <a:off x="7400291"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6" name="Oval 94">
              <a:extLst>
                <a:ext uri="{FF2B5EF4-FFF2-40B4-BE49-F238E27FC236}">
                  <a16:creationId xmlns:a16="http://schemas.microsoft.com/office/drawing/2014/main" id="{B865C151-C420-16A4-97E6-F15A8E8E65DD}"/>
                </a:ext>
              </a:extLst>
            </p:cNvPr>
            <p:cNvSpPr/>
            <p:nvPr/>
          </p:nvSpPr>
          <p:spPr>
            <a:xfrm>
              <a:off x="7050247"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algn="ctr">
                <a:defRPr/>
              </a:pPr>
              <a:endParaRPr lang="en-US" sz="1350" kern="0">
                <a:solidFill>
                  <a:prstClr val="white"/>
                </a:solidFill>
                <a:latin typeface="Calibri" panose="020F0502020204030204"/>
              </a:endParaRPr>
            </a:p>
          </p:txBody>
        </p:sp>
        <p:sp>
          <p:nvSpPr>
            <p:cNvPr id="7" name="TextBox 95">
              <a:extLst>
                <a:ext uri="{FF2B5EF4-FFF2-40B4-BE49-F238E27FC236}">
                  <a16:creationId xmlns:a16="http://schemas.microsoft.com/office/drawing/2014/main" id="{2B06841C-BCD4-0053-8231-031CB87F74D3}"/>
                </a:ext>
              </a:extLst>
            </p:cNvPr>
            <p:cNvSpPr txBox="1"/>
            <p:nvPr/>
          </p:nvSpPr>
          <p:spPr>
            <a:xfrm>
              <a:off x="6570253" y="3666463"/>
              <a:ext cx="1690008" cy="1200329"/>
            </a:xfrm>
            <a:prstGeom prst="rect">
              <a:avLst/>
            </a:prstGeom>
            <a:noFill/>
          </p:spPr>
          <p:txBody>
            <a:bodyPr wrap="square">
              <a:spAutoFit/>
            </a:bodyPr>
            <a:lstStyle/>
            <a:p>
              <a:pPr algn="ctr">
                <a:spcAft>
                  <a:spcPts val="800"/>
                </a:spcAft>
                <a:buSzPct val="150000"/>
                <a:defRPr/>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تقسيم الأهداف الكبيرة إلى مهام صغيرة</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sp>
        <p:nvSpPr>
          <p:cNvPr id="9" name="مربع نص 8">
            <a:extLst>
              <a:ext uri="{FF2B5EF4-FFF2-40B4-BE49-F238E27FC236}">
                <a16:creationId xmlns:a16="http://schemas.microsoft.com/office/drawing/2014/main" id="{F9DA741A-7A52-2DF9-5EE3-2FB05E3983F5}"/>
              </a:ext>
            </a:extLst>
          </p:cNvPr>
          <p:cNvSpPr txBox="1"/>
          <p:nvPr/>
        </p:nvSpPr>
        <p:spPr>
          <a:xfrm>
            <a:off x="1368432" y="4286797"/>
            <a:ext cx="6101080" cy="954107"/>
          </a:xfrm>
          <a:prstGeom prst="rect">
            <a:avLst/>
          </a:prstGeom>
          <a:noFill/>
        </p:spPr>
        <p:txBody>
          <a:bodyPr wrap="square">
            <a:spAutoFit/>
          </a:bodyPr>
          <a:lstStyle/>
          <a:p>
            <a:pPr algn="r" rtl="1"/>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مثال عملي: إذا كان هدفك تقديم 10 دورات تدريبية في السنة، قسمها إلى هدف فصلي (2-3 دورات كل 3 أشهر).</a:t>
            </a:r>
            <a:endParaRPr lang="fr-FR" sz="2800" dirty="0">
              <a:latin typeface="Adobe Arabic" panose="02040503050201020203" pitchFamily="18" charset="-78"/>
              <a:cs typeface="Adobe Arabic" panose="02040503050201020203" pitchFamily="18" charset="-78"/>
            </a:endParaRPr>
          </a:p>
        </p:txBody>
      </p:sp>
      <p:grpSp>
        <p:nvGrpSpPr>
          <p:cNvPr id="10" name="Group 1">
            <a:extLst>
              <a:ext uri="{FF2B5EF4-FFF2-40B4-BE49-F238E27FC236}">
                <a16:creationId xmlns:a16="http://schemas.microsoft.com/office/drawing/2014/main" id="{0FEA4ACB-207F-E6DD-16F2-38FA8EE2663B}"/>
              </a:ext>
            </a:extLst>
          </p:cNvPr>
          <p:cNvGrpSpPr/>
          <p:nvPr/>
        </p:nvGrpSpPr>
        <p:grpSpPr>
          <a:xfrm>
            <a:off x="2698136" y="675008"/>
            <a:ext cx="6957150" cy="968852"/>
            <a:chOff x="2698136" y="519096"/>
            <a:chExt cx="6957150" cy="968852"/>
          </a:xfrm>
        </p:grpSpPr>
        <p:grpSp>
          <p:nvGrpSpPr>
            <p:cNvPr id="11" name="Group 2">
              <a:extLst>
                <a:ext uri="{FF2B5EF4-FFF2-40B4-BE49-F238E27FC236}">
                  <a16:creationId xmlns:a16="http://schemas.microsoft.com/office/drawing/2014/main" id="{0199AB83-6261-BFF1-6467-6ABE3014E925}"/>
                </a:ext>
              </a:extLst>
            </p:cNvPr>
            <p:cNvGrpSpPr/>
            <p:nvPr/>
          </p:nvGrpSpPr>
          <p:grpSpPr>
            <a:xfrm>
              <a:off x="2698136" y="1333654"/>
              <a:ext cx="6957150" cy="154294"/>
              <a:chOff x="2941058" y="1479627"/>
              <a:chExt cx="6957150" cy="154294"/>
            </a:xfrm>
          </p:grpSpPr>
          <p:sp>
            <p:nvSpPr>
              <p:cNvPr id="13" name="Oval 4">
                <a:extLst>
                  <a:ext uri="{FF2B5EF4-FFF2-40B4-BE49-F238E27FC236}">
                    <a16:creationId xmlns:a16="http://schemas.microsoft.com/office/drawing/2014/main" id="{41BC2888-9DFF-B9D1-40C2-27E1CCA61E7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4" name="Group 5">
                <a:extLst>
                  <a:ext uri="{FF2B5EF4-FFF2-40B4-BE49-F238E27FC236}">
                    <a16:creationId xmlns:a16="http://schemas.microsoft.com/office/drawing/2014/main" id="{E034D7F5-7E67-CBEF-D705-66E337B09D2E}"/>
                  </a:ext>
                </a:extLst>
              </p:cNvPr>
              <p:cNvGrpSpPr/>
              <p:nvPr/>
            </p:nvGrpSpPr>
            <p:grpSpPr>
              <a:xfrm>
                <a:off x="9256541" y="1479627"/>
                <a:ext cx="641667" cy="154294"/>
                <a:chOff x="9256541" y="1479627"/>
                <a:chExt cx="641667" cy="154294"/>
              </a:xfrm>
              <a:solidFill>
                <a:srgbClr val="627383"/>
              </a:solidFill>
            </p:grpSpPr>
            <p:sp>
              <p:nvSpPr>
                <p:cNvPr id="19" name="Arrow: Striped Right 22">
                  <a:extLst>
                    <a:ext uri="{FF2B5EF4-FFF2-40B4-BE49-F238E27FC236}">
                      <a16:creationId xmlns:a16="http://schemas.microsoft.com/office/drawing/2014/main" id="{5A94271D-29BE-D78C-222E-BD26316718ED}"/>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0" name="Arrow: Striped Right 23">
                  <a:extLst>
                    <a:ext uri="{FF2B5EF4-FFF2-40B4-BE49-F238E27FC236}">
                      <a16:creationId xmlns:a16="http://schemas.microsoft.com/office/drawing/2014/main" id="{4DCEE3D7-266A-4CFC-775D-1ACB00FC23DF}"/>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4">
                  <a:extLst>
                    <a:ext uri="{FF2B5EF4-FFF2-40B4-BE49-F238E27FC236}">
                      <a16:creationId xmlns:a16="http://schemas.microsoft.com/office/drawing/2014/main" id="{71C7FA09-E97F-16E2-7211-634D99AA4CDF}"/>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5" name="Group 6">
                <a:extLst>
                  <a:ext uri="{FF2B5EF4-FFF2-40B4-BE49-F238E27FC236}">
                    <a16:creationId xmlns:a16="http://schemas.microsoft.com/office/drawing/2014/main" id="{07658355-5B07-435B-6746-67BC61D8F83C}"/>
                  </a:ext>
                </a:extLst>
              </p:cNvPr>
              <p:cNvGrpSpPr/>
              <p:nvPr/>
            </p:nvGrpSpPr>
            <p:grpSpPr>
              <a:xfrm>
                <a:off x="2941058" y="1479627"/>
                <a:ext cx="641667" cy="154294"/>
                <a:chOff x="9256541" y="1479627"/>
                <a:chExt cx="641667" cy="154294"/>
              </a:xfrm>
              <a:solidFill>
                <a:srgbClr val="627383"/>
              </a:solidFill>
            </p:grpSpPr>
            <p:sp>
              <p:nvSpPr>
                <p:cNvPr id="16" name="Arrow: Striped Right 19">
                  <a:extLst>
                    <a:ext uri="{FF2B5EF4-FFF2-40B4-BE49-F238E27FC236}">
                      <a16:creationId xmlns:a16="http://schemas.microsoft.com/office/drawing/2014/main" id="{DFA36CE7-1B91-5844-3A78-55650A677AC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Arrow: Striped Right 20">
                  <a:extLst>
                    <a:ext uri="{FF2B5EF4-FFF2-40B4-BE49-F238E27FC236}">
                      <a16:creationId xmlns:a16="http://schemas.microsoft.com/office/drawing/2014/main" id="{71DF4021-0CCF-C7F6-E9AA-2BE48EDC51AF}"/>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8" name="Arrow: Striped Right 21">
                  <a:extLst>
                    <a:ext uri="{FF2B5EF4-FFF2-40B4-BE49-F238E27FC236}">
                      <a16:creationId xmlns:a16="http://schemas.microsoft.com/office/drawing/2014/main" id="{020BD499-A803-625F-BD80-EFDCFE54C6C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2" name="TextBox 3">
              <a:extLst>
                <a:ext uri="{FF2B5EF4-FFF2-40B4-BE49-F238E27FC236}">
                  <a16:creationId xmlns:a16="http://schemas.microsoft.com/office/drawing/2014/main" id="{22B059A5-66B4-D2F7-FE35-21F3FC93AA6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استراتيجيات تحقيق الأهداف بنجاح</a:t>
              </a:r>
            </a:p>
          </p:txBody>
        </p:sp>
      </p:grpSp>
      <p:sp>
        <p:nvSpPr>
          <p:cNvPr id="22" name="مربع نص 21">
            <a:extLst>
              <a:ext uri="{FF2B5EF4-FFF2-40B4-BE49-F238E27FC236}">
                <a16:creationId xmlns:a16="http://schemas.microsoft.com/office/drawing/2014/main" id="{C7F620E5-666A-0560-9A07-E60C029B2F3D}"/>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228710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EA5EC-16B7-EFAD-D320-34A7EC766639}"/>
            </a:ext>
          </a:extLst>
        </p:cNvPr>
        <p:cNvGrpSpPr/>
        <p:nvPr/>
      </p:nvGrpSpPr>
      <p:grpSpPr>
        <a:xfrm>
          <a:off x="0" y="0"/>
          <a:ext cx="0" cy="0"/>
          <a:chOff x="0" y="0"/>
          <a:chExt cx="0" cy="0"/>
        </a:xfrm>
      </p:grpSpPr>
      <p:sp>
        <p:nvSpPr>
          <p:cNvPr id="33" name="مربع نص 32">
            <a:extLst>
              <a:ext uri="{FF2B5EF4-FFF2-40B4-BE49-F238E27FC236}">
                <a16:creationId xmlns:a16="http://schemas.microsoft.com/office/drawing/2014/main" id="{2771748B-CEF1-C4B0-0C16-622C1A6CAE67}"/>
              </a:ext>
            </a:extLst>
          </p:cNvPr>
          <p:cNvSpPr txBox="1"/>
          <p:nvPr/>
        </p:nvSpPr>
        <p:spPr>
          <a:xfrm>
            <a:off x="1415208" y="2741829"/>
            <a:ext cx="6101080" cy="1014380"/>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أظهرت الدراسات أن مشاركة أهدافك مع الآخرين تزيد من احتمالية تحقيقها بنسبة 65%.</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84">
            <a:extLst>
              <a:ext uri="{FF2B5EF4-FFF2-40B4-BE49-F238E27FC236}">
                <a16:creationId xmlns:a16="http://schemas.microsoft.com/office/drawing/2014/main" id="{6F3F43E3-B68C-1A5E-AB6D-A2E81DD9F821}"/>
              </a:ext>
            </a:extLst>
          </p:cNvPr>
          <p:cNvGrpSpPr/>
          <p:nvPr/>
        </p:nvGrpSpPr>
        <p:grpSpPr>
          <a:xfrm>
            <a:off x="8967840" y="1706269"/>
            <a:ext cx="1719941" cy="3445462"/>
            <a:chOff x="4984421" y="1353457"/>
            <a:chExt cx="1719941" cy="3445462"/>
          </a:xfrm>
        </p:grpSpPr>
        <p:sp>
          <p:nvSpPr>
            <p:cNvPr id="3" name="Arc 85">
              <a:extLst>
                <a:ext uri="{FF2B5EF4-FFF2-40B4-BE49-F238E27FC236}">
                  <a16:creationId xmlns:a16="http://schemas.microsoft.com/office/drawing/2014/main" id="{265D9AC9-FF5C-8741-DA3C-C4D85BB267FC}"/>
                </a:ext>
              </a:extLst>
            </p:cNvPr>
            <p:cNvSpPr/>
            <p:nvPr/>
          </p:nvSpPr>
          <p:spPr>
            <a:xfrm>
              <a:off x="5066443" y="2059080"/>
              <a:ext cx="1555899" cy="2739839"/>
            </a:xfrm>
            <a:prstGeom prst="arc">
              <a:avLst>
                <a:gd name="adj1" fmla="val 10812224"/>
                <a:gd name="adj2" fmla="val 0"/>
              </a:avLst>
            </a:prstGeom>
            <a:noFill/>
            <a:ln w="288925" cap="rnd" cmpd="sng" algn="ctr">
              <a:solidFill>
                <a:srgbClr val="FFCC66"/>
              </a:solidFill>
              <a:prstDash val="solid"/>
              <a:miter lim="800000"/>
            </a:ln>
            <a:effectLst/>
          </p:spPr>
          <p:txBody>
            <a:bodyPr rtlCol="0" anchor="ctr"/>
            <a:lstStyle/>
            <a:p>
              <a:pPr algn="ctr">
                <a:defRPr/>
              </a:pPr>
              <a:endParaRPr lang="en-US" sz="1350" kern="0">
                <a:solidFill>
                  <a:prstClr val="black"/>
                </a:solidFill>
                <a:latin typeface="Calibri" panose="020F0502020204030204"/>
              </a:endParaRPr>
            </a:p>
          </p:txBody>
        </p:sp>
        <p:sp>
          <p:nvSpPr>
            <p:cNvPr id="4" name="TextBox 86">
              <a:extLst>
                <a:ext uri="{FF2B5EF4-FFF2-40B4-BE49-F238E27FC236}">
                  <a16:creationId xmlns:a16="http://schemas.microsoft.com/office/drawing/2014/main" id="{5FF9993E-C53F-1106-5958-04AB96E81D02}"/>
                </a:ext>
              </a:extLst>
            </p:cNvPr>
            <p:cNvSpPr txBox="1"/>
            <p:nvPr/>
          </p:nvSpPr>
          <p:spPr>
            <a:xfrm>
              <a:off x="5556584" y="1353457"/>
              <a:ext cx="575799" cy="553998"/>
            </a:xfrm>
            <a:prstGeom prst="rect">
              <a:avLst/>
            </a:prstGeom>
            <a:noFill/>
          </p:spPr>
          <p:txBody>
            <a:bodyPr wrap="none" rtlCol="0" anchor="b">
              <a:spAutoFit/>
            </a:bodyPr>
            <a:lstStyle/>
            <a:p>
              <a:pPr algn="ctr">
                <a:defRPr/>
              </a:pPr>
              <a:r>
                <a:rPr lang="en-US" sz="3000" b="1" kern="0" dirty="0">
                  <a:solidFill>
                    <a:prstClr val="black">
                      <a:lumMod val="85000"/>
                      <a:lumOff val="15000"/>
                    </a:prstClr>
                  </a:solidFill>
                  <a:latin typeface="Calibri" panose="020F0502020204030204"/>
                </a:rPr>
                <a:t>03</a:t>
              </a:r>
            </a:p>
          </p:txBody>
        </p:sp>
        <p:cxnSp>
          <p:nvCxnSpPr>
            <p:cNvPr id="5" name="Straight Connector 87">
              <a:extLst>
                <a:ext uri="{FF2B5EF4-FFF2-40B4-BE49-F238E27FC236}">
                  <a16:creationId xmlns:a16="http://schemas.microsoft.com/office/drawing/2014/main" id="{76F46B25-085A-75A1-864A-CD7FA1F8D9D4}"/>
                </a:ext>
              </a:extLst>
            </p:cNvPr>
            <p:cNvCxnSpPr>
              <a:cxnSpLocks/>
              <a:stCxn id="6" idx="0"/>
            </p:cNvCxnSpPr>
            <p:nvPr/>
          </p:nvCxnSpPr>
          <p:spPr>
            <a:xfrm flipV="1">
              <a:off x="5844392"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6" name="Oval 88">
              <a:extLst>
                <a:ext uri="{FF2B5EF4-FFF2-40B4-BE49-F238E27FC236}">
                  <a16:creationId xmlns:a16="http://schemas.microsoft.com/office/drawing/2014/main" id="{8F403A45-D286-2578-3617-709BC9CE4178}"/>
                </a:ext>
              </a:extLst>
            </p:cNvPr>
            <p:cNvSpPr/>
            <p:nvPr/>
          </p:nvSpPr>
          <p:spPr>
            <a:xfrm>
              <a:off x="5494348"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algn="ctr">
                <a:defRPr/>
              </a:pPr>
              <a:endParaRPr lang="en-US" sz="1350" kern="0">
                <a:solidFill>
                  <a:prstClr val="white"/>
                </a:solidFill>
                <a:latin typeface="Calibri" panose="020F0502020204030204"/>
              </a:endParaRPr>
            </a:p>
          </p:txBody>
        </p:sp>
        <p:sp>
          <p:nvSpPr>
            <p:cNvPr id="7" name="TextBox 89">
              <a:extLst>
                <a:ext uri="{FF2B5EF4-FFF2-40B4-BE49-F238E27FC236}">
                  <a16:creationId xmlns:a16="http://schemas.microsoft.com/office/drawing/2014/main" id="{D6597ECE-0298-F1E6-5C8E-86933E6AD33F}"/>
                </a:ext>
              </a:extLst>
            </p:cNvPr>
            <p:cNvSpPr txBox="1"/>
            <p:nvPr/>
          </p:nvSpPr>
          <p:spPr>
            <a:xfrm>
              <a:off x="4984421" y="3666463"/>
              <a:ext cx="1719941" cy="830997"/>
            </a:xfrm>
            <a:prstGeom prst="rect">
              <a:avLst/>
            </a:prstGeom>
            <a:noFill/>
          </p:spPr>
          <p:txBody>
            <a:bodyPr wrap="square">
              <a:spAutoFit/>
            </a:bodyPr>
            <a:lstStyle/>
            <a:p>
              <a:pPr algn="ctr">
                <a:spcAft>
                  <a:spcPts val="800"/>
                </a:spcAft>
                <a:buSzPct val="150000"/>
                <a:defRPr/>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تطبيق تقنية "الالتزام العام"</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8" name="Group 1">
            <a:extLst>
              <a:ext uri="{FF2B5EF4-FFF2-40B4-BE49-F238E27FC236}">
                <a16:creationId xmlns:a16="http://schemas.microsoft.com/office/drawing/2014/main" id="{F60B167E-CA68-EFDF-AADE-3391876A7474}"/>
              </a:ext>
            </a:extLst>
          </p:cNvPr>
          <p:cNvGrpSpPr/>
          <p:nvPr/>
        </p:nvGrpSpPr>
        <p:grpSpPr>
          <a:xfrm>
            <a:off x="2698136" y="675008"/>
            <a:ext cx="6957150" cy="968852"/>
            <a:chOff x="2698136" y="519096"/>
            <a:chExt cx="6957150" cy="968852"/>
          </a:xfrm>
        </p:grpSpPr>
        <p:grpSp>
          <p:nvGrpSpPr>
            <p:cNvPr id="9" name="Group 2">
              <a:extLst>
                <a:ext uri="{FF2B5EF4-FFF2-40B4-BE49-F238E27FC236}">
                  <a16:creationId xmlns:a16="http://schemas.microsoft.com/office/drawing/2014/main" id="{97189EA5-E631-966D-6288-8B2210ECB708}"/>
                </a:ext>
              </a:extLst>
            </p:cNvPr>
            <p:cNvGrpSpPr/>
            <p:nvPr/>
          </p:nvGrpSpPr>
          <p:grpSpPr>
            <a:xfrm>
              <a:off x="2698136" y="1333654"/>
              <a:ext cx="6957150" cy="154294"/>
              <a:chOff x="2941058" y="1479627"/>
              <a:chExt cx="6957150" cy="154294"/>
            </a:xfrm>
          </p:grpSpPr>
          <p:sp>
            <p:nvSpPr>
              <p:cNvPr id="11" name="Oval 4">
                <a:extLst>
                  <a:ext uri="{FF2B5EF4-FFF2-40B4-BE49-F238E27FC236}">
                    <a16:creationId xmlns:a16="http://schemas.microsoft.com/office/drawing/2014/main" id="{052A8D43-6FBC-B843-FE6B-BE1B0AA4086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2" name="Group 5">
                <a:extLst>
                  <a:ext uri="{FF2B5EF4-FFF2-40B4-BE49-F238E27FC236}">
                    <a16:creationId xmlns:a16="http://schemas.microsoft.com/office/drawing/2014/main" id="{C5483FD9-704B-B4D6-3E52-E6BD7093AFDC}"/>
                  </a:ext>
                </a:extLst>
              </p:cNvPr>
              <p:cNvGrpSpPr/>
              <p:nvPr/>
            </p:nvGrpSpPr>
            <p:grpSpPr>
              <a:xfrm>
                <a:off x="9256541" y="1479627"/>
                <a:ext cx="641667" cy="154294"/>
                <a:chOff x="9256541" y="1479627"/>
                <a:chExt cx="641667" cy="154294"/>
              </a:xfrm>
              <a:solidFill>
                <a:srgbClr val="627383"/>
              </a:solidFill>
            </p:grpSpPr>
            <p:sp>
              <p:nvSpPr>
                <p:cNvPr id="17" name="Arrow: Striped Right 22">
                  <a:extLst>
                    <a:ext uri="{FF2B5EF4-FFF2-40B4-BE49-F238E27FC236}">
                      <a16:creationId xmlns:a16="http://schemas.microsoft.com/office/drawing/2014/main" id="{B7BA8C4F-C7F3-7B3E-53AE-FB0E0022702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8" name="Arrow: Striped Right 23">
                  <a:extLst>
                    <a:ext uri="{FF2B5EF4-FFF2-40B4-BE49-F238E27FC236}">
                      <a16:creationId xmlns:a16="http://schemas.microsoft.com/office/drawing/2014/main" id="{128670A1-4E97-3EB6-F337-555BE94CD9C9}"/>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Arrow: Striped Right 24">
                  <a:extLst>
                    <a:ext uri="{FF2B5EF4-FFF2-40B4-BE49-F238E27FC236}">
                      <a16:creationId xmlns:a16="http://schemas.microsoft.com/office/drawing/2014/main" id="{45D3DF37-AF26-1434-DD0B-AB4618A71ECF}"/>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3" name="Group 6">
                <a:extLst>
                  <a:ext uri="{FF2B5EF4-FFF2-40B4-BE49-F238E27FC236}">
                    <a16:creationId xmlns:a16="http://schemas.microsoft.com/office/drawing/2014/main" id="{E5D952E7-82AC-5574-9DFB-D4E12CC4E4E9}"/>
                  </a:ext>
                </a:extLst>
              </p:cNvPr>
              <p:cNvGrpSpPr/>
              <p:nvPr/>
            </p:nvGrpSpPr>
            <p:grpSpPr>
              <a:xfrm>
                <a:off x="2941058" y="1479627"/>
                <a:ext cx="641667" cy="154294"/>
                <a:chOff x="9256541" y="1479627"/>
                <a:chExt cx="641667" cy="154294"/>
              </a:xfrm>
              <a:solidFill>
                <a:srgbClr val="627383"/>
              </a:solidFill>
            </p:grpSpPr>
            <p:sp>
              <p:nvSpPr>
                <p:cNvPr id="14" name="Arrow: Striped Right 19">
                  <a:extLst>
                    <a:ext uri="{FF2B5EF4-FFF2-40B4-BE49-F238E27FC236}">
                      <a16:creationId xmlns:a16="http://schemas.microsoft.com/office/drawing/2014/main" id="{1B2FCEF2-20D6-E2DB-9660-97465E33A0A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20">
                  <a:extLst>
                    <a:ext uri="{FF2B5EF4-FFF2-40B4-BE49-F238E27FC236}">
                      <a16:creationId xmlns:a16="http://schemas.microsoft.com/office/drawing/2014/main" id="{3D6CABAE-4E64-DE16-B396-0ED9AE8E16C1}"/>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6" name="Arrow: Striped Right 21">
                  <a:extLst>
                    <a:ext uri="{FF2B5EF4-FFF2-40B4-BE49-F238E27FC236}">
                      <a16:creationId xmlns:a16="http://schemas.microsoft.com/office/drawing/2014/main" id="{EBF2ADBE-8B49-211F-47F8-C075D5FEDC4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0" name="TextBox 3">
              <a:extLst>
                <a:ext uri="{FF2B5EF4-FFF2-40B4-BE49-F238E27FC236}">
                  <a16:creationId xmlns:a16="http://schemas.microsoft.com/office/drawing/2014/main" id="{1B1C634B-031B-CD15-2FA8-75A3E79A544B}"/>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استراتيجيات تحقيق الأهداف بنجاح</a:t>
              </a:r>
            </a:p>
          </p:txBody>
        </p:sp>
      </p:grpSp>
      <p:sp>
        <p:nvSpPr>
          <p:cNvPr id="20" name="مربع نص 19">
            <a:extLst>
              <a:ext uri="{FF2B5EF4-FFF2-40B4-BE49-F238E27FC236}">
                <a16:creationId xmlns:a16="http://schemas.microsoft.com/office/drawing/2014/main" id="{83C4A8ED-357D-586F-3DEE-5449578608B3}"/>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02973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38D6B5-839E-5465-EF90-4B267A7C6DA8}"/>
            </a:ext>
          </a:extLst>
        </p:cNvPr>
        <p:cNvGrpSpPr/>
        <p:nvPr/>
      </p:nvGrpSpPr>
      <p:grpSpPr>
        <a:xfrm>
          <a:off x="0" y="0"/>
          <a:ext cx="0" cy="0"/>
          <a:chOff x="0" y="0"/>
          <a:chExt cx="0" cy="0"/>
        </a:xfrm>
      </p:grpSpPr>
      <p:sp>
        <p:nvSpPr>
          <p:cNvPr id="33" name="مربع نص 32">
            <a:extLst>
              <a:ext uri="{FF2B5EF4-FFF2-40B4-BE49-F238E27FC236}">
                <a16:creationId xmlns:a16="http://schemas.microsoft.com/office/drawing/2014/main" id="{D21C719A-E5A7-08E8-786C-AF30FD157060}"/>
              </a:ext>
            </a:extLst>
          </p:cNvPr>
          <p:cNvSpPr txBox="1"/>
          <p:nvPr/>
        </p:nvSpPr>
        <p:spPr>
          <a:xfrm>
            <a:off x="1402290" y="3152321"/>
            <a:ext cx="6101080"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حدد مكافآت صغيرة لنفسك عند إكمال كل مرحلة من خطتك.</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8" name="Group 78">
            <a:extLst>
              <a:ext uri="{FF2B5EF4-FFF2-40B4-BE49-F238E27FC236}">
                <a16:creationId xmlns:a16="http://schemas.microsoft.com/office/drawing/2014/main" id="{67D491A3-E318-3A06-590B-64D205E323BC}"/>
              </a:ext>
            </a:extLst>
          </p:cNvPr>
          <p:cNvGrpSpPr/>
          <p:nvPr/>
        </p:nvGrpSpPr>
        <p:grpSpPr>
          <a:xfrm>
            <a:off x="8905461" y="1672334"/>
            <a:ext cx="1719941" cy="3513335"/>
            <a:chOff x="3428522" y="1353457"/>
            <a:chExt cx="1719941" cy="3513335"/>
          </a:xfrm>
        </p:grpSpPr>
        <p:sp>
          <p:nvSpPr>
            <p:cNvPr id="9" name="Arc 79">
              <a:extLst>
                <a:ext uri="{FF2B5EF4-FFF2-40B4-BE49-F238E27FC236}">
                  <a16:creationId xmlns:a16="http://schemas.microsoft.com/office/drawing/2014/main" id="{DF6A98DD-0C3E-BB5D-1FFA-C912D7E209FB}"/>
                </a:ext>
              </a:extLst>
            </p:cNvPr>
            <p:cNvSpPr/>
            <p:nvPr/>
          </p:nvSpPr>
          <p:spPr>
            <a:xfrm>
              <a:off x="3510544" y="2059080"/>
              <a:ext cx="1555899" cy="2739839"/>
            </a:xfrm>
            <a:prstGeom prst="arc">
              <a:avLst>
                <a:gd name="adj1" fmla="val 10812224"/>
                <a:gd name="adj2" fmla="val 0"/>
              </a:avLst>
            </a:prstGeom>
            <a:noFill/>
            <a:ln w="282575" cap="rnd" cmpd="sng" algn="ctr">
              <a:solidFill>
                <a:srgbClr val="A5A5A5"/>
              </a:solidFill>
              <a:prstDash val="solid"/>
              <a:miter lim="800000"/>
            </a:ln>
            <a:effectLst/>
          </p:spPr>
          <p:txBody>
            <a:bodyPr rtlCol="0" anchor="ctr"/>
            <a:lstStyle/>
            <a:p>
              <a:pPr algn="ctr">
                <a:defRPr/>
              </a:pPr>
              <a:endParaRPr lang="en-US" sz="1350" kern="0">
                <a:solidFill>
                  <a:prstClr val="black"/>
                </a:solidFill>
                <a:latin typeface="Calibri" panose="020F0502020204030204"/>
              </a:endParaRPr>
            </a:p>
          </p:txBody>
        </p:sp>
        <p:sp>
          <p:nvSpPr>
            <p:cNvPr id="10" name="TextBox 80">
              <a:extLst>
                <a:ext uri="{FF2B5EF4-FFF2-40B4-BE49-F238E27FC236}">
                  <a16:creationId xmlns:a16="http://schemas.microsoft.com/office/drawing/2014/main" id="{EA820269-B5B5-FB4F-CC36-ED220C836B74}"/>
                </a:ext>
              </a:extLst>
            </p:cNvPr>
            <p:cNvSpPr txBox="1"/>
            <p:nvPr/>
          </p:nvSpPr>
          <p:spPr>
            <a:xfrm>
              <a:off x="4000639" y="1353457"/>
              <a:ext cx="575799" cy="553998"/>
            </a:xfrm>
            <a:prstGeom prst="rect">
              <a:avLst/>
            </a:prstGeom>
            <a:noFill/>
          </p:spPr>
          <p:txBody>
            <a:bodyPr wrap="none" rtlCol="0" anchor="b">
              <a:spAutoFit/>
            </a:bodyPr>
            <a:lstStyle/>
            <a:p>
              <a:pPr algn="ctr">
                <a:defRPr/>
              </a:pPr>
              <a:r>
                <a:rPr lang="en-US" sz="3000" b="1" kern="0" dirty="0">
                  <a:solidFill>
                    <a:prstClr val="black">
                      <a:lumMod val="85000"/>
                      <a:lumOff val="15000"/>
                    </a:prstClr>
                  </a:solidFill>
                  <a:latin typeface="Calibri" panose="020F0502020204030204"/>
                </a:rPr>
                <a:t>04</a:t>
              </a:r>
            </a:p>
          </p:txBody>
        </p:sp>
        <p:cxnSp>
          <p:nvCxnSpPr>
            <p:cNvPr id="11" name="Straight Connector 81">
              <a:extLst>
                <a:ext uri="{FF2B5EF4-FFF2-40B4-BE49-F238E27FC236}">
                  <a16:creationId xmlns:a16="http://schemas.microsoft.com/office/drawing/2014/main" id="{63A9F061-2134-CDF6-A04B-51D2B37ABBF7}"/>
                </a:ext>
              </a:extLst>
            </p:cNvPr>
            <p:cNvCxnSpPr>
              <a:cxnSpLocks/>
              <a:stCxn id="12" idx="0"/>
            </p:cNvCxnSpPr>
            <p:nvPr/>
          </p:nvCxnSpPr>
          <p:spPr>
            <a:xfrm flipV="1">
              <a:off x="4288493"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12" name="Oval 82">
              <a:extLst>
                <a:ext uri="{FF2B5EF4-FFF2-40B4-BE49-F238E27FC236}">
                  <a16:creationId xmlns:a16="http://schemas.microsoft.com/office/drawing/2014/main" id="{A2791780-F360-8DC2-EE91-B7C5FB42A154}"/>
                </a:ext>
              </a:extLst>
            </p:cNvPr>
            <p:cNvSpPr/>
            <p:nvPr/>
          </p:nvSpPr>
          <p:spPr>
            <a:xfrm>
              <a:off x="3938449"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algn="ctr">
                <a:defRPr/>
              </a:pPr>
              <a:endParaRPr lang="en-US" sz="1350" kern="0">
                <a:solidFill>
                  <a:prstClr val="white"/>
                </a:solidFill>
                <a:latin typeface="Calibri" panose="020F0502020204030204"/>
              </a:endParaRPr>
            </a:p>
          </p:txBody>
        </p:sp>
        <p:sp>
          <p:nvSpPr>
            <p:cNvPr id="13" name="TextBox 83">
              <a:extLst>
                <a:ext uri="{FF2B5EF4-FFF2-40B4-BE49-F238E27FC236}">
                  <a16:creationId xmlns:a16="http://schemas.microsoft.com/office/drawing/2014/main" id="{154F040B-C2CB-3048-593B-005DDD16FBFF}"/>
                </a:ext>
              </a:extLst>
            </p:cNvPr>
            <p:cNvSpPr txBox="1"/>
            <p:nvPr/>
          </p:nvSpPr>
          <p:spPr>
            <a:xfrm>
              <a:off x="3428522" y="3666463"/>
              <a:ext cx="1719941" cy="1200329"/>
            </a:xfrm>
            <a:prstGeom prst="rect">
              <a:avLst/>
            </a:prstGeom>
            <a:noFill/>
          </p:spPr>
          <p:txBody>
            <a:bodyPr wrap="square">
              <a:spAutoFit/>
            </a:bodyPr>
            <a:lstStyle/>
            <a:p>
              <a:pPr algn="ctr">
                <a:spcAft>
                  <a:spcPts val="800"/>
                </a:spcAft>
                <a:buSzPct val="150000"/>
                <a:defRPr/>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استخدام تقنية "التحفيز المرتبط بالمكافأة"</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14" name="Group 1">
            <a:extLst>
              <a:ext uri="{FF2B5EF4-FFF2-40B4-BE49-F238E27FC236}">
                <a16:creationId xmlns:a16="http://schemas.microsoft.com/office/drawing/2014/main" id="{5581DFDD-36D5-EB55-BB59-8790A0077A86}"/>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7354CF39-7528-D847-4314-78B430F5BBD9}"/>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B7A231C4-34E7-D89C-0D5D-E527D91E0E73}"/>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F0446890-DFD7-D9B4-646B-16DDEA9AFA36}"/>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DCADC4F7-F2D2-B659-FEEF-CD5D1181AF91}"/>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F89A165-62D3-B700-DB84-B3FF7BCCE5D1}"/>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48A1C607-9D2E-6B9D-3A03-2D9670FEE875}"/>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9BB4DC50-40F2-FA21-9C03-624E80A7395E}"/>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B2553D48-46BF-4DA1-2CF0-26CB756A2A0A}"/>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862DF4AA-E5FD-B0B6-F392-6A6731D8548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2C1E9DDC-62F9-43EC-37A8-192E456EFBC5}"/>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980D6C20-E448-E9B8-7D45-BB3EAE0D9D72}"/>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استراتيجيات تحقيق الأهداف بنجاح</a:t>
              </a:r>
            </a:p>
          </p:txBody>
        </p:sp>
      </p:grpSp>
      <p:sp>
        <p:nvSpPr>
          <p:cNvPr id="26" name="مربع نص 25">
            <a:extLst>
              <a:ext uri="{FF2B5EF4-FFF2-40B4-BE49-F238E27FC236}">
                <a16:creationId xmlns:a16="http://schemas.microsoft.com/office/drawing/2014/main" id="{2FC1DE6F-ABA2-B0FE-4E60-3129923829C5}"/>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310897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F7B67-74D3-F45C-657C-FE346B4F9903}"/>
            </a:ext>
          </a:extLst>
        </p:cNvPr>
        <p:cNvGrpSpPr/>
        <p:nvPr/>
      </p:nvGrpSpPr>
      <p:grpSpPr>
        <a:xfrm>
          <a:off x="0" y="0"/>
          <a:ext cx="0" cy="0"/>
          <a:chOff x="0" y="0"/>
          <a:chExt cx="0" cy="0"/>
        </a:xfrm>
      </p:grpSpPr>
      <p:sp>
        <p:nvSpPr>
          <p:cNvPr id="33" name="مربع نص 32">
            <a:extLst>
              <a:ext uri="{FF2B5EF4-FFF2-40B4-BE49-F238E27FC236}">
                <a16:creationId xmlns:a16="http://schemas.microsoft.com/office/drawing/2014/main" id="{029F266A-24FA-6D08-AC3F-54EB8185F6F5}"/>
              </a:ext>
            </a:extLst>
          </p:cNvPr>
          <p:cNvSpPr txBox="1"/>
          <p:nvPr/>
        </p:nvSpPr>
        <p:spPr>
          <a:xfrm>
            <a:off x="680720" y="3322383"/>
            <a:ext cx="7066490"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راجع أهدافك وتقدمك بانتظام (أسبوعياً، شهرياً) وعدل الخطة إذا لزم الأمر.</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72">
            <a:extLst>
              <a:ext uri="{FF2B5EF4-FFF2-40B4-BE49-F238E27FC236}">
                <a16:creationId xmlns:a16="http://schemas.microsoft.com/office/drawing/2014/main" id="{C253E0C9-3A28-F44D-E307-A803EF6B84FB}"/>
              </a:ext>
            </a:extLst>
          </p:cNvPr>
          <p:cNvGrpSpPr/>
          <p:nvPr/>
        </p:nvGrpSpPr>
        <p:grpSpPr>
          <a:xfrm>
            <a:off x="9069769" y="1706268"/>
            <a:ext cx="1719943" cy="3445462"/>
            <a:chOff x="1790601" y="1353457"/>
            <a:chExt cx="1719943" cy="3445462"/>
          </a:xfrm>
        </p:grpSpPr>
        <p:sp>
          <p:nvSpPr>
            <p:cNvPr id="3" name="Arc 73">
              <a:extLst>
                <a:ext uri="{FF2B5EF4-FFF2-40B4-BE49-F238E27FC236}">
                  <a16:creationId xmlns:a16="http://schemas.microsoft.com/office/drawing/2014/main" id="{C9BC9CF6-5FC8-8011-CF52-F3B6C4558CAF}"/>
                </a:ext>
              </a:extLst>
            </p:cNvPr>
            <p:cNvSpPr/>
            <p:nvPr/>
          </p:nvSpPr>
          <p:spPr>
            <a:xfrm>
              <a:off x="1954645" y="2059080"/>
              <a:ext cx="1555899" cy="2739839"/>
            </a:xfrm>
            <a:prstGeom prst="arc">
              <a:avLst>
                <a:gd name="adj1" fmla="val 10812224"/>
                <a:gd name="adj2" fmla="val 0"/>
              </a:avLst>
            </a:prstGeom>
            <a:noFill/>
            <a:ln w="279400" cap="rnd" cmpd="sng" algn="ctr">
              <a:solidFill>
                <a:srgbClr val="3D8E92"/>
              </a:solidFill>
              <a:prstDash val="solid"/>
              <a:miter lim="800000"/>
            </a:ln>
            <a:effectLst/>
          </p:spPr>
          <p:txBody>
            <a:bodyPr rtlCol="0" anchor="ctr"/>
            <a:lstStyle/>
            <a:p>
              <a:pPr algn="ctr">
                <a:defRPr/>
              </a:pPr>
              <a:endParaRPr lang="en-US" sz="1350" kern="0">
                <a:solidFill>
                  <a:prstClr val="black"/>
                </a:solidFill>
                <a:latin typeface="Calibri" panose="020F0502020204030204"/>
              </a:endParaRPr>
            </a:p>
          </p:txBody>
        </p:sp>
        <p:sp>
          <p:nvSpPr>
            <p:cNvPr id="4" name="TextBox 74">
              <a:extLst>
                <a:ext uri="{FF2B5EF4-FFF2-40B4-BE49-F238E27FC236}">
                  <a16:creationId xmlns:a16="http://schemas.microsoft.com/office/drawing/2014/main" id="{8F4C5C2D-CE6A-09C2-81EB-E32B1018E5ED}"/>
                </a:ext>
              </a:extLst>
            </p:cNvPr>
            <p:cNvSpPr txBox="1"/>
            <p:nvPr/>
          </p:nvSpPr>
          <p:spPr>
            <a:xfrm>
              <a:off x="2444695" y="1353457"/>
              <a:ext cx="575799" cy="553998"/>
            </a:xfrm>
            <a:prstGeom prst="rect">
              <a:avLst/>
            </a:prstGeom>
            <a:noFill/>
          </p:spPr>
          <p:txBody>
            <a:bodyPr wrap="none" rtlCol="0" anchor="b">
              <a:spAutoFit/>
            </a:bodyPr>
            <a:lstStyle/>
            <a:p>
              <a:pPr algn="ctr">
                <a:defRPr/>
              </a:pPr>
              <a:r>
                <a:rPr lang="en-US" sz="3000" b="1" kern="0" dirty="0">
                  <a:solidFill>
                    <a:prstClr val="black">
                      <a:lumMod val="85000"/>
                      <a:lumOff val="15000"/>
                    </a:prstClr>
                  </a:solidFill>
                  <a:latin typeface="Calibri" panose="020F0502020204030204"/>
                </a:rPr>
                <a:t>05</a:t>
              </a:r>
            </a:p>
          </p:txBody>
        </p:sp>
        <p:cxnSp>
          <p:nvCxnSpPr>
            <p:cNvPr id="5" name="Straight Connector 75">
              <a:extLst>
                <a:ext uri="{FF2B5EF4-FFF2-40B4-BE49-F238E27FC236}">
                  <a16:creationId xmlns:a16="http://schemas.microsoft.com/office/drawing/2014/main" id="{FA72E83E-5C26-4E07-0B5D-B016D7FC6583}"/>
                </a:ext>
              </a:extLst>
            </p:cNvPr>
            <p:cNvCxnSpPr>
              <a:cxnSpLocks/>
              <a:stCxn id="6" idx="0"/>
            </p:cNvCxnSpPr>
            <p:nvPr/>
          </p:nvCxnSpPr>
          <p:spPr>
            <a:xfrm flipV="1">
              <a:off x="2732594" y="1919895"/>
              <a:ext cx="0" cy="626269"/>
            </a:xfrm>
            <a:prstGeom prst="line">
              <a:avLst/>
            </a:prstGeom>
            <a:noFill/>
            <a:ln w="12700" cap="flat" cmpd="sng" algn="ctr">
              <a:solidFill>
                <a:sysClr val="windowText" lastClr="000000">
                  <a:lumMod val="65000"/>
                  <a:lumOff val="35000"/>
                </a:sysClr>
              </a:solidFill>
              <a:prstDash val="solid"/>
              <a:miter lim="800000"/>
            </a:ln>
            <a:effectLst/>
          </p:spPr>
        </p:cxnSp>
        <p:sp>
          <p:nvSpPr>
            <p:cNvPr id="6" name="Oval 76">
              <a:extLst>
                <a:ext uri="{FF2B5EF4-FFF2-40B4-BE49-F238E27FC236}">
                  <a16:creationId xmlns:a16="http://schemas.microsoft.com/office/drawing/2014/main" id="{199EB887-4399-F6C1-4ACB-DC4D28C7168D}"/>
                </a:ext>
              </a:extLst>
            </p:cNvPr>
            <p:cNvSpPr/>
            <p:nvPr/>
          </p:nvSpPr>
          <p:spPr>
            <a:xfrm>
              <a:off x="2382550" y="2546163"/>
              <a:ext cx="700088" cy="700088"/>
            </a:xfrm>
            <a:prstGeom prst="ellipse">
              <a:avLst/>
            </a:prstGeom>
            <a:gradFill rotWithShape="1">
              <a:gsLst>
                <a:gs pos="0">
                  <a:sysClr val="window" lastClr="FFFFFF">
                    <a:lumMod val="95000"/>
                  </a:sysClr>
                </a:gs>
                <a:gs pos="50000">
                  <a:sysClr val="window" lastClr="FFFFFF">
                    <a:lumMod val="85000"/>
                  </a:sysClr>
                </a:gs>
                <a:gs pos="100000">
                  <a:sysClr val="window" lastClr="FFFFFF">
                    <a:lumMod val="75000"/>
                  </a:sysClr>
                </a:gs>
              </a:gsLst>
              <a:lin ang="5400000" scaled="0"/>
            </a:gradFill>
            <a:ln>
              <a:noFill/>
            </a:ln>
            <a:effectLst>
              <a:outerShdw blurRad="57150" dist="19050" dir="5400000" algn="ctr" rotWithShape="0">
                <a:srgbClr val="000000">
                  <a:alpha val="63000"/>
                </a:srgbClr>
              </a:outerShdw>
            </a:effectLst>
          </p:spPr>
          <p:txBody>
            <a:bodyPr rtlCol="0" anchor="ctr"/>
            <a:lstStyle/>
            <a:p>
              <a:pPr algn="ctr">
                <a:defRPr/>
              </a:pPr>
              <a:endParaRPr lang="en-US" sz="1350" kern="0">
                <a:solidFill>
                  <a:prstClr val="white"/>
                </a:solidFill>
                <a:latin typeface="Calibri" panose="020F0502020204030204"/>
              </a:endParaRPr>
            </a:p>
          </p:txBody>
        </p:sp>
        <p:sp>
          <p:nvSpPr>
            <p:cNvPr id="7" name="TextBox 77">
              <a:extLst>
                <a:ext uri="{FF2B5EF4-FFF2-40B4-BE49-F238E27FC236}">
                  <a16:creationId xmlns:a16="http://schemas.microsoft.com/office/drawing/2014/main" id="{8E1FB70C-6EFC-187C-51E7-371A7B1D8BE1}"/>
                </a:ext>
              </a:extLst>
            </p:cNvPr>
            <p:cNvSpPr txBox="1"/>
            <p:nvPr/>
          </p:nvSpPr>
          <p:spPr>
            <a:xfrm>
              <a:off x="1790601" y="3666463"/>
              <a:ext cx="1719941" cy="830997"/>
            </a:xfrm>
            <a:prstGeom prst="rect">
              <a:avLst/>
            </a:prstGeom>
            <a:noFill/>
          </p:spPr>
          <p:txBody>
            <a:bodyPr wrap="square">
              <a:spAutoFit/>
            </a:bodyPr>
            <a:lstStyle/>
            <a:p>
              <a:pPr algn="ctr">
                <a:spcAft>
                  <a:spcPts val="800"/>
                </a:spcAft>
                <a:buSzPct val="150000"/>
                <a:defRPr/>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المراجعة الدورية والتعديل المستمر</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14" name="Group 1">
            <a:extLst>
              <a:ext uri="{FF2B5EF4-FFF2-40B4-BE49-F238E27FC236}">
                <a16:creationId xmlns:a16="http://schemas.microsoft.com/office/drawing/2014/main" id="{7AEE78F1-CADA-F2FE-2998-8929B3358D99}"/>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9F06244F-66D1-F6CB-DFF1-AB3C3F41D0D9}"/>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D8F3D404-71B2-C1FB-3139-30BE45BE45DD}"/>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AA6DE9EB-D0C8-5952-1335-B3C551001ABC}"/>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89B14EA9-9077-65C3-6959-063099C9C96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F0233B9-EE92-5441-D840-C8A45B967D64}"/>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1E91F023-36ED-200F-61D9-1FDACE8DF8B8}"/>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2DADC9F5-C216-CE93-3A29-CCCA28EFA832}"/>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292D7FE7-EE96-F21D-B8CF-3C4D922C34CB}"/>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5A6D2EBF-CEE9-781A-CACC-C43E4B12670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2CF5D570-B6F8-CD00-D953-5566559B79EA}"/>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1B557689-56D1-B680-A89B-C2A8964593CD}"/>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استراتيجيات تحقيق الأهداف بنجاح</a:t>
              </a:r>
            </a:p>
          </p:txBody>
        </p:sp>
      </p:grpSp>
      <p:sp>
        <p:nvSpPr>
          <p:cNvPr id="26" name="مربع نص 25">
            <a:extLst>
              <a:ext uri="{FF2B5EF4-FFF2-40B4-BE49-F238E27FC236}">
                <a16:creationId xmlns:a16="http://schemas.microsoft.com/office/drawing/2014/main" id="{41D52000-F77E-10B7-A424-7B4FEB13BA91}"/>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تصل إلى جميع أهدافك؟</a:t>
            </a:r>
            <a:endParaRPr lang="fr-FR" sz="32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382598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A8733-6BBB-B314-7D10-105FB3D49BA2}"/>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BB82B9E0-3697-C864-A3B3-BB8E53E54309}"/>
              </a:ext>
            </a:extLst>
          </p:cNvPr>
          <p:cNvSpPr txBox="1"/>
          <p:nvPr/>
        </p:nvSpPr>
        <p:spPr>
          <a:xfrm>
            <a:off x="1522730" y="-17696"/>
            <a:ext cx="9146540" cy="584775"/>
          </a:xfrm>
          <a:prstGeom prst="rect">
            <a:avLst/>
          </a:prstGeom>
          <a:noFill/>
        </p:spPr>
        <p:txBody>
          <a:bodyPr wrap="square">
            <a:spAutoFit/>
          </a:bodyPr>
          <a:lstStyle/>
          <a:p>
            <a:pPr algn="ctr">
              <a:defRPr/>
            </a:pPr>
            <a:r>
              <a:rPr lang="ar-SA" sz="3200" b="1" dirty="0">
                <a:solidFill>
                  <a:prstClr val="white"/>
                </a:solidFill>
                <a:latin typeface="Adobe Arabic" panose="02040503050201020203" pitchFamily="18" charset="-78"/>
                <a:ea typeface="Calibri" panose="020F0502020204030204" pitchFamily="34" charset="0"/>
                <a:cs typeface="Adobe Arabic" panose="02040503050201020203" pitchFamily="18" charset="-78"/>
              </a:rPr>
              <a:t>هل قمت بتحديد هدف ومن ثم لم تستطع إكماله؟ كيف تصل إلى جميع أهدافك؟</a:t>
            </a:r>
            <a:endParaRPr lang="fr-FR" sz="3200" dirty="0">
              <a:solidFill>
                <a:prstClr val="white"/>
              </a:solidFill>
              <a:latin typeface="Adobe Arabic" panose="02040503050201020203" pitchFamily="18" charset="-78"/>
              <a:cs typeface="Adobe Arabic" panose="02040503050201020203" pitchFamily="18" charset="-78"/>
            </a:endParaRPr>
          </a:p>
        </p:txBody>
      </p:sp>
      <p:sp>
        <p:nvSpPr>
          <p:cNvPr id="4" name="مربع نص 3">
            <a:extLst>
              <a:ext uri="{FF2B5EF4-FFF2-40B4-BE49-F238E27FC236}">
                <a16:creationId xmlns:a16="http://schemas.microsoft.com/office/drawing/2014/main" id="{85A4EA4C-4B5E-4618-AC4F-B00C9496D6D9}"/>
              </a:ext>
            </a:extLst>
          </p:cNvPr>
          <p:cNvSpPr txBox="1"/>
          <p:nvPr/>
        </p:nvSpPr>
        <p:spPr>
          <a:xfrm>
            <a:off x="1522730" y="2250216"/>
            <a:ext cx="9146540" cy="2357568"/>
          </a:xfrm>
          <a:prstGeom prst="rect">
            <a:avLst/>
          </a:prstGeom>
          <a:noFill/>
        </p:spPr>
        <p:txBody>
          <a:bodyPr wrap="square">
            <a:spAutoFit/>
          </a:bodyPr>
          <a:lstStyle/>
          <a:p>
            <a:pPr algn="r" rtl="1">
              <a:lnSpc>
                <a:spcPct val="115000"/>
              </a:lnSpc>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تُعدّ منهجية الأهداف الذكية</a:t>
            </a:r>
            <a:r>
              <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SMART</a:t>
            </a:r>
            <a:r>
              <a:rPr lang="fr-FR"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a:t>
            </a:r>
            <a:r>
              <a:rPr lang="ar-AE"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a:t>
            </a: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من أكثر المنهجيات فعالية في تحديد الأهداف وتحقيقها. وقد أثبتت دراسة أجريت عام 2022 من قبل المعهد الدولي للتنمية البشرية أن المهنيين الذين يستخدمون منهجية </a:t>
            </a:r>
            <a:r>
              <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SMART</a:t>
            </a:r>
            <a:r>
              <a:rPr lang="fr-FR"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a:t>
            </a: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في تحديد أهدافهم يحققون 70% من أهدافهم مقارنة بـ 30% فقط لمن لا يستخدمون هذه المنهجية.</a:t>
            </a:r>
            <a:endParaRPr lang="fr-FR"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39889450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E83EA-356A-DB46-162A-DA5050D71D97}"/>
            </a:ext>
          </a:extLst>
        </p:cNvPr>
        <p:cNvGrpSpPr/>
        <p:nvPr/>
      </p:nvGrpSpPr>
      <p:grpSpPr>
        <a:xfrm>
          <a:off x="0" y="0"/>
          <a:ext cx="0" cy="0"/>
          <a:chOff x="0" y="0"/>
          <a:chExt cx="0" cy="0"/>
        </a:xfrm>
      </p:grpSpPr>
      <p:grpSp>
        <p:nvGrpSpPr>
          <p:cNvPr id="14" name="Group 1">
            <a:extLst>
              <a:ext uri="{FF2B5EF4-FFF2-40B4-BE49-F238E27FC236}">
                <a16:creationId xmlns:a16="http://schemas.microsoft.com/office/drawing/2014/main" id="{E5D2527C-7526-7663-4468-652D31DFE401}"/>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66FFA776-D371-419F-5D8C-2D181F64A6DF}"/>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D983FB4E-D83C-6EE8-B2C6-78DA44956D3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791E556C-6462-DDEF-1456-B32CA3EEE96A}"/>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C5AA306C-9A67-09BA-BC37-1B637502A19D}"/>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D745D0E7-670C-0CAB-2EC1-503F114001E9}"/>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94580E4F-621F-7135-E7F7-9D8FA59D6E3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0A38B04D-098A-13DF-D8D4-E29A69343F31}"/>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B3788F02-7A72-8A8C-A30B-FC257143571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E978A5C1-49CD-4D25-EC74-7E0444635BCD}"/>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5831579C-CB12-5393-ED06-1A7C5250369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5259F7FF-4DB0-7680-3E78-EA9AB83BFB2D}"/>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منهجية تحويل نقاط الضعف إلى قوة:</a:t>
              </a:r>
            </a:p>
          </p:txBody>
        </p:sp>
      </p:grpSp>
      <p:sp>
        <p:nvSpPr>
          <p:cNvPr id="26" name="مربع نص 25">
            <a:extLst>
              <a:ext uri="{FF2B5EF4-FFF2-40B4-BE49-F238E27FC236}">
                <a16:creationId xmlns:a16="http://schemas.microsoft.com/office/drawing/2014/main" id="{EA76547B-DA90-45B5-1821-8BAB694AFF93}"/>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استثمار التحديات في المسار المهني</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9" name="Group 165">
            <a:extLst>
              <a:ext uri="{FF2B5EF4-FFF2-40B4-BE49-F238E27FC236}">
                <a16:creationId xmlns:a16="http://schemas.microsoft.com/office/drawing/2014/main" id="{1AF9276B-3A71-061C-58BB-A7610712F6C6}"/>
              </a:ext>
            </a:extLst>
          </p:cNvPr>
          <p:cNvGrpSpPr/>
          <p:nvPr/>
        </p:nvGrpSpPr>
        <p:grpSpPr>
          <a:xfrm>
            <a:off x="4977173" y="2693682"/>
            <a:ext cx="2237654" cy="1979136"/>
            <a:chOff x="1891724" y="14611"/>
            <a:chExt cx="2915038" cy="2580195"/>
          </a:xfrm>
        </p:grpSpPr>
        <p:sp>
          <p:nvSpPr>
            <p:cNvPr id="34" name="مربع نص 24">
              <a:extLst>
                <a:ext uri="{FF2B5EF4-FFF2-40B4-BE49-F238E27FC236}">
                  <a16:creationId xmlns:a16="http://schemas.microsoft.com/office/drawing/2014/main" id="{E8552FE0-586B-1B86-DD07-FD234A8D6C26}"/>
                </a:ext>
              </a:extLst>
            </p:cNvPr>
            <p:cNvSpPr txBox="1"/>
            <p:nvPr/>
          </p:nvSpPr>
          <p:spPr>
            <a:xfrm>
              <a:off x="2719867" y="549863"/>
              <a:ext cx="2086895" cy="1990163"/>
            </a:xfrm>
            <a:prstGeom prst="rect">
              <a:avLst/>
            </a:prstGeom>
            <a:noFill/>
          </p:spPr>
          <p:txBody>
            <a:bodyPr wrap="square" rtlCol="1">
              <a:noAutofit/>
            </a:bodyPr>
            <a:lstStyle/>
            <a:p>
              <a:pPr algn="ctr" rtl="0">
                <a:lnSpc>
                  <a:spcPct val="115000"/>
                </a:lnSpc>
                <a:buNone/>
              </a:pPr>
              <a:r>
                <a:rPr lang="ar-SY"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تطبيق استراتيجية "المواجهة الاستباقية"</a:t>
              </a:r>
              <a:endParaRPr lang="fr-FR" sz="1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Shape">
              <a:extLst>
                <a:ext uri="{FF2B5EF4-FFF2-40B4-BE49-F238E27FC236}">
                  <a16:creationId xmlns:a16="http://schemas.microsoft.com/office/drawing/2014/main" id="{A8C4C1AC-3CE5-3D2D-CDE1-914CEAF0CA41}"/>
                </a:ext>
              </a:extLst>
            </p:cNvPr>
            <p:cNvSpPr/>
            <p:nvPr/>
          </p:nvSpPr>
          <p:spPr>
            <a:xfrm>
              <a:off x="1891724" y="14611"/>
              <a:ext cx="2798535" cy="2580195"/>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00B050"/>
            </a:solidFill>
            <a:ln w="12700">
              <a:solidFill>
                <a:srgbClr val="92D050"/>
              </a:solidFill>
              <a:miter lim="400000"/>
            </a:ln>
          </p:spPr>
          <p:txBody>
            <a:bodyPr lIns="38100" tIns="38100" rIns="38100" bIns="38100" anchor="ctr"/>
            <a:lstStyle/>
            <a:p>
              <a:endParaRPr lang="fr-FR"/>
            </a:p>
          </p:txBody>
        </p:sp>
      </p:grpSp>
      <p:grpSp>
        <p:nvGrpSpPr>
          <p:cNvPr id="30" name="Group 166">
            <a:extLst>
              <a:ext uri="{FF2B5EF4-FFF2-40B4-BE49-F238E27FC236}">
                <a16:creationId xmlns:a16="http://schemas.microsoft.com/office/drawing/2014/main" id="{7DE78241-AFB2-A951-6FD2-22DCE467AFBC}"/>
              </a:ext>
            </a:extLst>
          </p:cNvPr>
          <p:cNvGrpSpPr/>
          <p:nvPr/>
        </p:nvGrpSpPr>
        <p:grpSpPr>
          <a:xfrm>
            <a:off x="974995" y="2693682"/>
            <a:ext cx="2122028" cy="2052998"/>
            <a:chOff x="0" y="0"/>
            <a:chExt cx="2674783" cy="2589711"/>
          </a:xfrm>
        </p:grpSpPr>
        <p:sp>
          <p:nvSpPr>
            <p:cNvPr id="31" name="مربع نص 24">
              <a:extLst>
                <a:ext uri="{FF2B5EF4-FFF2-40B4-BE49-F238E27FC236}">
                  <a16:creationId xmlns:a16="http://schemas.microsoft.com/office/drawing/2014/main" id="{C89963A4-B92B-FBD8-656D-D8C1B3F19CC2}"/>
                </a:ext>
              </a:extLst>
            </p:cNvPr>
            <p:cNvSpPr txBox="1"/>
            <p:nvPr/>
          </p:nvSpPr>
          <p:spPr>
            <a:xfrm>
              <a:off x="668406" y="834042"/>
              <a:ext cx="1955512" cy="907556"/>
            </a:xfrm>
            <a:prstGeom prst="rect">
              <a:avLst/>
            </a:prstGeom>
            <a:noFill/>
          </p:spPr>
          <p:txBody>
            <a:bodyPr wrap="square" rtlCol="1">
              <a:noAutofit/>
            </a:bodyPr>
            <a:lstStyle/>
            <a:p>
              <a:pPr algn="ctr">
                <a:lnSpc>
                  <a:spcPct val="115000"/>
                </a:lnSpc>
                <a:buNone/>
              </a:pPr>
              <a:r>
                <a:rPr lang="ar-SY" sz="20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تبني عقلية النمو</a:t>
              </a:r>
              <a:endParaRPr lang="fr-FR" sz="1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Shape">
              <a:extLst>
                <a:ext uri="{FF2B5EF4-FFF2-40B4-BE49-F238E27FC236}">
                  <a16:creationId xmlns:a16="http://schemas.microsoft.com/office/drawing/2014/main" id="{67541E2B-2FB2-D6B7-5A42-E2A0E72F3F04}"/>
                </a:ext>
              </a:extLst>
            </p:cNvPr>
            <p:cNvSpPr/>
            <p:nvPr/>
          </p:nvSpPr>
          <p:spPr>
            <a:xfrm>
              <a:off x="0" y="0"/>
              <a:ext cx="2674783" cy="2589711"/>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168489"/>
            </a:solidFill>
            <a:ln w="12700">
              <a:solidFill>
                <a:srgbClr val="168489"/>
              </a:solidFill>
              <a:miter lim="400000"/>
            </a:ln>
          </p:spPr>
          <p:txBody>
            <a:bodyPr lIns="38100" tIns="38100" rIns="38100" bIns="38100" anchor="ctr"/>
            <a:lstStyle/>
            <a:p>
              <a:endParaRPr lang="fr-FR"/>
            </a:p>
          </p:txBody>
        </p:sp>
      </p:grpSp>
      <p:grpSp>
        <p:nvGrpSpPr>
          <p:cNvPr id="40" name="مجموعة 39">
            <a:extLst>
              <a:ext uri="{FF2B5EF4-FFF2-40B4-BE49-F238E27FC236}">
                <a16:creationId xmlns:a16="http://schemas.microsoft.com/office/drawing/2014/main" id="{0357DCF6-4B8F-867D-5FF0-7C3C2F2AB685}"/>
              </a:ext>
            </a:extLst>
          </p:cNvPr>
          <p:cNvGrpSpPr/>
          <p:nvPr/>
        </p:nvGrpSpPr>
        <p:grpSpPr>
          <a:xfrm>
            <a:off x="8428230" y="2693715"/>
            <a:ext cx="2145524" cy="1985634"/>
            <a:chOff x="7361040" y="2132980"/>
            <a:chExt cx="2145524" cy="1985634"/>
          </a:xfrm>
        </p:grpSpPr>
        <p:sp>
          <p:nvSpPr>
            <p:cNvPr id="27" name="مربع نص 18">
              <a:extLst>
                <a:ext uri="{FF2B5EF4-FFF2-40B4-BE49-F238E27FC236}">
                  <a16:creationId xmlns:a16="http://schemas.microsoft.com/office/drawing/2014/main" id="{10C8FD89-B684-979D-8223-D088EF47781E}"/>
                </a:ext>
              </a:extLst>
            </p:cNvPr>
            <p:cNvSpPr txBox="1"/>
            <p:nvPr/>
          </p:nvSpPr>
          <p:spPr>
            <a:xfrm>
              <a:off x="7978061" y="2746320"/>
              <a:ext cx="1357299" cy="1238480"/>
            </a:xfrm>
            <a:prstGeom prst="rect">
              <a:avLst/>
            </a:prstGeom>
            <a:noFill/>
          </p:spPr>
          <p:txBody>
            <a:bodyPr wrap="square" rtlCol="1">
              <a:noAutofit/>
            </a:bodyPr>
            <a:lstStyle/>
            <a:p>
              <a:pPr algn="ctr" rtl="0">
                <a:lnSpc>
                  <a:spcPct val="115000"/>
                </a:lnSpc>
                <a:buNone/>
              </a:pPr>
              <a:r>
                <a:rPr lang="ar-SY"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استثمار "التناقض الإيجابي"</a:t>
              </a:r>
              <a:endParaRPr lang="fr-FR" sz="1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Shape">
              <a:extLst>
                <a:ext uri="{FF2B5EF4-FFF2-40B4-BE49-F238E27FC236}">
                  <a16:creationId xmlns:a16="http://schemas.microsoft.com/office/drawing/2014/main" id="{185ABB57-99B3-10C9-0EBD-D4B311526311}"/>
                </a:ext>
              </a:extLst>
            </p:cNvPr>
            <p:cNvSpPr/>
            <p:nvPr/>
          </p:nvSpPr>
          <p:spPr>
            <a:xfrm>
              <a:off x="7361040" y="2132980"/>
              <a:ext cx="2145524" cy="1985634"/>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chemeClr val="accent4"/>
            </a:solidFill>
            <a:ln w="12700">
              <a:solidFill>
                <a:schemeClr val="accent4"/>
              </a:solidFill>
              <a:miter lim="400000"/>
            </a:ln>
          </p:spPr>
          <p:txBody>
            <a:bodyPr lIns="38100" tIns="38100" rIns="38100" bIns="38100" anchor="ctr"/>
            <a:lstStyle/>
            <a:p>
              <a:endParaRPr lang="fr-FR" dirty="0"/>
            </a:p>
          </p:txBody>
        </p:sp>
      </p:grpSp>
    </p:spTree>
    <p:extLst>
      <p:ext uri="{BB962C8B-B14F-4D97-AF65-F5344CB8AC3E}">
        <p14:creationId xmlns:p14="http://schemas.microsoft.com/office/powerpoint/2010/main" val="387791845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74025-C032-AA5E-CE8F-AB5A83AAEBC1}"/>
            </a:ext>
          </a:extLst>
        </p:cNvPr>
        <p:cNvGrpSpPr/>
        <p:nvPr/>
      </p:nvGrpSpPr>
      <p:grpSpPr>
        <a:xfrm>
          <a:off x="0" y="0"/>
          <a:ext cx="0" cy="0"/>
          <a:chOff x="0" y="0"/>
          <a:chExt cx="0" cy="0"/>
        </a:xfrm>
      </p:grpSpPr>
      <p:grpSp>
        <p:nvGrpSpPr>
          <p:cNvPr id="14" name="Group 1">
            <a:extLst>
              <a:ext uri="{FF2B5EF4-FFF2-40B4-BE49-F238E27FC236}">
                <a16:creationId xmlns:a16="http://schemas.microsoft.com/office/drawing/2014/main" id="{741E3BA1-47EF-EAC6-4707-75D75722BB68}"/>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F3A77E7A-A590-C9CB-AB35-C35E92A12B80}"/>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7E62A7B6-7E4C-FD02-9AAC-038C74FEEAD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C20ED637-E912-E1D4-01CE-8008E9B1754D}"/>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7B17C695-BA74-1EF7-B4C3-2A0BD5F27B01}"/>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3D8071CA-0776-C95F-81C8-96B9FDE05AD4}"/>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4B7A70F9-9E4E-85BA-9A11-B5E915576212}"/>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8156F644-AF40-2757-2FF9-FEBC88263CB9}"/>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47D99D19-7ADE-82DB-77E8-C4FCAEF4259F}"/>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455BF2A9-BF8E-1723-9DB1-C4C9629730CA}"/>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0BB895D3-CC97-F780-30AC-19BADA9276D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8F945F26-9F53-D6C5-1978-A3C50B852359}"/>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منهجية تحويل نقاط الضعف إلى قوة:</a:t>
              </a:r>
            </a:p>
          </p:txBody>
        </p:sp>
      </p:grpSp>
      <p:sp>
        <p:nvSpPr>
          <p:cNvPr id="26" name="مربع نص 25">
            <a:extLst>
              <a:ext uri="{FF2B5EF4-FFF2-40B4-BE49-F238E27FC236}">
                <a16:creationId xmlns:a16="http://schemas.microsoft.com/office/drawing/2014/main" id="{20554608-441A-64E1-0ED1-777ABE59AC49}"/>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استثمار التحديات في المسار المهني</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30" name="Group 166">
            <a:extLst>
              <a:ext uri="{FF2B5EF4-FFF2-40B4-BE49-F238E27FC236}">
                <a16:creationId xmlns:a16="http://schemas.microsoft.com/office/drawing/2014/main" id="{3D224F1D-DC21-0F5E-674C-DB50C3284E02}"/>
              </a:ext>
            </a:extLst>
          </p:cNvPr>
          <p:cNvGrpSpPr/>
          <p:nvPr/>
        </p:nvGrpSpPr>
        <p:grpSpPr>
          <a:xfrm>
            <a:off x="974995" y="2693682"/>
            <a:ext cx="2122028" cy="2052998"/>
            <a:chOff x="0" y="0"/>
            <a:chExt cx="2674783" cy="2589711"/>
          </a:xfrm>
        </p:grpSpPr>
        <p:sp>
          <p:nvSpPr>
            <p:cNvPr id="31" name="مربع نص 24">
              <a:extLst>
                <a:ext uri="{FF2B5EF4-FFF2-40B4-BE49-F238E27FC236}">
                  <a16:creationId xmlns:a16="http://schemas.microsoft.com/office/drawing/2014/main" id="{C2D8214A-DB44-EFBF-AB78-CFDDDD39B1AD}"/>
                </a:ext>
              </a:extLst>
            </p:cNvPr>
            <p:cNvSpPr txBox="1"/>
            <p:nvPr/>
          </p:nvSpPr>
          <p:spPr>
            <a:xfrm>
              <a:off x="668406" y="834042"/>
              <a:ext cx="1955512" cy="907556"/>
            </a:xfrm>
            <a:prstGeom prst="rect">
              <a:avLst/>
            </a:prstGeom>
            <a:noFill/>
          </p:spPr>
          <p:txBody>
            <a:bodyPr wrap="square" rtlCol="1">
              <a:noAutofit/>
            </a:bodyPr>
            <a:lstStyle/>
            <a:p>
              <a:pPr algn="ctr">
                <a:lnSpc>
                  <a:spcPct val="115000"/>
                </a:lnSpc>
                <a:buNone/>
              </a:pPr>
              <a:r>
                <a:rPr lang="ar-SY" sz="20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تبني عقلية النمو</a:t>
              </a:r>
              <a:endParaRPr lang="fr-FR" sz="1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Shape">
              <a:extLst>
                <a:ext uri="{FF2B5EF4-FFF2-40B4-BE49-F238E27FC236}">
                  <a16:creationId xmlns:a16="http://schemas.microsoft.com/office/drawing/2014/main" id="{3AD2033F-0923-F8DE-E9ED-0A08384A30FB}"/>
                </a:ext>
              </a:extLst>
            </p:cNvPr>
            <p:cNvSpPr/>
            <p:nvPr/>
          </p:nvSpPr>
          <p:spPr>
            <a:xfrm>
              <a:off x="0" y="0"/>
              <a:ext cx="2674783" cy="2589711"/>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168489"/>
            </a:solidFill>
            <a:ln w="12700">
              <a:solidFill>
                <a:srgbClr val="168489"/>
              </a:solidFill>
              <a:miter lim="400000"/>
            </a:ln>
          </p:spPr>
          <p:txBody>
            <a:bodyPr lIns="38100" tIns="38100" rIns="38100" bIns="38100" anchor="ctr"/>
            <a:lstStyle/>
            <a:p>
              <a:endParaRPr lang="fr-FR"/>
            </a:p>
          </p:txBody>
        </p:sp>
      </p:grpSp>
      <p:sp>
        <p:nvSpPr>
          <p:cNvPr id="4" name="مربع نص 3">
            <a:extLst>
              <a:ext uri="{FF2B5EF4-FFF2-40B4-BE49-F238E27FC236}">
                <a16:creationId xmlns:a16="http://schemas.microsoft.com/office/drawing/2014/main" id="{C008F843-9E03-1073-800B-8ED32B02F730}"/>
              </a:ext>
            </a:extLst>
          </p:cNvPr>
          <p:cNvSpPr txBox="1"/>
          <p:nvPr/>
        </p:nvSpPr>
        <p:spPr>
          <a:xfrm>
            <a:off x="4585648" y="2976901"/>
            <a:ext cx="6101080" cy="1475404"/>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كما أكدت الدكتورة كارول دويك في أبحاثها، فإن تبني عقلية النمو (الاعتقاد بأن قدراتك يمكن تطويرها من خلال الجهد والتعلم) يمكن أن يحول الفشل إلى فرصة للتعلم.</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99531640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20C78-0062-82CF-89EB-57838D3A364D}"/>
            </a:ext>
          </a:extLst>
        </p:cNvPr>
        <p:cNvGrpSpPr/>
        <p:nvPr/>
      </p:nvGrpSpPr>
      <p:grpSpPr>
        <a:xfrm>
          <a:off x="0" y="0"/>
          <a:ext cx="0" cy="0"/>
          <a:chOff x="0" y="0"/>
          <a:chExt cx="0" cy="0"/>
        </a:xfrm>
      </p:grpSpPr>
      <p:grpSp>
        <p:nvGrpSpPr>
          <p:cNvPr id="14" name="Group 1">
            <a:extLst>
              <a:ext uri="{FF2B5EF4-FFF2-40B4-BE49-F238E27FC236}">
                <a16:creationId xmlns:a16="http://schemas.microsoft.com/office/drawing/2014/main" id="{CCF404B9-B003-04A1-133C-D9049DE2C276}"/>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1AFF8C89-1876-1C9F-C526-261EB73FF106}"/>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54B546F3-2324-AF56-E0B8-12384A3B197E}"/>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D30607F5-A1DC-15AA-2D79-A022E2E0043B}"/>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D2FEBF5E-B920-2C2F-164B-258AB14625F4}"/>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CB9CF37-A5BD-26A2-9FD7-7ABC5B75810A}"/>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00D71340-2115-6A82-D281-78063F57C765}"/>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B5AA9FCC-BE08-8AB3-E175-47FC74465BCA}"/>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4C8827F2-9F1A-92C0-8731-A4A4CCD031BB}"/>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6611E6CE-9786-3ED7-F0AF-4F796D567477}"/>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54B50BC5-67CD-94E8-7EA4-4D17F586E5F8}"/>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92F7DAE0-CF4A-873B-B8B0-6E70BDE9010B}"/>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منهجية تحويل نقاط الضعف إلى قوة:</a:t>
              </a:r>
            </a:p>
          </p:txBody>
        </p:sp>
      </p:grpSp>
      <p:sp>
        <p:nvSpPr>
          <p:cNvPr id="26" name="مربع نص 25">
            <a:extLst>
              <a:ext uri="{FF2B5EF4-FFF2-40B4-BE49-F238E27FC236}">
                <a16:creationId xmlns:a16="http://schemas.microsoft.com/office/drawing/2014/main" id="{D538A7C0-5555-FF48-20F1-E72033358943}"/>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استثمار التحديات في المسار المهني</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4" name="مربع نص 3">
            <a:extLst>
              <a:ext uri="{FF2B5EF4-FFF2-40B4-BE49-F238E27FC236}">
                <a16:creationId xmlns:a16="http://schemas.microsoft.com/office/drawing/2014/main" id="{4928BAF2-BA82-5C63-E77E-F87028D00462}"/>
              </a:ext>
            </a:extLst>
          </p:cNvPr>
          <p:cNvSpPr txBox="1"/>
          <p:nvPr/>
        </p:nvSpPr>
        <p:spPr>
          <a:xfrm>
            <a:off x="4595848" y="2550181"/>
            <a:ext cx="6101080" cy="3270126"/>
          </a:xfrm>
          <a:prstGeom prst="rect">
            <a:avLst/>
          </a:prstGeom>
          <a:noFill/>
        </p:spPr>
        <p:txBody>
          <a:bodyPr wrap="square">
            <a:spAutoFit/>
          </a:bodyPr>
          <a:lstStyle/>
          <a:p>
            <a:pPr algn="just" rtl="1">
              <a:lnSpc>
                <a:spcPct val="150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التحديد: حدد بدقة نقاط ضعفك (3-5 نقاط).</a:t>
            </a:r>
          </a:p>
          <a:p>
            <a:pPr algn="just" rtl="1">
              <a:lnSpc>
                <a:spcPct val="150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التحليل: افهم سبب وجود هذه النقاط (أسباب داخلية/خارجية).</a:t>
            </a:r>
          </a:p>
          <a:p>
            <a:pPr algn="just" rtl="1">
              <a:lnSpc>
                <a:spcPct val="150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التخطيط: ضع خطة عملية للتعامل مع كل نقطة.</a:t>
            </a:r>
          </a:p>
          <a:p>
            <a:pPr algn="just" rtl="1">
              <a:lnSpc>
                <a:spcPct val="150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التنفيذ: ابدأ بالعمل على أهم نقطة.</a:t>
            </a:r>
            <a:endParaRPr lang="en-US"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50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التقييم: قيم تقدمك باستمرار.</a:t>
            </a:r>
          </a:p>
        </p:txBody>
      </p:sp>
      <p:grpSp>
        <p:nvGrpSpPr>
          <p:cNvPr id="2" name="Group 165">
            <a:extLst>
              <a:ext uri="{FF2B5EF4-FFF2-40B4-BE49-F238E27FC236}">
                <a16:creationId xmlns:a16="http://schemas.microsoft.com/office/drawing/2014/main" id="{3B64DE3F-7528-33E0-43F2-AF95AE2CCD06}"/>
              </a:ext>
            </a:extLst>
          </p:cNvPr>
          <p:cNvGrpSpPr/>
          <p:nvPr/>
        </p:nvGrpSpPr>
        <p:grpSpPr>
          <a:xfrm>
            <a:off x="859369" y="2725035"/>
            <a:ext cx="2237654" cy="1979136"/>
            <a:chOff x="1891724" y="14611"/>
            <a:chExt cx="2915038" cy="2580195"/>
          </a:xfrm>
        </p:grpSpPr>
        <p:sp>
          <p:nvSpPr>
            <p:cNvPr id="3" name="مربع نص 24">
              <a:extLst>
                <a:ext uri="{FF2B5EF4-FFF2-40B4-BE49-F238E27FC236}">
                  <a16:creationId xmlns:a16="http://schemas.microsoft.com/office/drawing/2014/main" id="{A9768FB4-94CE-5D29-A16C-0E173ADBC960}"/>
                </a:ext>
              </a:extLst>
            </p:cNvPr>
            <p:cNvSpPr txBox="1"/>
            <p:nvPr/>
          </p:nvSpPr>
          <p:spPr>
            <a:xfrm>
              <a:off x="2719867" y="549863"/>
              <a:ext cx="2086895" cy="1990163"/>
            </a:xfrm>
            <a:prstGeom prst="rect">
              <a:avLst/>
            </a:prstGeom>
            <a:noFill/>
          </p:spPr>
          <p:txBody>
            <a:bodyPr wrap="square" rtlCol="1">
              <a:noAutofit/>
            </a:bodyPr>
            <a:lstStyle/>
            <a:p>
              <a:pPr algn="ctr" rtl="0">
                <a:lnSpc>
                  <a:spcPct val="115000"/>
                </a:lnSpc>
                <a:buNone/>
              </a:pPr>
              <a:r>
                <a:rPr lang="ar-SY"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تطبيق استراتيجية "المواجهة الاستباقية"</a:t>
              </a:r>
              <a:endParaRPr lang="fr-FR" sz="1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Shape">
              <a:extLst>
                <a:ext uri="{FF2B5EF4-FFF2-40B4-BE49-F238E27FC236}">
                  <a16:creationId xmlns:a16="http://schemas.microsoft.com/office/drawing/2014/main" id="{4B4BF42A-7A13-95F8-A896-4C1155D9DF60}"/>
                </a:ext>
              </a:extLst>
            </p:cNvPr>
            <p:cNvSpPr/>
            <p:nvPr/>
          </p:nvSpPr>
          <p:spPr>
            <a:xfrm>
              <a:off x="1891724" y="14611"/>
              <a:ext cx="2798535" cy="2580195"/>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00B050"/>
            </a:solidFill>
            <a:ln w="12700">
              <a:solidFill>
                <a:srgbClr val="92D050"/>
              </a:solidFill>
              <a:miter lim="400000"/>
            </a:ln>
          </p:spPr>
          <p:txBody>
            <a:bodyPr lIns="38100" tIns="38100" rIns="38100" bIns="38100" anchor="ctr"/>
            <a:lstStyle/>
            <a:p>
              <a:endParaRPr lang="fr-FR"/>
            </a:p>
          </p:txBody>
        </p:sp>
      </p:grpSp>
    </p:spTree>
    <p:extLst>
      <p:ext uri="{BB962C8B-B14F-4D97-AF65-F5344CB8AC3E}">
        <p14:creationId xmlns:p14="http://schemas.microsoft.com/office/powerpoint/2010/main" val="1405120005"/>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5BE7D-D510-E8E9-8213-AB8335F753D0}"/>
            </a:ext>
          </a:extLst>
        </p:cNvPr>
        <p:cNvGrpSpPr/>
        <p:nvPr/>
      </p:nvGrpSpPr>
      <p:grpSpPr>
        <a:xfrm>
          <a:off x="0" y="0"/>
          <a:ext cx="0" cy="0"/>
          <a:chOff x="0" y="0"/>
          <a:chExt cx="0" cy="0"/>
        </a:xfrm>
      </p:grpSpPr>
      <p:grpSp>
        <p:nvGrpSpPr>
          <p:cNvPr id="14" name="Group 1">
            <a:extLst>
              <a:ext uri="{FF2B5EF4-FFF2-40B4-BE49-F238E27FC236}">
                <a16:creationId xmlns:a16="http://schemas.microsoft.com/office/drawing/2014/main" id="{75C3AA5E-5B71-0D50-A4A0-FC7DFDB3D3FA}"/>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121B5F4B-F9F4-D4CA-3AF8-B883C9E99BF7}"/>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BEF65424-2C7C-E6D7-3AE3-47C2B1EBC98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2A555051-B96B-51F7-7151-3A74EB70DDBE}"/>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886A0E75-DCCB-123F-4F29-4553C68075EB}"/>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8E898C44-C3CF-B169-5F75-E32C5A06CDDD}"/>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A3F232B2-D3C9-3E56-5FBA-A763F3989F9F}"/>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F5006D3E-4F57-3681-682E-141743CA590A}"/>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225E27F-B30C-F68D-D0A4-A85FF82A99E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916F96B7-783E-E51E-1A4A-949EACCA3F3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D634C601-D206-E415-BDAE-7A9E917B9C68}"/>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08C94D50-1BA6-2EE7-79F3-91F4CDC93B51}"/>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منهجية تحويل نقاط الضعف إلى قوة:</a:t>
              </a:r>
            </a:p>
          </p:txBody>
        </p:sp>
      </p:grpSp>
      <p:sp>
        <p:nvSpPr>
          <p:cNvPr id="26" name="مربع نص 25">
            <a:extLst>
              <a:ext uri="{FF2B5EF4-FFF2-40B4-BE49-F238E27FC236}">
                <a16:creationId xmlns:a16="http://schemas.microsoft.com/office/drawing/2014/main" id="{33050BB2-ADD7-FFD7-DEA8-5F100F345727}"/>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استثمار التحديات في المسار المهني</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4" name="مربع نص 3">
            <a:extLst>
              <a:ext uri="{FF2B5EF4-FFF2-40B4-BE49-F238E27FC236}">
                <a16:creationId xmlns:a16="http://schemas.microsoft.com/office/drawing/2014/main" id="{2C800F7C-42C5-F7F7-45E3-8E5CFB1C8749}"/>
              </a:ext>
            </a:extLst>
          </p:cNvPr>
          <p:cNvSpPr txBox="1"/>
          <p:nvPr/>
        </p:nvSpPr>
        <p:spPr>
          <a:xfrm>
            <a:off x="4555168" y="2961165"/>
            <a:ext cx="6101080"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كل نقطة ضعف تحمل في طياتها قوة محتملة.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مجموعة 1">
            <a:extLst>
              <a:ext uri="{FF2B5EF4-FFF2-40B4-BE49-F238E27FC236}">
                <a16:creationId xmlns:a16="http://schemas.microsoft.com/office/drawing/2014/main" id="{8180CC9B-A0A8-2246-9517-7CB0221C92CC}"/>
              </a:ext>
            </a:extLst>
          </p:cNvPr>
          <p:cNvGrpSpPr/>
          <p:nvPr/>
        </p:nvGrpSpPr>
        <p:grpSpPr>
          <a:xfrm>
            <a:off x="706903" y="2721786"/>
            <a:ext cx="2145524" cy="1985634"/>
            <a:chOff x="7361040" y="2132980"/>
            <a:chExt cx="2145524" cy="1985634"/>
          </a:xfrm>
        </p:grpSpPr>
        <p:sp>
          <p:nvSpPr>
            <p:cNvPr id="3" name="مربع نص 18">
              <a:extLst>
                <a:ext uri="{FF2B5EF4-FFF2-40B4-BE49-F238E27FC236}">
                  <a16:creationId xmlns:a16="http://schemas.microsoft.com/office/drawing/2014/main" id="{8479270A-CBD3-7DD7-0C5B-757F6191E972}"/>
                </a:ext>
              </a:extLst>
            </p:cNvPr>
            <p:cNvSpPr txBox="1"/>
            <p:nvPr/>
          </p:nvSpPr>
          <p:spPr>
            <a:xfrm>
              <a:off x="7978061" y="2746320"/>
              <a:ext cx="1357299" cy="1238480"/>
            </a:xfrm>
            <a:prstGeom prst="rect">
              <a:avLst/>
            </a:prstGeom>
            <a:noFill/>
          </p:spPr>
          <p:txBody>
            <a:bodyPr wrap="square" rtlCol="1">
              <a:noAutofit/>
            </a:bodyPr>
            <a:lstStyle/>
            <a:p>
              <a:pPr algn="ctr" rtl="0">
                <a:lnSpc>
                  <a:spcPct val="115000"/>
                </a:lnSpc>
                <a:buNone/>
              </a:pPr>
              <a:r>
                <a:rPr lang="ar-SY"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استثمار "التناقض الإيجابي"</a:t>
              </a:r>
              <a:endParaRPr lang="fr-FR" sz="1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Shape">
              <a:extLst>
                <a:ext uri="{FF2B5EF4-FFF2-40B4-BE49-F238E27FC236}">
                  <a16:creationId xmlns:a16="http://schemas.microsoft.com/office/drawing/2014/main" id="{AC770EEA-8DE6-B487-A826-97EB686A9548}"/>
                </a:ext>
              </a:extLst>
            </p:cNvPr>
            <p:cNvSpPr/>
            <p:nvPr/>
          </p:nvSpPr>
          <p:spPr>
            <a:xfrm>
              <a:off x="7361040" y="2132980"/>
              <a:ext cx="2145524" cy="1985634"/>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chemeClr val="accent4"/>
            </a:solidFill>
            <a:ln w="12700">
              <a:solidFill>
                <a:schemeClr val="accent4"/>
              </a:solidFill>
              <a:miter lim="400000"/>
            </a:ln>
          </p:spPr>
          <p:txBody>
            <a:bodyPr lIns="38100" tIns="38100" rIns="38100" bIns="38100" anchor="ctr"/>
            <a:lstStyle/>
            <a:p>
              <a:endParaRPr lang="fr-FR" dirty="0"/>
            </a:p>
          </p:txBody>
        </p:sp>
      </p:grpSp>
      <p:sp>
        <p:nvSpPr>
          <p:cNvPr id="6" name="مربع نص 5">
            <a:extLst>
              <a:ext uri="{FF2B5EF4-FFF2-40B4-BE49-F238E27FC236}">
                <a16:creationId xmlns:a16="http://schemas.microsoft.com/office/drawing/2014/main" id="{016804D5-C320-1569-C31D-E3961977E5EE}"/>
              </a:ext>
            </a:extLst>
          </p:cNvPr>
          <p:cNvSpPr txBox="1"/>
          <p:nvPr/>
        </p:nvSpPr>
        <p:spPr>
          <a:xfrm>
            <a:off x="4555168" y="3739206"/>
            <a:ext cx="6101080" cy="1936428"/>
          </a:xfrm>
          <a:prstGeom prst="rect">
            <a:avLst/>
          </a:prstGeom>
          <a:noFill/>
        </p:spPr>
        <p:txBody>
          <a:bodyPr wrap="square">
            <a:spAutoFit/>
          </a:bodyPr>
          <a:lstStyle/>
          <a:p>
            <a:pPr algn="just" rtl="1">
              <a:lnSpc>
                <a:spcPct val="107000"/>
              </a:lnSpc>
              <a:buNone/>
            </a:pPr>
            <a:r>
              <a:rPr lang="ar-SA" sz="2800" dirty="0">
                <a:solidFill>
                  <a:srgbClr val="FF0000"/>
                </a:solidFill>
                <a:latin typeface="Adobe Arabic" panose="02040503050201020203" pitchFamily="18" charset="-78"/>
                <a:ea typeface="Calibri" panose="020F0502020204030204" pitchFamily="34" charset="0"/>
                <a:cs typeface="Adobe Arabic" panose="02040503050201020203" pitchFamily="18" charset="-78"/>
              </a:rPr>
              <a:t> أمثلة عملية:</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الكمالية المفرطة → الدقة والاهتمام بالتفاصيل.</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الخجل الاجتماعي → مهارات الاستماع والتحليل.</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التردد في اتخاذ القرارات → التفكير العميق والمتأني.</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763937992"/>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EDC65-5A4E-AF1D-67CD-B08DF4238745}"/>
            </a:ext>
          </a:extLst>
        </p:cNvPr>
        <p:cNvGrpSpPr/>
        <p:nvPr/>
      </p:nvGrpSpPr>
      <p:grpSpPr>
        <a:xfrm>
          <a:off x="0" y="0"/>
          <a:ext cx="0" cy="0"/>
          <a:chOff x="0" y="0"/>
          <a:chExt cx="0" cy="0"/>
        </a:xfrm>
      </p:grpSpPr>
      <p:grpSp>
        <p:nvGrpSpPr>
          <p:cNvPr id="14" name="Group 1">
            <a:extLst>
              <a:ext uri="{FF2B5EF4-FFF2-40B4-BE49-F238E27FC236}">
                <a16:creationId xmlns:a16="http://schemas.microsoft.com/office/drawing/2014/main" id="{44AEB8BB-1749-B5CD-A089-B18E7F92C30B}"/>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AE67460A-6C98-D58F-666E-C54D5287F3AD}"/>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DD62F851-9BC5-A76B-B25B-AE6D847E997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55ACED67-5737-C9A6-3593-FDFDBAA304E5}"/>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30E27EAA-CF45-9B44-5E85-286D1D122C24}"/>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71B56804-5891-DDD3-9C17-13D2F65D7BD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AA30F9C6-046B-FC5C-80B1-F5F27A55948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8CCE25BF-99F3-84B5-6414-28F1FFB13BFD}"/>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3D77D0B1-D9B7-00B4-0DB3-92C147A02D1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720FF6EC-1E8B-D3D6-C7E7-0C681F982B5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FBBEDD06-15D0-8B87-C704-AF926EBD68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5C3FACB9-FA1D-83C1-450B-F71C6F8F2DBE}"/>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منهجية تحويل نقاط الضعف إلى قوة:</a:t>
              </a:r>
            </a:p>
          </p:txBody>
        </p:sp>
      </p:grpSp>
      <p:sp>
        <p:nvSpPr>
          <p:cNvPr id="26" name="مربع نص 25">
            <a:extLst>
              <a:ext uri="{FF2B5EF4-FFF2-40B4-BE49-F238E27FC236}">
                <a16:creationId xmlns:a16="http://schemas.microsoft.com/office/drawing/2014/main" id="{A146C306-09A7-99F3-C9DC-35C8E199EF74}"/>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استثمار التحديات في المسار المهني</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مجموعة 1">
            <a:extLst>
              <a:ext uri="{FF2B5EF4-FFF2-40B4-BE49-F238E27FC236}">
                <a16:creationId xmlns:a16="http://schemas.microsoft.com/office/drawing/2014/main" id="{05108D1C-CD1F-5591-DA5F-AAD66612E206}"/>
              </a:ext>
            </a:extLst>
          </p:cNvPr>
          <p:cNvGrpSpPr/>
          <p:nvPr/>
        </p:nvGrpSpPr>
        <p:grpSpPr>
          <a:xfrm>
            <a:off x="2942731" y="2829272"/>
            <a:ext cx="2197258" cy="1945030"/>
            <a:chOff x="4155668" y="4925996"/>
            <a:chExt cx="1798519" cy="1592062"/>
          </a:xfrm>
        </p:grpSpPr>
        <p:sp>
          <p:nvSpPr>
            <p:cNvPr id="38" name="مربع نص 24">
              <a:extLst>
                <a:ext uri="{FF2B5EF4-FFF2-40B4-BE49-F238E27FC236}">
                  <a16:creationId xmlns:a16="http://schemas.microsoft.com/office/drawing/2014/main" id="{63F4D28C-1964-05A5-9B63-EB82C7225D38}"/>
                </a:ext>
              </a:extLst>
            </p:cNvPr>
            <p:cNvSpPr txBox="1"/>
            <p:nvPr/>
          </p:nvSpPr>
          <p:spPr>
            <a:xfrm>
              <a:off x="4712439" y="5430619"/>
              <a:ext cx="1121916" cy="834261"/>
            </a:xfrm>
            <a:prstGeom prst="rect">
              <a:avLst/>
            </a:prstGeom>
            <a:noFill/>
          </p:spPr>
          <p:txBody>
            <a:bodyPr wrap="square" rtlCol="1">
              <a:noAutofit/>
            </a:bodyPr>
            <a:lstStyle/>
            <a:p>
              <a:pPr algn="ctr">
                <a:lnSpc>
                  <a:spcPct val="115000"/>
                </a:lnSpc>
                <a:buNone/>
              </a:pPr>
              <a:r>
                <a:rPr lang="ar-SY"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تطبيق نموذج "الإطار البديل"</a:t>
              </a:r>
              <a:endParaRPr lang="fr-FR" sz="1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Freeform: Shape 174">
              <a:extLst>
                <a:ext uri="{FF2B5EF4-FFF2-40B4-BE49-F238E27FC236}">
                  <a16:creationId xmlns:a16="http://schemas.microsoft.com/office/drawing/2014/main" id="{AB4CD671-605C-05CE-942F-B56D4ED193B0}"/>
                </a:ext>
              </a:extLst>
            </p:cNvPr>
            <p:cNvSpPr/>
            <p:nvPr/>
          </p:nvSpPr>
          <p:spPr>
            <a:xfrm>
              <a:off x="4155668" y="4925996"/>
              <a:ext cx="1798519" cy="1592062"/>
            </a:xfrm>
            <a:custGeom>
              <a:avLst/>
              <a:gdLst>
                <a:gd name="connsiteX0" fmla="*/ 406966 w 2927037"/>
                <a:gd name="connsiteY0" fmla="*/ 1076455 h 2592030"/>
                <a:gd name="connsiteX1" fmla="*/ 233244 w 2927037"/>
                <a:gd name="connsiteY1" fmla="*/ 1335840 h 2592030"/>
                <a:gd name="connsiteX2" fmla="*/ 406966 w 2927037"/>
                <a:gd name="connsiteY2" fmla="*/ 1335840 h 2592030"/>
                <a:gd name="connsiteX3" fmla="*/ 425992 w 2927037"/>
                <a:gd name="connsiteY3" fmla="*/ 1000314 h 2592030"/>
                <a:gd name="connsiteX4" fmla="*/ 437893 w 2927037"/>
                <a:gd name="connsiteY4" fmla="*/ 1016971 h 2592030"/>
                <a:gd name="connsiteX5" fmla="*/ 437893 w 2927037"/>
                <a:gd name="connsiteY5" fmla="*/ 1352497 h 2592030"/>
                <a:gd name="connsiteX6" fmla="*/ 423617 w 2927037"/>
                <a:gd name="connsiteY6" fmla="*/ 1371541 h 2592030"/>
                <a:gd name="connsiteX7" fmla="*/ 199930 w 2927037"/>
                <a:gd name="connsiteY7" fmla="*/ 1371541 h 2592030"/>
                <a:gd name="connsiteX8" fmla="*/ 183267 w 2927037"/>
                <a:gd name="connsiteY8" fmla="*/ 1362028 h 2592030"/>
                <a:gd name="connsiteX9" fmla="*/ 183267 w 2927037"/>
                <a:gd name="connsiteY9" fmla="*/ 1342984 h 2592030"/>
                <a:gd name="connsiteX10" fmla="*/ 406966 w 2927037"/>
                <a:gd name="connsiteY10" fmla="*/ 1007440 h 2592030"/>
                <a:gd name="connsiteX11" fmla="*/ 425992 w 2927037"/>
                <a:gd name="connsiteY11" fmla="*/ 1000314 h 2592030"/>
                <a:gd name="connsiteX12" fmla="*/ 1765725 w 2927037"/>
                <a:gd name="connsiteY12" fmla="*/ 0 h 2592030"/>
                <a:gd name="connsiteX13" fmla="*/ 1920462 w 2927037"/>
                <a:gd name="connsiteY13" fmla="*/ 41076 h 2592030"/>
                <a:gd name="connsiteX14" fmla="*/ 2772419 w 2927037"/>
                <a:gd name="connsiteY14" fmla="*/ 533630 h 2592030"/>
                <a:gd name="connsiteX15" fmla="*/ 2927037 w 2927037"/>
                <a:gd name="connsiteY15" fmla="*/ 802526 h 2592030"/>
                <a:gd name="connsiteX16" fmla="*/ 2927037 w 2927037"/>
                <a:gd name="connsiteY16" fmla="*/ 1787755 h 2592030"/>
                <a:gd name="connsiteX17" fmla="*/ 2772419 w 2927037"/>
                <a:gd name="connsiteY17" fmla="*/ 2056651 h 2592030"/>
                <a:gd name="connsiteX18" fmla="*/ 1920462 w 2927037"/>
                <a:gd name="connsiteY18" fmla="*/ 2549205 h 2592030"/>
                <a:gd name="connsiteX19" fmla="*/ 1768147 w 2927037"/>
                <a:gd name="connsiteY19" fmla="*/ 2592030 h 2592030"/>
                <a:gd name="connsiteX20" fmla="*/ 1613394 w 2927037"/>
                <a:gd name="connsiteY20" fmla="*/ 2551617 h 2592030"/>
                <a:gd name="connsiteX21" fmla="*/ 485400 w 2927037"/>
                <a:gd name="connsiteY21" fmla="*/ 1901876 h 2592030"/>
                <a:gd name="connsiteX22" fmla="*/ 468868 w 2927037"/>
                <a:gd name="connsiteY22" fmla="*/ 1885228 h 2592030"/>
                <a:gd name="connsiteX23" fmla="*/ 468868 w 2927037"/>
                <a:gd name="connsiteY23" fmla="*/ 1597392 h 2592030"/>
                <a:gd name="connsiteX24" fmla="*/ 16668 w 2927037"/>
                <a:gd name="connsiteY24" fmla="*/ 1597392 h 2592030"/>
                <a:gd name="connsiteX25" fmla="*/ 0 w 2927037"/>
                <a:gd name="connsiteY25" fmla="*/ 1580624 h 2592030"/>
                <a:gd name="connsiteX26" fmla="*/ 0 w 2927037"/>
                <a:gd name="connsiteY26" fmla="*/ 1335613 h 2592030"/>
                <a:gd name="connsiteX27" fmla="*/ 2439 w 2927037"/>
                <a:gd name="connsiteY27" fmla="*/ 1326083 h 2592030"/>
                <a:gd name="connsiteX28" fmla="*/ 473611 w 2927037"/>
                <a:gd name="connsiteY28" fmla="*/ 633516 h 2592030"/>
                <a:gd name="connsiteX29" fmla="*/ 487840 w 2927037"/>
                <a:gd name="connsiteY29" fmla="*/ 626398 h 2592030"/>
                <a:gd name="connsiteX30" fmla="*/ 811440 w 2927037"/>
                <a:gd name="connsiteY30" fmla="*/ 626398 h 2592030"/>
                <a:gd name="connsiteX31" fmla="*/ 828108 w 2927037"/>
                <a:gd name="connsiteY31" fmla="*/ 643046 h 2592030"/>
                <a:gd name="connsiteX32" fmla="*/ 828108 w 2927037"/>
                <a:gd name="connsiteY32" fmla="*/ 1335613 h 2592030"/>
                <a:gd name="connsiteX33" fmla="*/ 968497 w 2927037"/>
                <a:gd name="connsiteY33" fmla="*/ 1335613 h 2592030"/>
                <a:gd name="connsiteX34" fmla="*/ 985165 w 2927037"/>
                <a:gd name="connsiteY34" fmla="*/ 1352261 h 2592030"/>
                <a:gd name="connsiteX35" fmla="*/ 968497 w 2927037"/>
                <a:gd name="connsiteY35" fmla="*/ 1368909 h 2592030"/>
                <a:gd name="connsiteX36" fmla="*/ 809136 w 2927037"/>
                <a:gd name="connsiteY36" fmla="*/ 1368909 h 2592030"/>
                <a:gd name="connsiteX37" fmla="*/ 792468 w 2927037"/>
                <a:gd name="connsiteY37" fmla="*/ 1352261 h 2592030"/>
                <a:gd name="connsiteX38" fmla="*/ 792468 w 2927037"/>
                <a:gd name="connsiteY38" fmla="*/ 659694 h 2592030"/>
                <a:gd name="connsiteX39" fmla="*/ 497325 w 2927037"/>
                <a:gd name="connsiteY39" fmla="*/ 659694 h 2592030"/>
                <a:gd name="connsiteX40" fmla="*/ 33336 w 2927037"/>
                <a:gd name="connsiteY40" fmla="*/ 1337905 h 2592030"/>
                <a:gd name="connsiteX41" fmla="*/ 33336 w 2927037"/>
                <a:gd name="connsiteY41" fmla="*/ 1559271 h 2592030"/>
                <a:gd name="connsiteX42" fmla="*/ 485400 w 2927037"/>
                <a:gd name="connsiteY42" fmla="*/ 1559271 h 2592030"/>
                <a:gd name="connsiteX43" fmla="*/ 502068 w 2927037"/>
                <a:gd name="connsiteY43" fmla="*/ 1575919 h 2592030"/>
                <a:gd name="connsiteX44" fmla="*/ 502068 w 2927037"/>
                <a:gd name="connsiteY44" fmla="*/ 1868580 h 2592030"/>
                <a:gd name="connsiteX45" fmla="*/ 1630062 w 2927037"/>
                <a:gd name="connsiteY45" fmla="*/ 2518201 h 2592030"/>
                <a:gd name="connsiteX46" fmla="*/ 1906098 w 2927037"/>
                <a:gd name="connsiteY46" fmla="*/ 2518201 h 2592030"/>
                <a:gd name="connsiteX47" fmla="*/ 2758055 w 2927037"/>
                <a:gd name="connsiteY47" fmla="*/ 2025647 h 2592030"/>
                <a:gd name="connsiteX48" fmla="*/ 2896141 w 2927037"/>
                <a:gd name="connsiteY48" fmla="*/ 1787755 h 2592030"/>
                <a:gd name="connsiteX49" fmla="*/ 2896141 w 2927037"/>
                <a:gd name="connsiteY49" fmla="*/ 802526 h 2592030"/>
                <a:gd name="connsiteX50" fmla="*/ 2758055 w 2927037"/>
                <a:gd name="connsiteY50" fmla="*/ 564512 h 2592030"/>
                <a:gd name="connsiteX51" fmla="*/ 1906098 w 2927037"/>
                <a:gd name="connsiteY51" fmla="*/ 71958 h 2592030"/>
                <a:gd name="connsiteX52" fmla="*/ 1630062 w 2927037"/>
                <a:gd name="connsiteY52" fmla="*/ 71958 h 2592030"/>
                <a:gd name="connsiteX53" fmla="*/ 887597 w 2927037"/>
                <a:gd name="connsiteY53" fmla="*/ 476569 h 2592030"/>
                <a:gd name="connsiteX54" fmla="*/ 863883 w 2927037"/>
                <a:gd name="connsiteY54" fmla="*/ 469331 h 2592030"/>
                <a:gd name="connsiteX55" fmla="*/ 870929 w 2927037"/>
                <a:gd name="connsiteY55" fmla="*/ 445566 h 2592030"/>
                <a:gd name="connsiteX56" fmla="*/ 1611090 w 2927037"/>
                <a:gd name="connsiteY56" fmla="*/ 41076 h 2592030"/>
                <a:gd name="connsiteX57" fmla="*/ 1765725 w 2927037"/>
                <a:gd name="connsiteY57" fmla="*/ 0 h 259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927037" h="2592030">
                  <a:moveTo>
                    <a:pt x="406966" y="1076455"/>
                  </a:moveTo>
                  <a:lnTo>
                    <a:pt x="233244" y="1335840"/>
                  </a:lnTo>
                  <a:lnTo>
                    <a:pt x="406966" y="1335840"/>
                  </a:lnTo>
                  <a:close/>
                  <a:moveTo>
                    <a:pt x="425992" y="1000314"/>
                  </a:moveTo>
                  <a:cubicBezTo>
                    <a:pt x="433130" y="1002683"/>
                    <a:pt x="437893" y="1009827"/>
                    <a:pt x="437893" y="1016971"/>
                  </a:cubicBezTo>
                  <a:lnTo>
                    <a:pt x="437893" y="1352497"/>
                  </a:lnTo>
                  <a:cubicBezTo>
                    <a:pt x="442655" y="1364398"/>
                    <a:pt x="433142" y="1371541"/>
                    <a:pt x="423617" y="1371541"/>
                  </a:cubicBezTo>
                  <a:lnTo>
                    <a:pt x="199930" y="1371541"/>
                  </a:lnTo>
                  <a:cubicBezTo>
                    <a:pt x="192792" y="1371541"/>
                    <a:pt x="188029" y="1366785"/>
                    <a:pt x="183267" y="1362028"/>
                  </a:cubicBezTo>
                  <a:cubicBezTo>
                    <a:pt x="180891" y="1357271"/>
                    <a:pt x="180891" y="1350128"/>
                    <a:pt x="183267" y="1342984"/>
                  </a:cubicBezTo>
                  <a:lnTo>
                    <a:pt x="406966" y="1007440"/>
                  </a:lnTo>
                  <a:cubicBezTo>
                    <a:pt x="411716" y="1000314"/>
                    <a:pt x="418854" y="997927"/>
                    <a:pt x="425992" y="1000314"/>
                  </a:cubicBezTo>
                  <a:close/>
                  <a:moveTo>
                    <a:pt x="1765725" y="0"/>
                  </a:moveTo>
                  <a:cubicBezTo>
                    <a:pt x="1819269" y="0"/>
                    <a:pt x="1872830" y="13692"/>
                    <a:pt x="1920462" y="41076"/>
                  </a:cubicBezTo>
                  <a:lnTo>
                    <a:pt x="2772419" y="533630"/>
                  </a:lnTo>
                  <a:cubicBezTo>
                    <a:pt x="2867548" y="588398"/>
                    <a:pt x="2927037" y="693110"/>
                    <a:pt x="2927037" y="802526"/>
                  </a:cubicBezTo>
                  <a:lnTo>
                    <a:pt x="2927037" y="1787755"/>
                  </a:lnTo>
                  <a:cubicBezTo>
                    <a:pt x="2927037" y="1897171"/>
                    <a:pt x="2867548" y="2001882"/>
                    <a:pt x="2772419" y="2056651"/>
                  </a:cubicBezTo>
                  <a:lnTo>
                    <a:pt x="1920462" y="2549205"/>
                  </a:lnTo>
                  <a:cubicBezTo>
                    <a:pt x="1875201" y="2577795"/>
                    <a:pt x="1822894" y="2592030"/>
                    <a:pt x="1768147" y="2592030"/>
                  </a:cubicBezTo>
                  <a:cubicBezTo>
                    <a:pt x="1713401" y="2592030"/>
                    <a:pt x="1661094" y="2577795"/>
                    <a:pt x="1613394" y="2551617"/>
                  </a:cubicBezTo>
                  <a:lnTo>
                    <a:pt x="485400" y="1901876"/>
                  </a:lnTo>
                  <a:cubicBezTo>
                    <a:pt x="475915" y="1901876"/>
                    <a:pt x="468868" y="1894758"/>
                    <a:pt x="468868" y="1885228"/>
                  </a:cubicBezTo>
                  <a:lnTo>
                    <a:pt x="468868" y="1597392"/>
                  </a:lnTo>
                  <a:lnTo>
                    <a:pt x="16668" y="1597392"/>
                  </a:lnTo>
                  <a:cubicBezTo>
                    <a:pt x="7182" y="1597392"/>
                    <a:pt x="0" y="1590154"/>
                    <a:pt x="0" y="1580624"/>
                  </a:cubicBezTo>
                  <a:lnTo>
                    <a:pt x="0" y="1335613"/>
                  </a:lnTo>
                  <a:cubicBezTo>
                    <a:pt x="0" y="1333201"/>
                    <a:pt x="0" y="1328375"/>
                    <a:pt x="2439" y="1326083"/>
                  </a:cubicBezTo>
                  <a:lnTo>
                    <a:pt x="473611" y="633516"/>
                  </a:lnTo>
                  <a:cubicBezTo>
                    <a:pt x="475915" y="628811"/>
                    <a:pt x="483097" y="626398"/>
                    <a:pt x="487840" y="626398"/>
                  </a:cubicBezTo>
                  <a:lnTo>
                    <a:pt x="811440" y="626398"/>
                  </a:lnTo>
                  <a:cubicBezTo>
                    <a:pt x="821061" y="626398"/>
                    <a:pt x="828108" y="633516"/>
                    <a:pt x="828108" y="643046"/>
                  </a:cubicBezTo>
                  <a:lnTo>
                    <a:pt x="828108" y="1335613"/>
                  </a:lnTo>
                  <a:lnTo>
                    <a:pt x="968497" y="1335613"/>
                  </a:lnTo>
                  <a:cubicBezTo>
                    <a:pt x="978118" y="1335613"/>
                    <a:pt x="985165" y="1342731"/>
                    <a:pt x="985165" y="1352261"/>
                  </a:cubicBezTo>
                  <a:cubicBezTo>
                    <a:pt x="985165" y="1361791"/>
                    <a:pt x="978118" y="1368909"/>
                    <a:pt x="968497" y="1368909"/>
                  </a:cubicBezTo>
                  <a:lnTo>
                    <a:pt x="809136" y="1368909"/>
                  </a:lnTo>
                  <a:cubicBezTo>
                    <a:pt x="799515" y="1368909"/>
                    <a:pt x="792468" y="1361791"/>
                    <a:pt x="792468" y="1352261"/>
                  </a:cubicBezTo>
                  <a:lnTo>
                    <a:pt x="792468" y="659694"/>
                  </a:lnTo>
                  <a:lnTo>
                    <a:pt x="497325" y="659694"/>
                  </a:lnTo>
                  <a:lnTo>
                    <a:pt x="33336" y="1337905"/>
                  </a:lnTo>
                  <a:lnTo>
                    <a:pt x="33336" y="1559271"/>
                  </a:lnTo>
                  <a:lnTo>
                    <a:pt x="485400" y="1559271"/>
                  </a:lnTo>
                  <a:cubicBezTo>
                    <a:pt x="495022" y="1559271"/>
                    <a:pt x="502068" y="1566389"/>
                    <a:pt x="502068" y="1575919"/>
                  </a:cubicBezTo>
                  <a:lnTo>
                    <a:pt x="502068" y="1868580"/>
                  </a:lnTo>
                  <a:lnTo>
                    <a:pt x="1630062" y="2518201"/>
                  </a:lnTo>
                  <a:cubicBezTo>
                    <a:pt x="1715705" y="2568265"/>
                    <a:pt x="1820455" y="2568265"/>
                    <a:pt x="1906098" y="2518201"/>
                  </a:cubicBezTo>
                  <a:lnTo>
                    <a:pt x="2758055" y="2025647"/>
                  </a:lnTo>
                  <a:cubicBezTo>
                    <a:pt x="2843698" y="1975704"/>
                    <a:pt x="2896141" y="1885228"/>
                    <a:pt x="2896141" y="1787755"/>
                  </a:cubicBezTo>
                  <a:lnTo>
                    <a:pt x="2896141" y="802526"/>
                  </a:lnTo>
                  <a:cubicBezTo>
                    <a:pt x="2896141" y="704932"/>
                    <a:pt x="2843698" y="612163"/>
                    <a:pt x="2758055" y="564512"/>
                  </a:cubicBezTo>
                  <a:lnTo>
                    <a:pt x="1906098" y="71958"/>
                  </a:lnTo>
                  <a:cubicBezTo>
                    <a:pt x="1820455" y="22015"/>
                    <a:pt x="1715705" y="22015"/>
                    <a:pt x="1630062" y="71958"/>
                  </a:cubicBezTo>
                  <a:lnTo>
                    <a:pt x="887597" y="476569"/>
                  </a:lnTo>
                  <a:cubicBezTo>
                    <a:pt x="878111" y="481274"/>
                    <a:pt x="868625" y="478861"/>
                    <a:pt x="863883" y="469331"/>
                  </a:cubicBezTo>
                  <a:cubicBezTo>
                    <a:pt x="859140" y="459801"/>
                    <a:pt x="861443" y="450391"/>
                    <a:pt x="870929" y="445566"/>
                  </a:cubicBezTo>
                  <a:lnTo>
                    <a:pt x="1611090" y="41076"/>
                  </a:lnTo>
                  <a:cubicBezTo>
                    <a:pt x="1658655" y="13692"/>
                    <a:pt x="1712181" y="0"/>
                    <a:pt x="1765725" y="0"/>
                  </a:cubicBezTo>
                  <a:close/>
                </a:path>
              </a:pathLst>
            </a:custGeom>
            <a:solidFill>
              <a:srgbClr val="002060"/>
            </a:solidFill>
            <a:ln w="12700">
              <a:solidFill>
                <a:srgbClr val="002060"/>
              </a:solidFill>
              <a:miter lim="400000"/>
            </a:ln>
          </p:spPr>
          <p:txBody>
            <a:bodyPr wrap="square" lIns="38100" tIns="38100" rIns="38100" bIns="38100" anchor="ctr">
              <a:noAutofit/>
            </a:bodyPr>
            <a:lstStyle/>
            <a:p>
              <a:endParaRPr lang="fr-FR"/>
            </a:p>
          </p:txBody>
        </p:sp>
      </p:grpSp>
      <p:grpSp>
        <p:nvGrpSpPr>
          <p:cNvPr id="3" name="مجموعة 2">
            <a:extLst>
              <a:ext uri="{FF2B5EF4-FFF2-40B4-BE49-F238E27FC236}">
                <a16:creationId xmlns:a16="http://schemas.microsoft.com/office/drawing/2014/main" id="{E8500D1C-77BF-7278-0551-0F68D88D15DB}"/>
              </a:ext>
            </a:extLst>
          </p:cNvPr>
          <p:cNvGrpSpPr/>
          <p:nvPr/>
        </p:nvGrpSpPr>
        <p:grpSpPr>
          <a:xfrm>
            <a:off x="6263753" y="2815758"/>
            <a:ext cx="2184540" cy="2048344"/>
            <a:chOff x="6290406" y="4953749"/>
            <a:chExt cx="1779278" cy="1668348"/>
          </a:xfrm>
        </p:grpSpPr>
        <p:sp>
          <p:nvSpPr>
            <p:cNvPr id="36" name="مربع نص 24">
              <a:extLst>
                <a:ext uri="{FF2B5EF4-FFF2-40B4-BE49-F238E27FC236}">
                  <a16:creationId xmlns:a16="http://schemas.microsoft.com/office/drawing/2014/main" id="{8A996B1A-B09E-3DD3-3C37-0EDB43C356F1}"/>
                </a:ext>
              </a:extLst>
            </p:cNvPr>
            <p:cNvSpPr txBox="1"/>
            <p:nvPr/>
          </p:nvSpPr>
          <p:spPr>
            <a:xfrm>
              <a:off x="6694771" y="5383497"/>
              <a:ext cx="1374913" cy="1238600"/>
            </a:xfrm>
            <a:prstGeom prst="rect">
              <a:avLst/>
            </a:prstGeom>
            <a:noFill/>
          </p:spPr>
          <p:txBody>
            <a:bodyPr wrap="square" rtlCol="1">
              <a:noAutofit/>
            </a:bodyPr>
            <a:lstStyle/>
            <a:p>
              <a:pPr algn="ctr">
                <a:lnSpc>
                  <a:spcPct val="115000"/>
                </a:lnSpc>
                <a:buNone/>
              </a:pPr>
              <a:r>
                <a:rPr lang="ar-SY" b="1">
                  <a:solidFill>
                    <a:srgbClr val="000000"/>
                  </a:solidFill>
                  <a:latin typeface="Times New Roman" panose="02020603050405020304" pitchFamily="18" charset="0"/>
                  <a:ea typeface="Calibri" panose="020F0502020204030204" pitchFamily="34" charset="0"/>
                  <a:cs typeface="Adobe Arabic" panose="02040503050201020203" pitchFamily="18" charset="-78"/>
                </a:rPr>
                <a:t>استراتيجية "التعويض الإبداعي"</a:t>
              </a:r>
              <a:endParaRPr lang="fr-FR" sz="140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Shape">
              <a:extLst>
                <a:ext uri="{FF2B5EF4-FFF2-40B4-BE49-F238E27FC236}">
                  <a16:creationId xmlns:a16="http://schemas.microsoft.com/office/drawing/2014/main" id="{FC516755-484B-818E-4303-B1C8845BE732}"/>
                </a:ext>
              </a:extLst>
            </p:cNvPr>
            <p:cNvSpPr/>
            <p:nvPr/>
          </p:nvSpPr>
          <p:spPr>
            <a:xfrm>
              <a:off x="6290406" y="4953749"/>
              <a:ext cx="1710787" cy="1595207"/>
            </a:xfrm>
            <a:custGeom>
              <a:avLst/>
              <a:gdLst/>
              <a:ahLst/>
              <a:cxnLst>
                <a:cxn ang="0">
                  <a:pos x="wd2" y="hd2"/>
                </a:cxn>
                <a:cxn ang="5400000">
                  <a:pos x="wd2" y="hd2"/>
                </a:cxn>
                <a:cxn ang="10800000">
                  <a:pos x="wd2" y="hd2"/>
                </a:cxn>
                <a:cxn ang="16200000">
                  <a:pos x="wd2" y="hd2"/>
                </a:cxn>
              </a:cxnLst>
              <a:rect l="0" t="0" r="r" b="b"/>
              <a:pathLst>
                <a:path w="21600" h="21489" extrusionOk="0">
                  <a:moveTo>
                    <a:pt x="12498" y="21489"/>
                  </a:moveTo>
                  <a:cubicBezTo>
                    <a:pt x="12074" y="21489"/>
                    <a:pt x="11668" y="21371"/>
                    <a:pt x="11298" y="21154"/>
                  </a:cubicBezTo>
                  <a:lnTo>
                    <a:pt x="3822" y="16547"/>
                  </a:lnTo>
                  <a:cubicBezTo>
                    <a:pt x="3046" y="16547"/>
                    <a:pt x="2160" y="16291"/>
                    <a:pt x="1569" y="15897"/>
                  </a:cubicBezTo>
                  <a:cubicBezTo>
                    <a:pt x="960" y="15503"/>
                    <a:pt x="517" y="14952"/>
                    <a:pt x="240" y="14282"/>
                  </a:cubicBezTo>
                  <a:cubicBezTo>
                    <a:pt x="129" y="13987"/>
                    <a:pt x="55" y="13652"/>
                    <a:pt x="0" y="13318"/>
                  </a:cubicBezTo>
                  <a:cubicBezTo>
                    <a:pt x="0" y="13318"/>
                    <a:pt x="0" y="13298"/>
                    <a:pt x="0" y="13298"/>
                  </a:cubicBezTo>
                  <a:lnTo>
                    <a:pt x="0" y="13259"/>
                  </a:lnTo>
                  <a:cubicBezTo>
                    <a:pt x="0" y="13062"/>
                    <a:pt x="111" y="12944"/>
                    <a:pt x="314" y="12944"/>
                  </a:cubicBezTo>
                  <a:lnTo>
                    <a:pt x="2455" y="12944"/>
                  </a:lnTo>
                  <a:cubicBezTo>
                    <a:pt x="2529" y="12944"/>
                    <a:pt x="2677" y="12983"/>
                    <a:pt x="2788" y="13180"/>
                  </a:cubicBezTo>
                  <a:cubicBezTo>
                    <a:pt x="2788" y="13199"/>
                    <a:pt x="2806" y="13199"/>
                    <a:pt x="2806" y="13219"/>
                  </a:cubicBezTo>
                  <a:cubicBezTo>
                    <a:pt x="2806" y="13239"/>
                    <a:pt x="2825" y="13298"/>
                    <a:pt x="2898" y="13416"/>
                  </a:cubicBezTo>
                  <a:cubicBezTo>
                    <a:pt x="2898" y="13416"/>
                    <a:pt x="2898" y="13416"/>
                    <a:pt x="2898" y="13436"/>
                  </a:cubicBezTo>
                  <a:cubicBezTo>
                    <a:pt x="3065" y="13810"/>
                    <a:pt x="3305" y="13987"/>
                    <a:pt x="3674" y="13987"/>
                  </a:cubicBezTo>
                  <a:cubicBezTo>
                    <a:pt x="3858" y="13987"/>
                    <a:pt x="4006" y="13948"/>
                    <a:pt x="4154" y="13849"/>
                  </a:cubicBezTo>
                  <a:cubicBezTo>
                    <a:pt x="4302" y="13751"/>
                    <a:pt x="4412" y="13613"/>
                    <a:pt x="4505" y="13436"/>
                  </a:cubicBezTo>
                  <a:cubicBezTo>
                    <a:pt x="4597" y="13239"/>
                    <a:pt x="4652" y="13003"/>
                    <a:pt x="4652" y="12727"/>
                  </a:cubicBezTo>
                  <a:cubicBezTo>
                    <a:pt x="4652" y="12451"/>
                    <a:pt x="4615" y="12235"/>
                    <a:pt x="4523" y="12038"/>
                  </a:cubicBezTo>
                  <a:cubicBezTo>
                    <a:pt x="4468" y="11861"/>
                    <a:pt x="4357" y="11742"/>
                    <a:pt x="4228" y="11644"/>
                  </a:cubicBezTo>
                  <a:cubicBezTo>
                    <a:pt x="4080" y="11546"/>
                    <a:pt x="3932" y="11506"/>
                    <a:pt x="3748" y="11506"/>
                  </a:cubicBezTo>
                  <a:cubicBezTo>
                    <a:pt x="3545" y="11506"/>
                    <a:pt x="3360" y="11565"/>
                    <a:pt x="3194" y="11664"/>
                  </a:cubicBezTo>
                  <a:cubicBezTo>
                    <a:pt x="3028" y="11762"/>
                    <a:pt x="2917" y="11880"/>
                    <a:pt x="2862" y="12018"/>
                  </a:cubicBezTo>
                  <a:cubicBezTo>
                    <a:pt x="2825" y="12176"/>
                    <a:pt x="2695" y="12274"/>
                    <a:pt x="2548" y="12274"/>
                  </a:cubicBezTo>
                  <a:lnTo>
                    <a:pt x="369" y="12274"/>
                  </a:lnTo>
                  <a:cubicBezTo>
                    <a:pt x="277" y="12274"/>
                    <a:pt x="203" y="12235"/>
                    <a:pt x="148" y="12176"/>
                  </a:cubicBezTo>
                  <a:cubicBezTo>
                    <a:pt x="92" y="12117"/>
                    <a:pt x="55" y="12038"/>
                    <a:pt x="55" y="11939"/>
                  </a:cubicBezTo>
                  <a:lnTo>
                    <a:pt x="55" y="5540"/>
                  </a:lnTo>
                  <a:cubicBezTo>
                    <a:pt x="55" y="5442"/>
                    <a:pt x="92" y="5363"/>
                    <a:pt x="148" y="5304"/>
                  </a:cubicBezTo>
                  <a:cubicBezTo>
                    <a:pt x="203" y="5245"/>
                    <a:pt x="277" y="5205"/>
                    <a:pt x="369" y="5205"/>
                  </a:cubicBezTo>
                  <a:lnTo>
                    <a:pt x="6775" y="5205"/>
                  </a:lnTo>
                  <a:cubicBezTo>
                    <a:pt x="6868" y="5205"/>
                    <a:pt x="6942" y="5245"/>
                    <a:pt x="6997" y="5304"/>
                  </a:cubicBezTo>
                  <a:cubicBezTo>
                    <a:pt x="7052" y="5363"/>
                    <a:pt x="7089" y="5442"/>
                    <a:pt x="7089" y="5540"/>
                  </a:cubicBezTo>
                  <a:lnTo>
                    <a:pt x="7089" y="7371"/>
                  </a:lnTo>
                  <a:cubicBezTo>
                    <a:pt x="7089" y="7470"/>
                    <a:pt x="7052" y="7548"/>
                    <a:pt x="6997" y="7607"/>
                  </a:cubicBezTo>
                  <a:cubicBezTo>
                    <a:pt x="6942" y="7667"/>
                    <a:pt x="6868" y="7706"/>
                    <a:pt x="6775" y="7706"/>
                  </a:cubicBezTo>
                  <a:lnTo>
                    <a:pt x="2769" y="7706"/>
                  </a:lnTo>
                  <a:lnTo>
                    <a:pt x="2769" y="9321"/>
                  </a:lnTo>
                  <a:cubicBezTo>
                    <a:pt x="3157" y="9104"/>
                    <a:pt x="3600" y="9005"/>
                    <a:pt x="4080" y="9005"/>
                  </a:cubicBezTo>
                  <a:cubicBezTo>
                    <a:pt x="4800" y="9005"/>
                    <a:pt x="5428" y="9202"/>
                    <a:pt x="5982" y="9596"/>
                  </a:cubicBezTo>
                  <a:cubicBezTo>
                    <a:pt x="6535" y="9990"/>
                    <a:pt x="6923" y="10522"/>
                    <a:pt x="7182" y="11191"/>
                  </a:cubicBezTo>
                  <a:cubicBezTo>
                    <a:pt x="7200" y="11270"/>
                    <a:pt x="7182" y="11349"/>
                    <a:pt x="7108" y="11388"/>
                  </a:cubicBezTo>
                  <a:cubicBezTo>
                    <a:pt x="7034" y="11408"/>
                    <a:pt x="6960" y="11388"/>
                    <a:pt x="6923" y="11309"/>
                  </a:cubicBezTo>
                  <a:cubicBezTo>
                    <a:pt x="6702" y="10699"/>
                    <a:pt x="6332" y="10207"/>
                    <a:pt x="5834" y="9852"/>
                  </a:cubicBezTo>
                  <a:cubicBezTo>
                    <a:pt x="5335" y="9498"/>
                    <a:pt x="4745" y="9321"/>
                    <a:pt x="4080" y="9321"/>
                  </a:cubicBezTo>
                  <a:cubicBezTo>
                    <a:pt x="3600" y="9321"/>
                    <a:pt x="3175" y="9439"/>
                    <a:pt x="2806" y="9675"/>
                  </a:cubicBezTo>
                  <a:cubicBezTo>
                    <a:pt x="2751" y="9734"/>
                    <a:pt x="2677" y="9734"/>
                    <a:pt x="2603" y="9695"/>
                  </a:cubicBezTo>
                  <a:cubicBezTo>
                    <a:pt x="2529" y="9655"/>
                    <a:pt x="2492" y="9596"/>
                    <a:pt x="2492" y="9498"/>
                  </a:cubicBezTo>
                  <a:lnTo>
                    <a:pt x="2492" y="7667"/>
                  </a:lnTo>
                  <a:cubicBezTo>
                    <a:pt x="2492" y="7529"/>
                    <a:pt x="2585" y="7450"/>
                    <a:pt x="2695" y="7450"/>
                  </a:cubicBezTo>
                  <a:lnTo>
                    <a:pt x="6775" y="7450"/>
                  </a:lnTo>
                  <a:cubicBezTo>
                    <a:pt x="6794" y="7450"/>
                    <a:pt x="6794" y="7450"/>
                    <a:pt x="6794" y="7430"/>
                  </a:cubicBezTo>
                  <a:cubicBezTo>
                    <a:pt x="6794" y="7430"/>
                    <a:pt x="6812" y="7411"/>
                    <a:pt x="6812" y="7411"/>
                  </a:cubicBezTo>
                  <a:lnTo>
                    <a:pt x="6812" y="5540"/>
                  </a:lnTo>
                  <a:cubicBezTo>
                    <a:pt x="6812" y="5520"/>
                    <a:pt x="6812" y="5520"/>
                    <a:pt x="6794" y="5520"/>
                  </a:cubicBezTo>
                  <a:cubicBezTo>
                    <a:pt x="6794" y="5520"/>
                    <a:pt x="6775" y="5501"/>
                    <a:pt x="6775" y="5501"/>
                  </a:cubicBezTo>
                  <a:lnTo>
                    <a:pt x="369" y="5501"/>
                  </a:lnTo>
                  <a:cubicBezTo>
                    <a:pt x="351" y="5501"/>
                    <a:pt x="351" y="5501"/>
                    <a:pt x="351" y="5520"/>
                  </a:cubicBezTo>
                  <a:cubicBezTo>
                    <a:pt x="351" y="5520"/>
                    <a:pt x="332" y="5540"/>
                    <a:pt x="332" y="5540"/>
                  </a:cubicBezTo>
                  <a:lnTo>
                    <a:pt x="332" y="11939"/>
                  </a:lnTo>
                  <a:cubicBezTo>
                    <a:pt x="332" y="11959"/>
                    <a:pt x="332" y="11959"/>
                    <a:pt x="351" y="11959"/>
                  </a:cubicBezTo>
                  <a:cubicBezTo>
                    <a:pt x="351" y="11959"/>
                    <a:pt x="369" y="11979"/>
                    <a:pt x="369" y="11979"/>
                  </a:cubicBezTo>
                  <a:lnTo>
                    <a:pt x="2548" y="11979"/>
                  </a:lnTo>
                  <a:cubicBezTo>
                    <a:pt x="2585" y="11979"/>
                    <a:pt x="2585" y="11979"/>
                    <a:pt x="2603" y="11920"/>
                  </a:cubicBezTo>
                  <a:cubicBezTo>
                    <a:pt x="2695" y="11703"/>
                    <a:pt x="2843" y="11526"/>
                    <a:pt x="3065" y="11388"/>
                  </a:cubicBezTo>
                  <a:cubicBezTo>
                    <a:pt x="3286" y="11270"/>
                    <a:pt x="3508" y="11191"/>
                    <a:pt x="3766" y="11191"/>
                  </a:cubicBezTo>
                  <a:cubicBezTo>
                    <a:pt x="3988" y="11191"/>
                    <a:pt x="4209" y="11250"/>
                    <a:pt x="4394" y="11368"/>
                  </a:cubicBezTo>
                  <a:cubicBezTo>
                    <a:pt x="4578" y="11486"/>
                    <a:pt x="4708" y="11664"/>
                    <a:pt x="4800" y="11880"/>
                  </a:cubicBezTo>
                  <a:cubicBezTo>
                    <a:pt x="4892" y="12097"/>
                    <a:pt x="4948" y="12372"/>
                    <a:pt x="4948" y="12688"/>
                  </a:cubicBezTo>
                  <a:cubicBezTo>
                    <a:pt x="4948" y="13022"/>
                    <a:pt x="4892" y="13318"/>
                    <a:pt x="4763" y="13534"/>
                  </a:cubicBezTo>
                  <a:cubicBezTo>
                    <a:pt x="4652" y="13751"/>
                    <a:pt x="4505" y="13948"/>
                    <a:pt x="4320" y="14066"/>
                  </a:cubicBezTo>
                  <a:cubicBezTo>
                    <a:pt x="4135" y="14184"/>
                    <a:pt x="3914" y="14243"/>
                    <a:pt x="3692" y="14243"/>
                  </a:cubicBezTo>
                  <a:cubicBezTo>
                    <a:pt x="3231" y="14243"/>
                    <a:pt x="2880" y="14007"/>
                    <a:pt x="2677" y="13534"/>
                  </a:cubicBezTo>
                  <a:cubicBezTo>
                    <a:pt x="2622" y="13436"/>
                    <a:pt x="2585" y="13337"/>
                    <a:pt x="2566" y="13259"/>
                  </a:cubicBezTo>
                  <a:cubicBezTo>
                    <a:pt x="2529" y="13199"/>
                    <a:pt x="2511" y="13199"/>
                    <a:pt x="2492" y="13199"/>
                  </a:cubicBezTo>
                  <a:lnTo>
                    <a:pt x="351" y="13199"/>
                  </a:lnTo>
                  <a:cubicBezTo>
                    <a:pt x="332" y="13199"/>
                    <a:pt x="314" y="13199"/>
                    <a:pt x="314" y="13199"/>
                  </a:cubicBezTo>
                  <a:cubicBezTo>
                    <a:pt x="314" y="13199"/>
                    <a:pt x="314" y="13199"/>
                    <a:pt x="314" y="13219"/>
                  </a:cubicBezTo>
                  <a:lnTo>
                    <a:pt x="314" y="13239"/>
                  </a:lnTo>
                  <a:cubicBezTo>
                    <a:pt x="369" y="13554"/>
                    <a:pt x="443" y="13849"/>
                    <a:pt x="535" y="14125"/>
                  </a:cubicBezTo>
                  <a:cubicBezTo>
                    <a:pt x="775" y="14735"/>
                    <a:pt x="1200" y="15247"/>
                    <a:pt x="1754" y="15602"/>
                  </a:cubicBezTo>
                  <a:cubicBezTo>
                    <a:pt x="2308" y="15956"/>
                    <a:pt x="3157" y="16192"/>
                    <a:pt x="3914" y="16192"/>
                  </a:cubicBezTo>
                  <a:cubicBezTo>
                    <a:pt x="3932" y="16192"/>
                    <a:pt x="3969" y="16192"/>
                    <a:pt x="3988" y="16212"/>
                  </a:cubicBezTo>
                  <a:lnTo>
                    <a:pt x="11502" y="20839"/>
                  </a:lnTo>
                  <a:cubicBezTo>
                    <a:pt x="12166" y="21253"/>
                    <a:pt x="12978" y="21253"/>
                    <a:pt x="13643" y="20839"/>
                  </a:cubicBezTo>
                  <a:lnTo>
                    <a:pt x="20252" y="16763"/>
                  </a:lnTo>
                  <a:cubicBezTo>
                    <a:pt x="20917" y="16350"/>
                    <a:pt x="21323" y="15602"/>
                    <a:pt x="21323" y="14794"/>
                  </a:cubicBezTo>
                  <a:lnTo>
                    <a:pt x="21323" y="6643"/>
                  </a:lnTo>
                  <a:cubicBezTo>
                    <a:pt x="21323" y="5835"/>
                    <a:pt x="20917" y="5067"/>
                    <a:pt x="20252" y="4674"/>
                  </a:cubicBezTo>
                  <a:lnTo>
                    <a:pt x="13643" y="598"/>
                  </a:lnTo>
                  <a:cubicBezTo>
                    <a:pt x="12978" y="184"/>
                    <a:pt x="12166" y="184"/>
                    <a:pt x="11502" y="598"/>
                  </a:cubicBezTo>
                  <a:cubicBezTo>
                    <a:pt x="11483" y="618"/>
                    <a:pt x="11465" y="618"/>
                    <a:pt x="11446" y="618"/>
                  </a:cubicBezTo>
                  <a:lnTo>
                    <a:pt x="5649" y="3945"/>
                  </a:lnTo>
                  <a:cubicBezTo>
                    <a:pt x="5575" y="3985"/>
                    <a:pt x="5502" y="3965"/>
                    <a:pt x="5465" y="3886"/>
                  </a:cubicBezTo>
                  <a:cubicBezTo>
                    <a:pt x="5428" y="3807"/>
                    <a:pt x="5446" y="3729"/>
                    <a:pt x="5520" y="3689"/>
                  </a:cubicBezTo>
                  <a:lnTo>
                    <a:pt x="11354" y="342"/>
                  </a:lnTo>
                  <a:cubicBezTo>
                    <a:pt x="11372" y="342"/>
                    <a:pt x="11391" y="322"/>
                    <a:pt x="11409" y="322"/>
                  </a:cubicBezTo>
                  <a:cubicBezTo>
                    <a:pt x="12148" y="-111"/>
                    <a:pt x="13052" y="-111"/>
                    <a:pt x="13791" y="342"/>
                  </a:cubicBezTo>
                  <a:lnTo>
                    <a:pt x="20400" y="4418"/>
                  </a:lnTo>
                  <a:cubicBezTo>
                    <a:pt x="21138" y="4871"/>
                    <a:pt x="21600" y="5737"/>
                    <a:pt x="21600" y="6643"/>
                  </a:cubicBezTo>
                  <a:lnTo>
                    <a:pt x="21600" y="14794"/>
                  </a:lnTo>
                  <a:cubicBezTo>
                    <a:pt x="21600" y="15700"/>
                    <a:pt x="21138" y="16566"/>
                    <a:pt x="20400" y="17019"/>
                  </a:cubicBezTo>
                  <a:lnTo>
                    <a:pt x="13791" y="21095"/>
                  </a:lnTo>
                  <a:cubicBezTo>
                    <a:pt x="13329" y="21371"/>
                    <a:pt x="12923" y="21489"/>
                    <a:pt x="12498" y="21489"/>
                  </a:cubicBezTo>
                  <a:close/>
                </a:path>
              </a:pathLst>
            </a:custGeom>
            <a:solidFill>
              <a:srgbClr val="00CC99"/>
            </a:solidFill>
            <a:ln w="12700">
              <a:solidFill>
                <a:srgbClr val="00CC99"/>
              </a:solidFill>
              <a:miter lim="400000"/>
            </a:ln>
          </p:spPr>
          <p:txBody>
            <a:bodyPr lIns="38100" tIns="38100" rIns="38100" bIns="38100" anchor="ctr"/>
            <a:lstStyle/>
            <a:p>
              <a:endParaRPr lang="fr-FR"/>
            </a:p>
          </p:txBody>
        </p:sp>
      </p:grpSp>
    </p:spTree>
    <p:extLst>
      <p:ext uri="{BB962C8B-B14F-4D97-AF65-F5344CB8AC3E}">
        <p14:creationId xmlns:p14="http://schemas.microsoft.com/office/powerpoint/2010/main" val="1682530584"/>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DCE1D-C238-2371-75DD-74CE5BBFD23D}"/>
            </a:ext>
          </a:extLst>
        </p:cNvPr>
        <p:cNvGrpSpPr/>
        <p:nvPr/>
      </p:nvGrpSpPr>
      <p:grpSpPr>
        <a:xfrm>
          <a:off x="0" y="0"/>
          <a:ext cx="0" cy="0"/>
          <a:chOff x="0" y="0"/>
          <a:chExt cx="0" cy="0"/>
        </a:xfrm>
      </p:grpSpPr>
      <p:grpSp>
        <p:nvGrpSpPr>
          <p:cNvPr id="14" name="Group 1">
            <a:extLst>
              <a:ext uri="{FF2B5EF4-FFF2-40B4-BE49-F238E27FC236}">
                <a16:creationId xmlns:a16="http://schemas.microsoft.com/office/drawing/2014/main" id="{448A48C7-2403-5F16-A508-F92982C81BE1}"/>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C55270E5-67E6-1B99-8FDF-247E27A4DD5C}"/>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FD279BA9-518A-940A-0C53-8ED8BF7EFFAF}"/>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EE469F9C-041C-AFF0-6779-4EA4BA8512EC}"/>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181AA63B-E911-97EF-32BD-2CE8C22D5721}"/>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EA27EDD-2E00-C420-B3A8-FE594B70B099}"/>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422DE7EF-22E4-EE3B-DFC1-78E10806077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177B021D-BB07-AF63-0FB4-624874DF180F}"/>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7FA02A44-0E71-2EB1-8316-DD4ECC12B94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7AF8D4B2-096B-1C8F-9674-1F63CD80801D}"/>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D577CAC9-4DE7-97CD-DAF2-2B2349E9B66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25903A1E-F14F-6E97-96E4-6F981F3AC057}"/>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منهجية تحويل نقاط الضعف إلى قوة:</a:t>
              </a:r>
            </a:p>
          </p:txBody>
        </p:sp>
      </p:grpSp>
      <p:sp>
        <p:nvSpPr>
          <p:cNvPr id="26" name="مربع نص 25">
            <a:extLst>
              <a:ext uri="{FF2B5EF4-FFF2-40B4-BE49-F238E27FC236}">
                <a16:creationId xmlns:a16="http://schemas.microsoft.com/office/drawing/2014/main" id="{0E4B77A3-8F01-7A5F-1009-95488BB1A607}"/>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استثمار التحديات في المسار المهني</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4" name="مربع نص 3">
            <a:extLst>
              <a:ext uri="{FF2B5EF4-FFF2-40B4-BE49-F238E27FC236}">
                <a16:creationId xmlns:a16="http://schemas.microsoft.com/office/drawing/2014/main" id="{978B8E27-EF98-4615-E2E5-1222C69D3C3D}"/>
              </a:ext>
            </a:extLst>
          </p:cNvPr>
          <p:cNvSpPr txBox="1"/>
          <p:nvPr/>
        </p:nvSpPr>
        <p:spPr>
          <a:xfrm>
            <a:off x="4555168" y="2961165"/>
            <a:ext cx="6101080"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أعد تأطير نقاط ضعفك من منظور مختلف.</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6" name="مربع نص 5">
            <a:extLst>
              <a:ext uri="{FF2B5EF4-FFF2-40B4-BE49-F238E27FC236}">
                <a16:creationId xmlns:a16="http://schemas.microsoft.com/office/drawing/2014/main" id="{2EA40490-1097-7265-058A-0380BB6202DC}"/>
              </a:ext>
            </a:extLst>
          </p:cNvPr>
          <p:cNvSpPr txBox="1"/>
          <p:nvPr/>
        </p:nvSpPr>
        <p:spPr>
          <a:xfrm>
            <a:off x="4555168" y="3739206"/>
            <a:ext cx="6101080" cy="1475404"/>
          </a:xfrm>
          <a:prstGeom prst="rect">
            <a:avLst/>
          </a:prstGeom>
          <a:noFill/>
        </p:spPr>
        <p:txBody>
          <a:bodyPr wrap="square">
            <a:spAutoFit/>
          </a:bodyPr>
          <a:lstStyle/>
          <a:p>
            <a:pPr algn="just" rtl="1">
              <a:lnSpc>
                <a:spcPct val="107000"/>
              </a:lnSpc>
              <a:buNone/>
            </a:pPr>
            <a:r>
              <a:rPr lang="ar-SA" sz="2800" dirty="0">
                <a:solidFill>
                  <a:srgbClr val="FF0000"/>
                </a:solidFill>
                <a:latin typeface="Adobe Arabic" panose="02040503050201020203" pitchFamily="18" charset="-78"/>
                <a:ea typeface="Calibri" panose="020F0502020204030204" pitchFamily="34" charset="0"/>
                <a:cs typeface="Adobe Arabic" panose="02040503050201020203" pitchFamily="18" charset="-78"/>
              </a:rPr>
              <a:t>  مثال: </a:t>
            </a:r>
            <a:r>
              <a:rPr lang="ar-SA" sz="2800" dirty="0">
                <a:latin typeface="Adobe Arabic" panose="02040503050201020203" pitchFamily="18" charset="-78"/>
                <a:ea typeface="Calibri" panose="020F0502020204030204" pitchFamily="34" charset="0"/>
                <a:cs typeface="Adobe Arabic" panose="02040503050201020203" pitchFamily="18" charset="-78"/>
              </a:rPr>
              <a:t>المدرب الذي يواجه صعوبة في التحدث الارتجالي يمكن أن يحول هذا إلى ميزة من خلال التحضير المتقن والمحتوى عالي الجودة.</a:t>
            </a:r>
            <a:endParaRPr lang="fr-FR" sz="2400" dirty="0">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7" name="مجموعة 6">
            <a:extLst>
              <a:ext uri="{FF2B5EF4-FFF2-40B4-BE49-F238E27FC236}">
                <a16:creationId xmlns:a16="http://schemas.microsoft.com/office/drawing/2014/main" id="{B6D560F7-E57D-1C40-7D7A-990A97D7CA1F}"/>
              </a:ext>
            </a:extLst>
          </p:cNvPr>
          <p:cNvGrpSpPr/>
          <p:nvPr/>
        </p:nvGrpSpPr>
        <p:grpSpPr>
          <a:xfrm>
            <a:off x="822619" y="2839432"/>
            <a:ext cx="2197258" cy="1945030"/>
            <a:chOff x="4155668" y="4925996"/>
            <a:chExt cx="1798519" cy="1592062"/>
          </a:xfrm>
        </p:grpSpPr>
        <p:sp>
          <p:nvSpPr>
            <p:cNvPr id="8" name="مربع نص 24">
              <a:extLst>
                <a:ext uri="{FF2B5EF4-FFF2-40B4-BE49-F238E27FC236}">
                  <a16:creationId xmlns:a16="http://schemas.microsoft.com/office/drawing/2014/main" id="{065B593B-07A6-EB47-8660-F6B56438D31A}"/>
                </a:ext>
              </a:extLst>
            </p:cNvPr>
            <p:cNvSpPr txBox="1"/>
            <p:nvPr/>
          </p:nvSpPr>
          <p:spPr>
            <a:xfrm>
              <a:off x="4712439" y="5430619"/>
              <a:ext cx="1121916" cy="834261"/>
            </a:xfrm>
            <a:prstGeom prst="rect">
              <a:avLst/>
            </a:prstGeom>
            <a:noFill/>
          </p:spPr>
          <p:txBody>
            <a:bodyPr wrap="square" rtlCol="1">
              <a:noAutofit/>
            </a:bodyPr>
            <a:lstStyle/>
            <a:p>
              <a:pPr algn="ctr">
                <a:lnSpc>
                  <a:spcPct val="115000"/>
                </a:lnSpc>
                <a:buNone/>
              </a:pPr>
              <a:r>
                <a:rPr lang="ar-SY"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تطبيق نموذج "الإطار البديل"</a:t>
              </a:r>
              <a:endParaRPr lang="fr-FR" sz="1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9" name="Freeform: Shape 174">
              <a:extLst>
                <a:ext uri="{FF2B5EF4-FFF2-40B4-BE49-F238E27FC236}">
                  <a16:creationId xmlns:a16="http://schemas.microsoft.com/office/drawing/2014/main" id="{6AC57D93-7822-6642-9E0B-1F15C3482695}"/>
                </a:ext>
              </a:extLst>
            </p:cNvPr>
            <p:cNvSpPr/>
            <p:nvPr/>
          </p:nvSpPr>
          <p:spPr>
            <a:xfrm>
              <a:off x="4155668" y="4925996"/>
              <a:ext cx="1798519" cy="1592062"/>
            </a:xfrm>
            <a:custGeom>
              <a:avLst/>
              <a:gdLst>
                <a:gd name="connsiteX0" fmla="*/ 406966 w 2927037"/>
                <a:gd name="connsiteY0" fmla="*/ 1076455 h 2592030"/>
                <a:gd name="connsiteX1" fmla="*/ 233244 w 2927037"/>
                <a:gd name="connsiteY1" fmla="*/ 1335840 h 2592030"/>
                <a:gd name="connsiteX2" fmla="*/ 406966 w 2927037"/>
                <a:gd name="connsiteY2" fmla="*/ 1335840 h 2592030"/>
                <a:gd name="connsiteX3" fmla="*/ 425992 w 2927037"/>
                <a:gd name="connsiteY3" fmla="*/ 1000314 h 2592030"/>
                <a:gd name="connsiteX4" fmla="*/ 437893 w 2927037"/>
                <a:gd name="connsiteY4" fmla="*/ 1016971 h 2592030"/>
                <a:gd name="connsiteX5" fmla="*/ 437893 w 2927037"/>
                <a:gd name="connsiteY5" fmla="*/ 1352497 h 2592030"/>
                <a:gd name="connsiteX6" fmla="*/ 423617 w 2927037"/>
                <a:gd name="connsiteY6" fmla="*/ 1371541 h 2592030"/>
                <a:gd name="connsiteX7" fmla="*/ 199930 w 2927037"/>
                <a:gd name="connsiteY7" fmla="*/ 1371541 h 2592030"/>
                <a:gd name="connsiteX8" fmla="*/ 183267 w 2927037"/>
                <a:gd name="connsiteY8" fmla="*/ 1362028 h 2592030"/>
                <a:gd name="connsiteX9" fmla="*/ 183267 w 2927037"/>
                <a:gd name="connsiteY9" fmla="*/ 1342984 h 2592030"/>
                <a:gd name="connsiteX10" fmla="*/ 406966 w 2927037"/>
                <a:gd name="connsiteY10" fmla="*/ 1007440 h 2592030"/>
                <a:gd name="connsiteX11" fmla="*/ 425992 w 2927037"/>
                <a:gd name="connsiteY11" fmla="*/ 1000314 h 2592030"/>
                <a:gd name="connsiteX12" fmla="*/ 1765725 w 2927037"/>
                <a:gd name="connsiteY12" fmla="*/ 0 h 2592030"/>
                <a:gd name="connsiteX13" fmla="*/ 1920462 w 2927037"/>
                <a:gd name="connsiteY13" fmla="*/ 41076 h 2592030"/>
                <a:gd name="connsiteX14" fmla="*/ 2772419 w 2927037"/>
                <a:gd name="connsiteY14" fmla="*/ 533630 h 2592030"/>
                <a:gd name="connsiteX15" fmla="*/ 2927037 w 2927037"/>
                <a:gd name="connsiteY15" fmla="*/ 802526 h 2592030"/>
                <a:gd name="connsiteX16" fmla="*/ 2927037 w 2927037"/>
                <a:gd name="connsiteY16" fmla="*/ 1787755 h 2592030"/>
                <a:gd name="connsiteX17" fmla="*/ 2772419 w 2927037"/>
                <a:gd name="connsiteY17" fmla="*/ 2056651 h 2592030"/>
                <a:gd name="connsiteX18" fmla="*/ 1920462 w 2927037"/>
                <a:gd name="connsiteY18" fmla="*/ 2549205 h 2592030"/>
                <a:gd name="connsiteX19" fmla="*/ 1768147 w 2927037"/>
                <a:gd name="connsiteY19" fmla="*/ 2592030 h 2592030"/>
                <a:gd name="connsiteX20" fmla="*/ 1613394 w 2927037"/>
                <a:gd name="connsiteY20" fmla="*/ 2551617 h 2592030"/>
                <a:gd name="connsiteX21" fmla="*/ 485400 w 2927037"/>
                <a:gd name="connsiteY21" fmla="*/ 1901876 h 2592030"/>
                <a:gd name="connsiteX22" fmla="*/ 468868 w 2927037"/>
                <a:gd name="connsiteY22" fmla="*/ 1885228 h 2592030"/>
                <a:gd name="connsiteX23" fmla="*/ 468868 w 2927037"/>
                <a:gd name="connsiteY23" fmla="*/ 1597392 h 2592030"/>
                <a:gd name="connsiteX24" fmla="*/ 16668 w 2927037"/>
                <a:gd name="connsiteY24" fmla="*/ 1597392 h 2592030"/>
                <a:gd name="connsiteX25" fmla="*/ 0 w 2927037"/>
                <a:gd name="connsiteY25" fmla="*/ 1580624 h 2592030"/>
                <a:gd name="connsiteX26" fmla="*/ 0 w 2927037"/>
                <a:gd name="connsiteY26" fmla="*/ 1335613 h 2592030"/>
                <a:gd name="connsiteX27" fmla="*/ 2439 w 2927037"/>
                <a:gd name="connsiteY27" fmla="*/ 1326083 h 2592030"/>
                <a:gd name="connsiteX28" fmla="*/ 473611 w 2927037"/>
                <a:gd name="connsiteY28" fmla="*/ 633516 h 2592030"/>
                <a:gd name="connsiteX29" fmla="*/ 487840 w 2927037"/>
                <a:gd name="connsiteY29" fmla="*/ 626398 h 2592030"/>
                <a:gd name="connsiteX30" fmla="*/ 811440 w 2927037"/>
                <a:gd name="connsiteY30" fmla="*/ 626398 h 2592030"/>
                <a:gd name="connsiteX31" fmla="*/ 828108 w 2927037"/>
                <a:gd name="connsiteY31" fmla="*/ 643046 h 2592030"/>
                <a:gd name="connsiteX32" fmla="*/ 828108 w 2927037"/>
                <a:gd name="connsiteY32" fmla="*/ 1335613 h 2592030"/>
                <a:gd name="connsiteX33" fmla="*/ 968497 w 2927037"/>
                <a:gd name="connsiteY33" fmla="*/ 1335613 h 2592030"/>
                <a:gd name="connsiteX34" fmla="*/ 985165 w 2927037"/>
                <a:gd name="connsiteY34" fmla="*/ 1352261 h 2592030"/>
                <a:gd name="connsiteX35" fmla="*/ 968497 w 2927037"/>
                <a:gd name="connsiteY35" fmla="*/ 1368909 h 2592030"/>
                <a:gd name="connsiteX36" fmla="*/ 809136 w 2927037"/>
                <a:gd name="connsiteY36" fmla="*/ 1368909 h 2592030"/>
                <a:gd name="connsiteX37" fmla="*/ 792468 w 2927037"/>
                <a:gd name="connsiteY37" fmla="*/ 1352261 h 2592030"/>
                <a:gd name="connsiteX38" fmla="*/ 792468 w 2927037"/>
                <a:gd name="connsiteY38" fmla="*/ 659694 h 2592030"/>
                <a:gd name="connsiteX39" fmla="*/ 497325 w 2927037"/>
                <a:gd name="connsiteY39" fmla="*/ 659694 h 2592030"/>
                <a:gd name="connsiteX40" fmla="*/ 33336 w 2927037"/>
                <a:gd name="connsiteY40" fmla="*/ 1337905 h 2592030"/>
                <a:gd name="connsiteX41" fmla="*/ 33336 w 2927037"/>
                <a:gd name="connsiteY41" fmla="*/ 1559271 h 2592030"/>
                <a:gd name="connsiteX42" fmla="*/ 485400 w 2927037"/>
                <a:gd name="connsiteY42" fmla="*/ 1559271 h 2592030"/>
                <a:gd name="connsiteX43" fmla="*/ 502068 w 2927037"/>
                <a:gd name="connsiteY43" fmla="*/ 1575919 h 2592030"/>
                <a:gd name="connsiteX44" fmla="*/ 502068 w 2927037"/>
                <a:gd name="connsiteY44" fmla="*/ 1868580 h 2592030"/>
                <a:gd name="connsiteX45" fmla="*/ 1630062 w 2927037"/>
                <a:gd name="connsiteY45" fmla="*/ 2518201 h 2592030"/>
                <a:gd name="connsiteX46" fmla="*/ 1906098 w 2927037"/>
                <a:gd name="connsiteY46" fmla="*/ 2518201 h 2592030"/>
                <a:gd name="connsiteX47" fmla="*/ 2758055 w 2927037"/>
                <a:gd name="connsiteY47" fmla="*/ 2025647 h 2592030"/>
                <a:gd name="connsiteX48" fmla="*/ 2896141 w 2927037"/>
                <a:gd name="connsiteY48" fmla="*/ 1787755 h 2592030"/>
                <a:gd name="connsiteX49" fmla="*/ 2896141 w 2927037"/>
                <a:gd name="connsiteY49" fmla="*/ 802526 h 2592030"/>
                <a:gd name="connsiteX50" fmla="*/ 2758055 w 2927037"/>
                <a:gd name="connsiteY50" fmla="*/ 564512 h 2592030"/>
                <a:gd name="connsiteX51" fmla="*/ 1906098 w 2927037"/>
                <a:gd name="connsiteY51" fmla="*/ 71958 h 2592030"/>
                <a:gd name="connsiteX52" fmla="*/ 1630062 w 2927037"/>
                <a:gd name="connsiteY52" fmla="*/ 71958 h 2592030"/>
                <a:gd name="connsiteX53" fmla="*/ 887597 w 2927037"/>
                <a:gd name="connsiteY53" fmla="*/ 476569 h 2592030"/>
                <a:gd name="connsiteX54" fmla="*/ 863883 w 2927037"/>
                <a:gd name="connsiteY54" fmla="*/ 469331 h 2592030"/>
                <a:gd name="connsiteX55" fmla="*/ 870929 w 2927037"/>
                <a:gd name="connsiteY55" fmla="*/ 445566 h 2592030"/>
                <a:gd name="connsiteX56" fmla="*/ 1611090 w 2927037"/>
                <a:gd name="connsiteY56" fmla="*/ 41076 h 2592030"/>
                <a:gd name="connsiteX57" fmla="*/ 1765725 w 2927037"/>
                <a:gd name="connsiteY57" fmla="*/ 0 h 259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927037" h="2592030">
                  <a:moveTo>
                    <a:pt x="406966" y="1076455"/>
                  </a:moveTo>
                  <a:lnTo>
                    <a:pt x="233244" y="1335840"/>
                  </a:lnTo>
                  <a:lnTo>
                    <a:pt x="406966" y="1335840"/>
                  </a:lnTo>
                  <a:close/>
                  <a:moveTo>
                    <a:pt x="425992" y="1000314"/>
                  </a:moveTo>
                  <a:cubicBezTo>
                    <a:pt x="433130" y="1002683"/>
                    <a:pt x="437893" y="1009827"/>
                    <a:pt x="437893" y="1016971"/>
                  </a:cubicBezTo>
                  <a:lnTo>
                    <a:pt x="437893" y="1352497"/>
                  </a:lnTo>
                  <a:cubicBezTo>
                    <a:pt x="442655" y="1364398"/>
                    <a:pt x="433142" y="1371541"/>
                    <a:pt x="423617" y="1371541"/>
                  </a:cubicBezTo>
                  <a:lnTo>
                    <a:pt x="199930" y="1371541"/>
                  </a:lnTo>
                  <a:cubicBezTo>
                    <a:pt x="192792" y="1371541"/>
                    <a:pt x="188029" y="1366785"/>
                    <a:pt x="183267" y="1362028"/>
                  </a:cubicBezTo>
                  <a:cubicBezTo>
                    <a:pt x="180891" y="1357271"/>
                    <a:pt x="180891" y="1350128"/>
                    <a:pt x="183267" y="1342984"/>
                  </a:cubicBezTo>
                  <a:lnTo>
                    <a:pt x="406966" y="1007440"/>
                  </a:lnTo>
                  <a:cubicBezTo>
                    <a:pt x="411716" y="1000314"/>
                    <a:pt x="418854" y="997927"/>
                    <a:pt x="425992" y="1000314"/>
                  </a:cubicBezTo>
                  <a:close/>
                  <a:moveTo>
                    <a:pt x="1765725" y="0"/>
                  </a:moveTo>
                  <a:cubicBezTo>
                    <a:pt x="1819269" y="0"/>
                    <a:pt x="1872830" y="13692"/>
                    <a:pt x="1920462" y="41076"/>
                  </a:cubicBezTo>
                  <a:lnTo>
                    <a:pt x="2772419" y="533630"/>
                  </a:lnTo>
                  <a:cubicBezTo>
                    <a:pt x="2867548" y="588398"/>
                    <a:pt x="2927037" y="693110"/>
                    <a:pt x="2927037" y="802526"/>
                  </a:cubicBezTo>
                  <a:lnTo>
                    <a:pt x="2927037" y="1787755"/>
                  </a:lnTo>
                  <a:cubicBezTo>
                    <a:pt x="2927037" y="1897171"/>
                    <a:pt x="2867548" y="2001882"/>
                    <a:pt x="2772419" y="2056651"/>
                  </a:cubicBezTo>
                  <a:lnTo>
                    <a:pt x="1920462" y="2549205"/>
                  </a:lnTo>
                  <a:cubicBezTo>
                    <a:pt x="1875201" y="2577795"/>
                    <a:pt x="1822894" y="2592030"/>
                    <a:pt x="1768147" y="2592030"/>
                  </a:cubicBezTo>
                  <a:cubicBezTo>
                    <a:pt x="1713401" y="2592030"/>
                    <a:pt x="1661094" y="2577795"/>
                    <a:pt x="1613394" y="2551617"/>
                  </a:cubicBezTo>
                  <a:lnTo>
                    <a:pt x="485400" y="1901876"/>
                  </a:lnTo>
                  <a:cubicBezTo>
                    <a:pt x="475915" y="1901876"/>
                    <a:pt x="468868" y="1894758"/>
                    <a:pt x="468868" y="1885228"/>
                  </a:cubicBezTo>
                  <a:lnTo>
                    <a:pt x="468868" y="1597392"/>
                  </a:lnTo>
                  <a:lnTo>
                    <a:pt x="16668" y="1597392"/>
                  </a:lnTo>
                  <a:cubicBezTo>
                    <a:pt x="7182" y="1597392"/>
                    <a:pt x="0" y="1590154"/>
                    <a:pt x="0" y="1580624"/>
                  </a:cubicBezTo>
                  <a:lnTo>
                    <a:pt x="0" y="1335613"/>
                  </a:lnTo>
                  <a:cubicBezTo>
                    <a:pt x="0" y="1333201"/>
                    <a:pt x="0" y="1328375"/>
                    <a:pt x="2439" y="1326083"/>
                  </a:cubicBezTo>
                  <a:lnTo>
                    <a:pt x="473611" y="633516"/>
                  </a:lnTo>
                  <a:cubicBezTo>
                    <a:pt x="475915" y="628811"/>
                    <a:pt x="483097" y="626398"/>
                    <a:pt x="487840" y="626398"/>
                  </a:cubicBezTo>
                  <a:lnTo>
                    <a:pt x="811440" y="626398"/>
                  </a:lnTo>
                  <a:cubicBezTo>
                    <a:pt x="821061" y="626398"/>
                    <a:pt x="828108" y="633516"/>
                    <a:pt x="828108" y="643046"/>
                  </a:cubicBezTo>
                  <a:lnTo>
                    <a:pt x="828108" y="1335613"/>
                  </a:lnTo>
                  <a:lnTo>
                    <a:pt x="968497" y="1335613"/>
                  </a:lnTo>
                  <a:cubicBezTo>
                    <a:pt x="978118" y="1335613"/>
                    <a:pt x="985165" y="1342731"/>
                    <a:pt x="985165" y="1352261"/>
                  </a:cubicBezTo>
                  <a:cubicBezTo>
                    <a:pt x="985165" y="1361791"/>
                    <a:pt x="978118" y="1368909"/>
                    <a:pt x="968497" y="1368909"/>
                  </a:cubicBezTo>
                  <a:lnTo>
                    <a:pt x="809136" y="1368909"/>
                  </a:lnTo>
                  <a:cubicBezTo>
                    <a:pt x="799515" y="1368909"/>
                    <a:pt x="792468" y="1361791"/>
                    <a:pt x="792468" y="1352261"/>
                  </a:cubicBezTo>
                  <a:lnTo>
                    <a:pt x="792468" y="659694"/>
                  </a:lnTo>
                  <a:lnTo>
                    <a:pt x="497325" y="659694"/>
                  </a:lnTo>
                  <a:lnTo>
                    <a:pt x="33336" y="1337905"/>
                  </a:lnTo>
                  <a:lnTo>
                    <a:pt x="33336" y="1559271"/>
                  </a:lnTo>
                  <a:lnTo>
                    <a:pt x="485400" y="1559271"/>
                  </a:lnTo>
                  <a:cubicBezTo>
                    <a:pt x="495022" y="1559271"/>
                    <a:pt x="502068" y="1566389"/>
                    <a:pt x="502068" y="1575919"/>
                  </a:cubicBezTo>
                  <a:lnTo>
                    <a:pt x="502068" y="1868580"/>
                  </a:lnTo>
                  <a:lnTo>
                    <a:pt x="1630062" y="2518201"/>
                  </a:lnTo>
                  <a:cubicBezTo>
                    <a:pt x="1715705" y="2568265"/>
                    <a:pt x="1820455" y="2568265"/>
                    <a:pt x="1906098" y="2518201"/>
                  </a:cubicBezTo>
                  <a:lnTo>
                    <a:pt x="2758055" y="2025647"/>
                  </a:lnTo>
                  <a:cubicBezTo>
                    <a:pt x="2843698" y="1975704"/>
                    <a:pt x="2896141" y="1885228"/>
                    <a:pt x="2896141" y="1787755"/>
                  </a:cubicBezTo>
                  <a:lnTo>
                    <a:pt x="2896141" y="802526"/>
                  </a:lnTo>
                  <a:cubicBezTo>
                    <a:pt x="2896141" y="704932"/>
                    <a:pt x="2843698" y="612163"/>
                    <a:pt x="2758055" y="564512"/>
                  </a:cubicBezTo>
                  <a:lnTo>
                    <a:pt x="1906098" y="71958"/>
                  </a:lnTo>
                  <a:cubicBezTo>
                    <a:pt x="1820455" y="22015"/>
                    <a:pt x="1715705" y="22015"/>
                    <a:pt x="1630062" y="71958"/>
                  </a:cubicBezTo>
                  <a:lnTo>
                    <a:pt x="887597" y="476569"/>
                  </a:lnTo>
                  <a:cubicBezTo>
                    <a:pt x="878111" y="481274"/>
                    <a:pt x="868625" y="478861"/>
                    <a:pt x="863883" y="469331"/>
                  </a:cubicBezTo>
                  <a:cubicBezTo>
                    <a:pt x="859140" y="459801"/>
                    <a:pt x="861443" y="450391"/>
                    <a:pt x="870929" y="445566"/>
                  </a:cubicBezTo>
                  <a:lnTo>
                    <a:pt x="1611090" y="41076"/>
                  </a:lnTo>
                  <a:cubicBezTo>
                    <a:pt x="1658655" y="13692"/>
                    <a:pt x="1712181" y="0"/>
                    <a:pt x="1765725" y="0"/>
                  </a:cubicBezTo>
                  <a:close/>
                </a:path>
              </a:pathLst>
            </a:custGeom>
            <a:solidFill>
              <a:srgbClr val="002060"/>
            </a:solidFill>
            <a:ln w="12700">
              <a:solidFill>
                <a:srgbClr val="002060"/>
              </a:solidFill>
              <a:miter lim="400000"/>
            </a:ln>
          </p:spPr>
          <p:txBody>
            <a:bodyPr wrap="square" lIns="38100" tIns="38100" rIns="38100" bIns="38100" anchor="ctr">
              <a:noAutofit/>
            </a:bodyPr>
            <a:lstStyle/>
            <a:p>
              <a:endParaRPr lang="fr-FR"/>
            </a:p>
          </p:txBody>
        </p:sp>
      </p:grpSp>
    </p:spTree>
    <p:extLst>
      <p:ext uri="{BB962C8B-B14F-4D97-AF65-F5344CB8AC3E}">
        <p14:creationId xmlns:p14="http://schemas.microsoft.com/office/powerpoint/2010/main" val="2999339612"/>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2FBC8-C0D7-3912-EE2F-705D36D46D45}"/>
            </a:ext>
          </a:extLst>
        </p:cNvPr>
        <p:cNvGrpSpPr/>
        <p:nvPr/>
      </p:nvGrpSpPr>
      <p:grpSpPr>
        <a:xfrm>
          <a:off x="0" y="0"/>
          <a:ext cx="0" cy="0"/>
          <a:chOff x="0" y="0"/>
          <a:chExt cx="0" cy="0"/>
        </a:xfrm>
      </p:grpSpPr>
      <p:grpSp>
        <p:nvGrpSpPr>
          <p:cNvPr id="14" name="Group 1">
            <a:extLst>
              <a:ext uri="{FF2B5EF4-FFF2-40B4-BE49-F238E27FC236}">
                <a16:creationId xmlns:a16="http://schemas.microsoft.com/office/drawing/2014/main" id="{E008C5B0-4CF0-1C2D-148C-802F7B3D4B51}"/>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FF9D8C13-C593-A4DA-1DC3-FF98ECB0FBB9}"/>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7709F232-A1CD-914A-EA85-99ADB332C7D3}"/>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30170804-3347-F19F-DC53-C5955EF4583D}"/>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F30B532E-BDC8-2C75-406D-0A64DB9AB53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BC5D422-817D-6B9B-24CD-92CC06925DB9}"/>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F544EE3F-5196-C316-7E7A-806CC4F7FA3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C0525DD2-53DE-B393-BD47-567048D349A0}"/>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A7EE037A-EDD5-D846-D7D8-3430007099FD}"/>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A81BFE29-1C8F-786F-79EE-368A9B5595BA}"/>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1DE8B245-C5AC-3A4A-1788-AE036AA16F1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64B1F228-E89B-4A69-33C4-6674DECA2F10}"/>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منهجية تحويل نقاط الضعف إلى قوة:</a:t>
              </a:r>
            </a:p>
          </p:txBody>
        </p:sp>
      </p:grpSp>
      <p:sp>
        <p:nvSpPr>
          <p:cNvPr id="26" name="مربع نص 25">
            <a:extLst>
              <a:ext uri="{FF2B5EF4-FFF2-40B4-BE49-F238E27FC236}">
                <a16:creationId xmlns:a16="http://schemas.microsoft.com/office/drawing/2014/main" id="{8F117CBC-7C34-D609-2753-FF4C51C2A35E}"/>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استثمار التحديات في المسار المهني</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4" name="مربع نص 3">
            <a:extLst>
              <a:ext uri="{FF2B5EF4-FFF2-40B4-BE49-F238E27FC236}">
                <a16:creationId xmlns:a16="http://schemas.microsoft.com/office/drawing/2014/main" id="{DDFAD906-8B2B-9939-2047-C8434C1AB55E}"/>
              </a:ext>
            </a:extLst>
          </p:cNvPr>
          <p:cNvSpPr txBox="1"/>
          <p:nvPr/>
        </p:nvSpPr>
        <p:spPr>
          <a:xfrm>
            <a:off x="4555168" y="2961165"/>
            <a:ext cx="6101080"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طوّر مهارات تعوض عن نقاط ضعفك.</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6" name="مربع نص 5">
            <a:extLst>
              <a:ext uri="{FF2B5EF4-FFF2-40B4-BE49-F238E27FC236}">
                <a16:creationId xmlns:a16="http://schemas.microsoft.com/office/drawing/2014/main" id="{0CCC0636-46AD-8EAC-85EB-7043780A55B5}"/>
              </a:ext>
            </a:extLst>
          </p:cNvPr>
          <p:cNvSpPr txBox="1"/>
          <p:nvPr/>
        </p:nvSpPr>
        <p:spPr>
          <a:xfrm>
            <a:off x="4555168" y="3739206"/>
            <a:ext cx="6101080" cy="1475404"/>
          </a:xfrm>
          <a:prstGeom prst="rect">
            <a:avLst/>
          </a:prstGeom>
          <a:noFill/>
        </p:spPr>
        <p:txBody>
          <a:bodyPr wrap="square">
            <a:spAutoFit/>
          </a:bodyPr>
          <a:lstStyle/>
          <a:p>
            <a:pPr algn="just" rtl="1">
              <a:lnSpc>
                <a:spcPct val="107000"/>
              </a:lnSpc>
              <a:buNone/>
            </a:pPr>
            <a:r>
              <a:rPr lang="ar-SA" sz="2800" dirty="0">
                <a:solidFill>
                  <a:srgbClr val="FF0000"/>
                </a:solidFill>
                <a:latin typeface="Adobe Arabic" panose="02040503050201020203" pitchFamily="18" charset="-78"/>
                <a:ea typeface="Calibri" panose="020F0502020204030204" pitchFamily="34" charset="0"/>
                <a:cs typeface="Adobe Arabic" panose="02040503050201020203" pitchFamily="18" charset="-78"/>
              </a:rPr>
              <a:t> مثال: </a:t>
            </a:r>
            <a:r>
              <a:rPr lang="ar-SA" sz="2800" dirty="0">
                <a:latin typeface="Adobe Arabic" panose="02040503050201020203" pitchFamily="18" charset="-78"/>
                <a:ea typeface="Calibri" panose="020F0502020204030204" pitchFamily="34" charset="0"/>
                <a:cs typeface="Adobe Arabic" panose="02040503050201020203" pitchFamily="18" charset="-78"/>
              </a:rPr>
              <a:t>إذا كنت تواجه صعوبة في الحديث أمام جمهور كبير، يمكنك التركيز على ورش العمل الصغيرة والتفاعلية حيث تتفوق في إدارة المجموعات الصغيرة.</a:t>
            </a:r>
            <a:endParaRPr lang="fr-FR" sz="2400" dirty="0">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مجموعة 1">
            <a:extLst>
              <a:ext uri="{FF2B5EF4-FFF2-40B4-BE49-F238E27FC236}">
                <a16:creationId xmlns:a16="http://schemas.microsoft.com/office/drawing/2014/main" id="{A0A3ED03-A29B-EDF4-CED3-30FF56885859}"/>
              </a:ext>
            </a:extLst>
          </p:cNvPr>
          <p:cNvGrpSpPr/>
          <p:nvPr/>
        </p:nvGrpSpPr>
        <p:grpSpPr>
          <a:xfrm>
            <a:off x="1322713" y="2715034"/>
            <a:ext cx="2184540" cy="2048344"/>
            <a:chOff x="6290406" y="4953749"/>
            <a:chExt cx="1779278" cy="1668348"/>
          </a:xfrm>
        </p:grpSpPr>
        <p:sp>
          <p:nvSpPr>
            <p:cNvPr id="3" name="مربع نص 24">
              <a:extLst>
                <a:ext uri="{FF2B5EF4-FFF2-40B4-BE49-F238E27FC236}">
                  <a16:creationId xmlns:a16="http://schemas.microsoft.com/office/drawing/2014/main" id="{73CE6762-4651-6177-FC9D-EF90F16872AB}"/>
                </a:ext>
              </a:extLst>
            </p:cNvPr>
            <p:cNvSpPr txBox="1"/>
            <p:nvPr/>
          </p:nvSpPr>
          <p:spPr>
            <a:xfrm>
              <a:off x="6694771" y="5383497"/>
              <a:ext cx="1374913" cy="1238600"/>
            </a:xfrm>
            <a:prstGeom prst="rect">
              <a:avLst/>
            </a:prstGeom>
            <a:noFill/>
          </p:spPr>
          <p:txBody>
            <a:bodyPr wrap="square" rtlCol="1">
              <a:noAutofit/>
            </a:bodyPr>
            <a:lstStyle/>
            <a:p>
              <a:pPr algn="ctr">
                <a:lnSpc>
                  <a:spcPct val="115000"/>
                </a:lnSpc>
                <a:buNone/>
              </a:pPr>
              <a:r>
                <a:rPr lang="ar-SY" b="1">
                  <a:solidFill>
                    <a:srgbClr val="000000"/>
                  </a:solidFill>
                  <a:latin typeface="Times New Roman" panose="02020603050405020304" pitchFamily="18" charset="0"/>
                  <a:ea typeface="Calibri" panose="020F0502020204030204" pitchFamily="34" charset="0"/>
                  <a:cs typeface="Adobe Arabic" panose="02040503050201020203" pitchFamily="18" charset="-78"/>
                </a:rPr>
                <a:t>استراتيجية "التعويض الإبداعي"</a:t>
              </a:r>
              <a:endParaRPr lang="fr-FR" sz="140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Shape">
              <a:extLst>
                <a:ext uri="{FF2B5EF4-FFF2-40B4-BE49-F238E27FC236}">
                  <a16:creationId xmlns:a16="http://schemas.microsoft.com/office/drawing/2014/main" id="{C3981274-D822-0A1E-9931-286F0861CEB3}"/>
                </a:ext>
              </a:extLst>
            </p:cNvPr>
            <p:cNvSpPr/>
            <p:nvPr/>
          </p:nvSpPr>
          <p:spPr>
            <a:xfrm>
              <a:off x="6290406" y="4953749"/>
              <a:ext cx="1710787" cy="1595207"/>
            </a:xfrm>
            <a:custGeom>
              <a:avLst/>
              <a:gdLst/>
              <a:ahLst/>
              <a:cxnLst>
                <a:cxn ang="0">
                  <a:pos x="wd2" y="hd2"/>
                </a:cxn>
                <a:cxn ang="5400000">
                  <a:pos x="wd2" y="hd2"/>
                </a:cxn>
                <a:cxn ang="10800000">
                  <a:pos x="wd2" y="hd2"/>
                </a:cxn>
                <a:cxn ang="16200000">
                  <a:pos x="wd2" y="hd2"/>
                </a:cxn>
              </a:cxnLst>
              <a:rect l="0" t="0" r="r" b="b"/>
              <a:pathLst>
                <a:path w="21600" h="21489" extrusionOk="0">
                  <a:moveTo>
                    <a:pt x="12498" y="21489"/>
                  </a:moveTo>
                  <a:cubicBezTo>
                    <a:pt x="12074" y="21489"/>
                    <a:pt x="11668" y="21371"/>
                    <a:pt x="11298" y="21154"/>
                  </a:cubicBezTo>
                  <a:lnTo>
                    <a:pt x="3822" y="16547"/>
                  </a:lnTo>
                  <a:cubicBezTo>
                    <a:pt x="3046" y="16547"/>
                    <a:pt x="2160" y="16291"/>
                    <a:pt x="1569" y="15897"/>
                  </a:cubicBezTo>
                  <a:cubicBezTo>
                    <a:pt x="960" y="15503"/>
                    <a:pt x="517" y="14952"/>
                    <a:pt x="240" y="14282"/>
                  </a:cubicBezTo>
                  <a:cubicBezTo>
                    <a:pt x="129" y="13987"/>
                    <a:pt x="55" y="13652"/>
                    <a:pt x="0" y="13318"/>
                  </a:cubicBezTo>
                  <a:cubicBezTo>
                    <a:pt x="0" y="13318"/>
                    <a:pt x="0" y="13298"/>
                    <a:pt x="0" y="13298"/>
                  </a:cubicBezTo>
                  <a:lnTo>
                    <a:pt x="0" y="13259"/>
                  </a:lnTo>
                  <a:cubicBezTo>
                    <a:pt x="0" y="13062"/>
                    <a:pt x="111" y="12944"/>
                    <a:pt x="314" y="12944"/>
                  </a:cubicBezTo>
                  <a:lnTo>
                    <a:pt x="2455" y="12944"/>
                  </a:lnTo>
                  <a:cubicBezTo>
                    <a:pt x="2529" y="12944"/>
                    <a:pt x="2677" y="12983"/>
                    <a:pt x="2788" y="13180"/>
                  </a:cubicBezTo>
                  <a:cubicBezTo>
                    <a:pt x="2788" y="13199"/>
                    <a:pt x="2806" y="13199"/>
                    <a:pt x="2806" y="13219"/>
                  </a:cubicBezTo>
                  <a:cubicBezTo>
                    <a:pt x="2806" y="13239"/>
                    <a:pt x="2825" y="13298"/>
                    <a:pt x="2898" y="13416"/>
                  </a:cubicBezTo>
                  <a:cubicBezTo>
                    <a:pt x="2898" y="13416"/>
                    <a:pt x="2898" y="13416"/>
                    <a:pt x="2898" y="13436"/>
                  </a:cubicBezTo>
                  <a:cubicBezTo>
                    <a:pt x="3065" y="13810"/>
                    <a:pt x="3305" y="13987"/>
                    <a:pt x="3674" y="13987"/>
                  </a:cubicBezTo>
                  <a:cubicBezTo>
                    <a:pt x="3858" y="13987"/>
                    <a:pt x="4006" y="13948"/>
                    <a:pt x="4154" y="13849"/>
                  </a:cubicBezTo>
                  <a:cubicBezTo>
                    <a:pt x="4302" y="13751"/>
                    <a:pt x="4412" y="13613"/>
                    <a:pt x="4505" y="13436"/>
                  </a:cubicBezTo>
                  <a:cubicBezTo>
                    <a:pt x="4597" y="13239"/>
                    <a:pt x="4652" y="13003"/>
                    <a:pt x="4652" y="12727"/>
                  </a:cubicBezTo>
                  <a:cubicBezTo>
                    <a:pt x="4652" y="12451"/>
                    <a:pt x="4615" y="12235"/>
                    <a:pt x="4523" y="12038"/>
                  </a:cubicBezTo>
                  <a:cubicBezTo>
                    <a:pt x="4468" y="11861"/>
                    <a:pt x="4357" y="11742"/>
                    <a:pt x="4228" y="11644"/>
                  </a:cubicBezTo>
                  <a:cubicBezTo>
                    <a:pt x="4080" y="11546"/>
                    <a:pt x="3932" y="11506"/>
                    <a:pt x="3748" y="11506"/>
                  </a:cubicBezTo>
                  <a:cubicBezTo>
                    <a:pt x="3545" y="11506"/>
                    <a:pt x="3360" y="11565"/>
                    <a:pt x="3194" y="11664"/>
                  </a:cubicBezTo>
                  <a:cubicBezTo>
                    <a:pt x="3028" y="11762"/>
                    <a:pt x="2917" y="11880"/>
                    <a:pt x="2862" y="12018"/>
                  </a:cubicBezTo>
                  <a:cubicBezTo>
                    <a:pt x="2825" y="12176"/>
                    <a:pt x="2695" y="12274"/>
                    <a:pt x="2548" y="12274"/>
                  </a:cubicBezTo>
                  <a:lnTo>
                    <a:pt x="369" y="12274"/>
                  </a:lnTo>
                  <a:cubicBezTo>
                    <a:pt x="277" y="12274"/>
                    <a:pt x="203" y="12235"/>
                    <a:pt x="148" y="12176"/>
                  </a:cubicBezTo>
                  <a:cubicBezTo>
                    <a:pt x="92" y="12117"/>
                    <a:pt x="55" y="12038"/>
                    <a:pt x="55" y="11939"/>
                  </a:cubicBezTo>
                  <a:lnTo>
                    <a:pt x="55" y="5540"/>
                  </a:lnTo>
                  <a:cubicBezTo>
                    <a:pt x="55" y="5442"/>
                    <a:pt x="92" y="5363"/>
                    <a:pt x="148" y="5304"/>
                  </a:cubicBezTo>
                  <a:cubicBezTo>
                    <a:pt x="203" y="5245"/>
                    <a:pt x="277" y="5205"/>
                    <a:pt x="369" y="5205"/>
                  </a:cubicBezTo>
                  <a:lnTo>
                    <a:pt x="6775" y="5205"/>
                  </a:lnTo>
                  <a:cubicBezTo>
                    <a:pt x="6868" y="5205"/>
                    <a:pt x="6942" y="5245"/>
                    <a:pt x="6997" y="5304"/>
                  </a:cubicBezTo>
                  <a:cubicBezTo>
                    <a:pt x="7052" y="5363"/>
                    <a:pt x="7089" y="5442"/>
                    <a:pt x="7089" y="5540"/>
                  </a:cubicBezTo>
                  <a:lnTo>
                    <a:pt x="7089" y="7371"/>
                  </a:lnTo>
                  <a:cubicBezTo>
                    <a:pt x="7089" y="7470"/>
                    <a:pt x="7052" y="7548"/>
                    <a:pt x="6997" y="7607"/>
                  </a:cubicBezTo>
                  <a:cubicBezTo>
                    <a:pt x="6942" y="7667"/>
                    <a:pt x="6868" y="7706"/>
                    <a:pt x="6775" y="7706"/>
                  </a:cubicBezTo>
                  <a:lnTo>
                    <a:pt x="2769" y="7706"/>
                  </a:lnTo>
                  <a:lnTo>
                    <a:pt x="2769" y="9321"/>
                  </a:lnTo>
                  <a:cubicBezTo>
                    <a:pt x="3157" y="9104"/>
                    <a:pt x="3600" y="9005"/>
                    <a:pt x="4080" y="9005"/>
                  </a:cubicBezTo>
                  <a:cubicBezTo>
                    <a:pt x="4800" y="9005"/>
                    <a:pt x="5428" y="9202"/>
                    <a:pt x="5982" y="9596"/>
                  </a:cubicBezTo>
                  <a:cubicBezTo>
                    <a:pt x="6535" y="9990"/>
                    <a:pt x="6923" y="10522"/>
                    <a:pt x="7182" y="11191"/>
                  </a:cubicBezTo>
                  <a:cubicBezTo>
                    <a:pt x="7200" y="11270"/>
                    <a:pt x="7182" y="11349"/>
                    <a:pt x="7108" y="11388"/>
                  </a:cubicBezTo>
                  <a:cubicBezTo>
                    <a:pt x="7034" y="11408"/>
                    <a:pt x="6960" y="11388"/>
                    <a:pt x="6923" y="11309"/>
                  </a:cubicBezTo>
                  <a:cubicBezTo>
                    <a:pt x="6702" y="10699"/>
                    <a:pt x="6332" y="10207"/>
                    <a:pt x="5834" y="9852"/>
                  </a:cubicBezTo>
                  <a:cubicBezTo>
                    <a:pt x="5335" y="9498"/>
                    <a:pt x="4745" y="9321"/>
                    <a:pt x="4080" y="9321"/>
                  </a:cubicBezTo>
                  <a:cubicBezTo>
                    <a:pt x="3600" y="9321"/>
                    <a:pt x="3175" y="9439"/>
                    <a:pt x="2806" y="9675"/>
                  </a:cubicBezTo>
                  <a:cubicBezTo>
                    <a:pt x="2751" y="9734"/>
                    <a:pt x="2677" y="9734"/>
                    <a:pt x="2603" y="9695"/>
                  </a:cubicBezTo>
                  <a:cubicBezTo>
                    <a:pt x="2529" y="9655"/>
                    <a:pt x="2492" y="9596"/>
                    <a:pt x="2492" y="9498"/>
                  </a:cubicBezTo>
                  <a:lnTo>
                    <a:pt x="2492" y="7667"/>
                  </a:lnTo>
                  <a:cubicBezTo>
                    <a:pt x="2492" y="7529"/>
                    <a:pt x="2585" y="7450"/>
                    <a:pt x="2695" y="7450"/>
                  </a:cubicBezTo>
                  <a:lnTo>
                    <a:pt x="6775" y="7450"/>
                  </a:lnTo>
                  <a:cubicBezTo>
                    <a:pt x="6794" y="7450"/>
                    <a:pt x="6794" y="7450"/>
                    <a:pt x="6794" y="7430"/>
                  </a:cubicBezTo>
                  <a:cubicBezTo>
                    <a:pt x="6794" y="7430"/>
                    <a:pt x="6812" y="7411"/>
                    <a:pt x="6812" y="7411"/>
                  </a:cubicBezTo>
                  <a:lnTo>
                    <a:pt x="6812" y="5540"/>
                  </a:lnTo>
                  <a:cubicBezTo>
                    <a:pt x="6812" y="5520"/>
                    <a:pt x="6812" y="5520"/>
                    <a:pt x="6794" y="5520"/>
                  </a:cubicBezTo>
                  <a:cubicBezTo>
                    <a:pt x="6794" y="5520"/>
                    <a:pt x="6775" y="5501"/>
                    <a:pt x="6775" y="5501"/>
                  </a:cubicBezTo>
                  <a:lnTo>
                    <a:pt x="369" y="5501"/>
                  </a:lnTo>
                  <a:cubicBezTo>
                    <a:pt x="351" y="5501"/>
                    <a:pt x="351" y="5501"/>
                    <a:pt x="351" y="5520"/>
                  </a:cubicBezTo>
                  <a:cubicBezTo>
                    <a:pt x="351" y="5520"/>
                    <a:pt x="332" y="5540"/>
                    <a:pt x="332" y="5540"/>
                  </a:cubicBezTo>
                  <a:lnTo>
                    <a:pt x="332" y="11939"/>
                  </a:lnTo>
                  <a:cubicBezTo>
                    <a:pt x="332" y="11959"/>
                    <a:pt x="332" y="11959"/>
                    <a:pt x="351" y="11959"/>
                  </a:cubicBezTo>
                  <a:cubicBezTo>
                    <a:pt x="351" y="11959"/>
                    <a:pt x="369" y="11979"/>
                    <a:pt x="369" y="11979"/>
                  </a:cubicBezTo>
                  <a:lnTo>
                    <a:pt x="2548" y="11979"/>
                  </a:lnTo>
                  <a:cubicBezTo>
                    <a:pt x="2585" y="11979"/>
                    <a:pt x="2585" y="11979"/>
                    <a:pt x="2603" y="11920"/>
                  </a:cubicBezTo>
                  <a:cubicBezTo>
                    <a:pt x="2695" y="11703"/>
                    <a:pt x="2843" y="11526"/>
                    <a:pt x="3065" y="11388"/>
                  </a:cubicBezTo>
                  <a:cubicBezTo>
                    <a:pt x="3286" y="11270"/>
                    <a:pt x="3508" y="11191"/>
                    <a:pt x="3766" y="11191"/>
                  </a:cubicBezTo>
                  <a:cubicBezTo>
                    <a:pt x="3988" y="11191"/>
                    <a:pt x="4209" y="11250"/>
                    <a:pt x="4394" y="11368"/>
                  </a:cubicBezTo>
                  <a:cubicBezTo>
                    <a:pt x="4578" y="11486"/>
                    <a:pt x="4708" y="11664"/>
                    <a:pt x="4800" y="11880"/>
                  </a:cubicBezTo>
                  <a:cubicBezTo>
                    <a:pt x="4892" y="12097"/>
                    <a:pt x="4948" y="12372"/>
                    <a:pt x="4948" y="12688"/>
                  </a:cubicBezTo>
                  <a:cubicBezTo>
                    <a:pt x="4948" y="13022"/>
                    <a:pt x="4892" y="13318"/>
                    <a:pt x="4763" y="13534"/>
                  </a:cubicBezTo>
                  <a:cubicBezTo>
                    <a:pt x="4652" y="13751"/>
                    <a:pt x="4505" y="13948"/>
                    <a:pt x="4320" y="14066"/>
                  </a:cubicBezTo>
                  <a:cubicBezTo>
                    <a:pt x="4135" y="14184"/>
                    <a:pt x="3914" y="14243"/>
                    <a:pt x="3692" y="14243"/>
                  </a:cubicBezTo>
                  <a:cubicBezTo>
                    <a:pt x="3231" y="14243"/>
                    <a:pt x="2880" y="14007"/>
                    <a:pt x="2677" y="13534"/>
                  </a:cubicBezTo>
                  <a:cubicBezTo>
                    <a:pt x="2622" y="13436"/>
                    <a:pt x="2585" y="13337"/>
                    <a:pt x="2566" y="13259"/>
                  </a:cubicBezTo>
                  <a:cubicBezTo>
                    <a:pt x="2529" y="13199"/>
                    <a:pt x="2511" y="13199"/>
                    <a:pt x="2492" y="13199"/>
                  </a:cubicBezTo>
                  <a:lnTo>
                    <a:pt x="351" y="13199"/>
                  </a:lnTo>
                  <a:cubicBezTo>
                    <a:pt x="332" y="13199"/>
                    <a:pt x="314" y="13199"/>
                    <a:pt x="314" y="13199"/>
                  </a:cubicBezTo>
                  <a:cubicBezTo>
                    <a:pt x="314" y="13199"/>
                    <a:pt x="314" y="13199"/>
                    <a:pt x="314" y="13219"/>
                  </a:cubicBezTo>
                  <a:lnTo>
                    <a:pt x="314" y="13239"/>
                  </a:lnTo>
                  <a:cubicBezTo>
                    <a:pt x="369" y="13554"/>
                    <a:pt x="443" y="13849"/>
                    <a:pt x="535" y="14125"/>
                  </a:cubicBezTo>
                  <a:cubicBezTo>
                    <a:pt x="775" y="14735"/>
                    <a:pt x="1200" y="15247"/>
                    <a:pt x="1754" y="15602"/>
                  </a:cubicBezTo>
                  <a:cubicBezTo>
                    <a:pt x="2308" y="15956"/>
                    <a:pt x="3157" y="16192"/>
                    <a:pt x="3914" y="16192"/>
                  </a:cubicBezTo>
                  <a:cubicBezTo>
                    <a:pt x="3932" y="16192"/>
                    <a:pt x="3969" y="16192"/>
                    <a:pt x="3988" y="16212"/>
                  </a:cubicBezTo>
                  <a:lnTo>
                    <a:pt x="11502" y="20839"/>
                  </a:lnTo>
                  <a:cubicBezTo>
                    <a:pt x="12166" y="21253"/>
                    <a:pt x="12978" y="21253"/>
                    <a:pt x="13643" y="20839"/>
                  </a:cubicBezTo>
                  <a:lnTo>
                    <a:pt x="20252" y="16763"/>
                  </a:lnTo>
                  <a:cubicBezTo>
                    <a:pt x="20917" y="16350"/>
                    <a:pt x="21323" y="15602"/>
                    <a:pt x="21323" y="14794"/>
                  </a:cubicBezTo>
                  <a:lnTo>
                    <a:pt x="21323" y="6643"/>
                  </a:lnTo>
                  <a:cubicBezTo>
                    <a:pt x="21323" y="5835"/>
                    <a:pt x="20917" y="5067"/>
                    <a:pt x="20252" y="4674"/>
                  </a:cubicBezTo>
                  <a:lnTo>
                    <a:pt x="13643" y="598"/>
                  </a:lnTo>
                  <a:cubicBezTo>
                    <a:pt x="12978" y="184"/>
                    <a:pt x="12166" y="184"/>
                    <a:pt x="11502" y="598"/>
                  </a:cubicBezTo>
                  <a:cubicBezTo>
                    <a:pt x="11483" y="618"/>
                    <a:pt x="11465" y="618"/>
                    <a:pt x="11446" y="618"/>
                  </a:cubicBezTo>
                  <a:lnTo>
                    <a:pt x="5649" y="3945"/>
                  </a:lnTo>
                  <a:cubicBezTo>
                    <a:pt x="5575" y="3985"/>
                    <a:pt x="5502" y="3965"/>
                    <a:pt x="5465" y="3886"/>
                  </a:cubicBezTo>
                  <a:cubicBezTo>
                    <a:pt x="5428" y="3807"/>
                    <a:pt x="5446" y="3729"/>
                    <a:pt x="5520" y="3689"/>
                  </a:cubicBezTo>
                  <a:lnTo>
                    <a:pt x="11354" y="342"/>
                  </a:lnTo>
                  <a:cubicBezTo>
                    <a:pt x="11372" y="342"/>
                    <a:pt x="11391" y="322"/>
                    <a:pt x="11409" y="322"/>
                  </a:cubicBezTo>
                  <a:cubicBezTo>
                    <a:pt x="12148" y="-111"/>
                    <a:pt x="13052" y="-111"/>
                    <a:pt x="13791" y="342"/>
                  </a:cubicBezTo>
                  <a:lnTo>
                    <a:pt x="20400" y="4418"/>
                  </a:lnTo>
                  <a:cubicBezTo>
                    <a:pt x="21138" y="4871"/>
                    <a:pt x="21600" y="5737"/>
                    <a:pt x="21600" y="6643"/>
                  </a:cubicBezTo>
                  <a:lnTo>
                    <a:pt x="21600" y="14794"/>
                  </a:lnTo>
                  <a:cubicBezTo>
                    <a:pt x="21600" y="15700"/>
                    <a:pt x="21138" y="16566"/>
                    <a:pt x="20400" y="17019"/>
                  </a:cubicBezTo>
                  <a:lnTo>
                    <a:pt x="13791" y="21095"/>
                  </a:lnTo>
                  <a:cubicBezTo>
                    <a:pt x="13329" y="21371"/>
                    <a:pt x="12923" y="21489"/>
                    <a:pt x="12498" y="21489"/>
                  </a:cubicBezTo>
                  <a:close/>
                </a:path>
              </a:pathLst>
            </a:custGeom>
            <a:solidFill>
              <a:srgbClr val="00CC99"/>
            </a:solidFill>
            <a:ln w="12700">
              <a:solidFill>
                <a:srgbClr val="00CC99"/>
              </a:solidFill>
              <a:miter lim="400000"/>
            </a:ln>
          </p:spPr>
          <p:txBody>
            <a:bodyPr lIns="38100" tIns="38100" rIns="38100" bIns="38100" anchor="ctr"/>
            <a:lstStyle/>
            <a:p>
              <a:endParaRPr lang="fr-FR"/>
            </a:p>
          </p:txBody>
        </p:sp>
      </p:grpSp>
    </p:spTree>
    <p:extLst>
      <p:ext uri="{BB962C8B-B14F-4D97-AF65-F5344CB8AC3E}">
        <p14:creationId xmlns:p14="http://schemas.microsoft.com/office/powerpoint/2010/main" val="1662123926"/>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6A69E-E544-0E99-4E73-835B91B278AB}"/>
            </a:ext>
          </a:extLst>
        </p:cNvPr>
        <p:cNvGrpSpPr/>
        <p:nvPr/>
      </p:nvGrpSpPr>
      <p:grpSpPr>
        <a:xfrm>
          <a:off x="0" y="0"/>
          <a:ext cx="0" cy="0"/>
          <a:chOff x="0" y="0"/>
          <a:chExt cx="0" cy="0"/>
        </a:xfrm>
      </p:grpSpPr>
      <p:grpSp>
        <p:nvGrpSpPr>
          <p:cNvPr id="14" name="Group 1">
            <a:extLst>
              <a:ext uri="{FF2B5EF4-FFF2-40B4-BE49-F238E27FC236}">
                <a16:creationId xmlns:a16="http://schemas.microsoft.com/office/drawing/2014/main" id="{4B55EA66-1B68-2E92-FFB8-79E83EBDE5E7}"/>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56ABB715-7AC0-7C84-E915-1C8F6B5CC228}"/>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3C00175F-6FCD-952D-6CC3-F00A8181956C}"/>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78AC6DA5-D03C-7FE8-5707-279914D46E44}"/>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78905097-377C-7E62-00FF-ACE730D5E144}"/>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765B120-0E37-BD1F-CF15-D8E33BA4121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A0086E23-9518-42CB-1CD1-DD0BA7E207A9}"/>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55049FCA-0EE4-B65B-0F6D-ED263AE71665}"/>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37BA5C2-E43D-AA13-BB3C-281E80C059A2}"/>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F660B3AC-A4B8-D2D9-F04E-7092D66505A4}"/>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378C4806-CF49-D5F4-B18E-F4617F3F65C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7D1C9E3D-53BA-7B43-C823-BE3879D24129}"/>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استراتيجية "البداية الفورية"</a:t>
              </a:r>
            </a:p>
          </p:txBody>
        </p:sp>
      </p:grpSp>
      <p:sp>
        <p:nvSpPr>
          <p:cNvPr id="26" name="مربع نص 25">
            <a:extLst>
              <a:ext uri="{FF2B5EF4-FFF2-40B4-BE49-F238E27FC236}">
                <a16:creationId xmlns:a16="http://schemas.microsoft.com/office/drawing/2014/main" id="{CC1DF705-B120-FAF8-DFAF-37175BF2D474}"/>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استفيد من البوصلة لأبدأ الآن وليس غداً؟</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7" name="Group 13">
            <a:extLst>
              <a:ext uri="{FF2B5EF4-FFF2-40B4-BE49-F238E27FC236}">
                <a16:creationId xmlns:a16="http://schemas.microsoft.com/office/drawing/2014/main" id="{EE001101-ABF5-442F-7DAD-D9A2835BA305}"/>
              </a:ext>
            </a:extLst>
          </p:cNvPr>
          <p:cNvGrpSpPr/>
          <p:nvPr/>
        </p:nvGrpSpPr>
        <p:grpSpPr>
          <a:xfrm>
            <a:off x="2344805" y="2602169"/>
            <a:ext cx="2324899" cy="2328142"/>
            <a:chOff x="2496621" y="2600634"/>
            <a:chExt cx="2324899" cy="2328142"/>
          </a:xfrm>
        </p:grpSpPr>
        <p:sp>
          <p:nvSpPr>
            <p:cNvPr id="8" name="Oval 5">
              <a:extLst>
                <a:ext uri="{FF2B5EF4-FFF2-40B4-BE49-F238E27FC236}">
                  <a16:creationId xmlns:a16="http://schemas.microsoft.com/office/drawing/2014/main" id="{76F1D16E-BAEC-CCB0-B7BB-A15E552766F0}"/>
                </a:ext>
              </a:extLst>
            </p:cNvPr>
            <p:cNvSpPr/>
            <p:nvPr/>
          </p:nvSpPr>
          <p:spPr>
            <a:xfrm>
              <a:off x="2981675" y="3054906"/>
              <a:ext cx="1739890" cy="1739890"/>
            </a:xfrm>
            <a:prstGeom prst="ellipse">
              <a:avLst/>
            </a:prstGeom>
            <a:solidFill>
              <a:srgbClr val="14757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9" name="Freeform: Shape 8">
              <a:extLst>
                <a:ext uri="{FF2B5EF4-FFF2-40B4-BE49-F238E27FC236}">
                  <a16:creationId xmlns:a16="http://schemas.microsoft.com/office/drawing/2014/main" id="{D4904838-3CC3-21B1-9E46-46550180FB7E}"/>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10" name="TextBox 16">
              <a:extLst>
                <a:ext uri="{FF2B5EF4-FFF2-40B4-BE49-F238E27FC236}">
                  <a16:creationId xmlns:a16="http://schemas.microsoft.com/office/drawing/2014/main" id="{654850F1-32C8-3112-D3AE-97D7FB2B9460}"/>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3</a:t>
              </a:r>
              <a:endParaRPr lang="ko-KR" altLang="en-US" sz="2800" b="1" dirty="0">
                <a:solidFill>
                  <a:schemeClr val="bg1"/>
                </a:solidFill>
                <a:cs typeface="Arial" pitchFamily="34" charset="0"/>
              </a:endParaRPr>
            </a:p>
          </p:txBody>
        </p:sp>
        <p:sp>
          <p:nvSpPr>
            <p:cNvPr id="11" name="TextBox 17">
              <a:extLst>
                <a:ext uri="{FF2B5EF4-FFF2-40B4-BE49-F238E27FC236}">
                  <a16:creationId xmlns:a16="http://schemas.microsoft.com/office/drawing/2014/main" id="{FEC88977-8985-4A77-D16B-EE1817CDB7B2}"/>
                </a:ext>
              </a:extLst>
            </p:cNvPr>
            <p:cNvSpPr txBox="1"/>
            <p:nvPr/>
          </p:nvSpPr>
          <p:spPr>
            <a:xfrm>
              <a:off x="2564609" y="3199242"/>
              <a:ext cx="1765991"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تفعيل استراتيجية "الإعلان والالتزام"</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2" name="Group 18">
            <a:extLst>
              <a:ext uri="{FF2B5EF4-FFF2-40B4-BE49-F238E27FC236}">
                <a16:creationId xmlns:a16="http://schemas.microsoft.com/office/drawing/2014/main" id="{68E37079-54E4-4ABA-96F2-5E52A4EA6F80}"/>
              </a:ext>
            </a:extLst>
          </p:cNvPr>
          <p:cNvGrpSpPr/>
          <p:nvPr/>
        </p:nvGrpSpPr>
        <p:grpSpPr>
          <a:xfrm>
            <a:off x="7690462" y="2602169"/>
            <a:ext cx="2324899" cy="2328142"/>
            <a:chOff x="5173895" y="2600634"/>
            <a:chExt cx="2324899" cy="2328142"/>
          </a:xfrm>
        </p:grpSpPr>
        <p:sp>
          <p:nvSpPr>
            <p:cNvPr id="13" name="Oval 33">
              <a:extLst>
                <a:ext uri="{FF2B5EF4-FFF2-40B4-BE49-F238E27FC236}">
                  <a16:creationId xmlns:a16="http://schemas.microsoft.com/office/drawing/2014/main" id="{684ECF4D-BC00-5B91-AFD2-479E3DD4F3EC}"/>
                </a:ext>
              </a:extLst>
            </p:cNvPr>
            <p:cNvSpPr/>
            <p:nvPr/>
          </p:nvSpPr>
          <p:spPr>
            <a:xfrm>
              <a:off x="5658949" y="3054906"/>
              <a:ext cx="1739890" cy="1739890"/>
            </a:xfrm>
            <a:prstGeom prst="ellipse">
              <a:avLst/>
            </a:prstGeom>
            <a:solidFill>
              <a:srgbClr val="50A3A7"/>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7" name="Freeform: Shape 34">
              <a:extLst>
                <a:ext uri="{FF2B5EF4-FFF2-40B4-BE49-F238E27FC236}">
                  <a16:creationId xmlns:a16="http://schemas.microsoft.com/office/drawing/2014/main" id="{58955B3A-CC74-1654-E463-A5968BC51071}"/>
                </a:ext>
              </a:extLst>
            </p:cNvPr>
            <p:cNvSpPr/>
            <p:nvPr/>
          </p:nvSpPr>
          <p:spPr>
            <a:xfrm>
              <a:off x="5173895"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28" name="TextBox 21">
              <a:extLst>
                <a:ext uri="{FF2B5EF4-FFF2-40B4-BE49-F238E27FC236}">
                  <a16:creationId xmlns:a16="http://schemas.microsoft.com/office/drawing/2014/main" id="{F3EFAD5E-0B29-2B90-A640-1D700A0127B5}"/>
                </a:ext>
              </a:extLst>
            </p:cNvPr>
            <p:cNvSpPr txBox="1"/>
            <p:nvPr/>
          </p:nvSpPr>
          <p:spPr>
            <a:xfrm>
              <a:off x="6652605"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1</a:t>
              </a:r>
              <a:endParaRPr lang="ko-KR" altLang="en-US" sz="2800" b="1" dirty="0">
                <a:solidFill>
                  <a:schemeClr val="bg1"/>
                </a:solidFill>
                <a:cs typeface="Arial" pitchFamily="34" charset="0"/>
              </a:endParaRPr>
            </a:p>
          </p:txBody>
        </p:sp>
        <p:sp>
          <p:nvSpPr>
            <p:cNvPr id="29" name="TextBox 22">
              <a:extLst>
                <a:ext uri="{FF2B5EF4-FFF2-40B4-BE49-F238E27FC236}">
                  <a16:creationId xmlns:a16="http://schemas.microsoft.com/office/drawing/2014/main" id="{42614FFF-9A74-1E53-0295-D1809C354E22}"/>
                </a:ext>
              </a:extLst>
            </p:cNvPr>
            <p:cNvSpPr txBox="1"/>
            <p:nvPr/>
          </p:nvSpPr>
          <p:spPr>
            <a:xfrm>
              <a:off x="5183346" y="3354463"/>
              <a:ext cx="1886631"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تطبيق مبدأ "الدقائق الخمس"</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23">
            <a:extLst>
              <a:ext uri="{FF2B5EF4-FFF2-40B4-BE49-F238E27FC236}">
                <a16:creationId xmlns:a16="http://schemas.microsoft.com/office/drawing/2014/main" id="{95541F7F-2B4C-3D96-D4A4-06F50F13FEB3}"/>
              </a:ext>
            </a:extLst>
          </p:cNvPr>
          <p:cNvGrpSpPr/>
          <p:nvPr/>
        </p:nvGrpSpPr>
        <p:grpSpPr>
          <a:xfrm>
            <a:off x="5017633" y="2602169"/>
            <a:ext cx="2324899" cy="2328142"/>
            <a:chOff x="7851169" y="2600634"/>
            <a:chExt cx="2324899" cy="2328142"/>
          </a:xfrm>
        </p:grpSpPr>
        <p:sp>
          <p:nvSpPr>
            <p:cNvPr id="31" name="Oval 25">
              <a:extLst>
                <a:ext uri="{FF2B5EF4-FFF2-40B4-BE49-F238E27FC236}">
                  <a16:creationId xmlns:a16="http://schemas.microsoft.com/office/drawing/2014/main" id="{35EECC80-1FCB-C1E4-482D-48089C678B7C}"/>
                </a:ext>
              </a:extLst>
            </p:cNvPr>
            <p:cNvSpPr/>
            <p:nvPr/>
          </p:nvSpPr>
          <p:spPr>
            <a:xfrm>
              <a:off x="8336223" y="3054906"/>
              <a:ext cx="1739890" cy="1739890"/>
            </a:xfrm>
            <a:prstGeom prst="ellipse">
              <a:avLst/>
            </a:prstGeom>
            <a:solidFill>
              <a:srgbClr val="FFCC5E"/>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Freeform: Shape 26">
              <a:extLst>
                <a:ext uri="{FF2B5EF4-FFF2-40B4-BE49-F238E27FC236}">
                  <a16:creationId xmlns:a16="http://schemas.microsoft.com/office/drawing/2014/main" id="{5BEAA4AA-F3CB-6DE7-F69B-49D905F697A9}"/>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3" name="TextBox 26">
              <a:extLst>
                <a:ext uri="{FF2B5EF4-FFF2-40B4-BE49-F238E27FC236}">
                  <a16:creationId xmlns:a16="http://schemas.microsoft.com/office/drawing/2014/main" id="{0EC4DBE7-9566-AD7D-AC5F-5F49DC487B37}"/>
                </a:ext>
              </a:extLst>
            </p:cNvPr>
            <p:cNvSpPr txBox="1"/>
            <p:nvPr/>
          </p:nvSpPr>
          <p:spPr>
            <a:xfrm>
              <a:off x="9329879"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2</a:t>
              </a:r>
              <a:endParaRPr lang="ko-KR" altLang="en-US" sz="2800" b="1" dirty="0">
                <a:solidFill>
                  <a:schemeClr val="bg1"/>
                </a:solidFill>
                <a:cs typeface="Arial" pitchFamily="34" charset="0"/>
              </a:endParaRPr>
            </a:p>
          </p:txBody>
        </p:sp>
        <p:sp>
          <p:nvSpPr>
            <p:cNvPr id="34" name="TextBox 27">
              <a:extLst>
                <a:ext uri="{FF2B5EF4-FFF2-40B4-BE49-F238E27FC236}">
                  <a16:creationId xmlns:a16="http://schemas.microsoft.com/office/drawing/2014/main" id="{A4DB90BF-3155-1EC3-D072-1B7DAE7EF157}"/>
                </a:ext>
              </a:extLst>
            </p:cNvPr>
            <p:cNvSpPr txBox="1"/>
            <p:nvPr/>
          </p:nvSpPr>
          <p:spPr>
            <a:xfrm>
              <a:off x="7983848" y="3230544"/>
              <a:ext cx="1886631"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استخدام تقنية "التجزئة المتناهية الصغر"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970241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C16E9-0C22-ECD9-F39A-E0B715166805}"/>
            </a:ext>
          </a:extLst>
        </p:cNvPr>
        <p:cNvGrpSpPr/>
        <p:nvPr/>
      </p:nvGrpSpPr>
      <p:grpSpPr>
        <a:xfrm>
          <a:off x="0" y="0"/>
          <a:ext cx="0" cy="0"/>
          <a:chOff x="0" y="0"/>
          <a:chExt cx="0" cy="0"/>
        </a:xfrm>
      </p:grpSpPr>
      <p:grpSp>
        <p:nvGrpSpPr>
          <p:cNvPr id="14" name="Group 1">
            <a:extLst>
              <a:ext uri="{FF2B5EF4-FFF2-40B4-BE49-F238E27FC236}">
                <a16:creationId xmlns:a16="http://schemas.microsoft.com/office/drawing/2014/main" id="{91F4E996-CE2B-1153-C0A5-9D0A2464BCC6}"/>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673BD809-032D-3BBD-FFDE-8B0B8A231425}"/>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F650670D-CE86-2A29-FDD1-F04DA17D6DB4}"/>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EA863B85-B70D-07B5-DC9B-0B1B2257929B}"/>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6EB27A4E-BC0E-AFB3-21F1-C73BA98085BB}"/>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DBF54F35-505F-6A07-C504-42691FDB895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8DC55C79-7794-265F-8F69-12AC01C48192}"/>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F2A322BB-BEF2-6E55-D0E0-604B6737C3F0}"/>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2013C111-DA58-8318-D6D2-1C468AF584B0}"/>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457043C2-7727-4C53-09E5-4961369CA90F}"/>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7512DA70-F6B2-2EE9-E8BC-60CFF48A26C7}"/>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A09C7FE7-281F-32B0-9308-83CA47A80574}"/>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استراتيجية "البداية الفورية"</a:t>
              </a:r>
            </a:p>
          </p:txBody>
        </p:sp>
      </p:grpSp>
      <p:sp>
        <p:nvSpPr>
          <p:cNvPr id="26" name="مربع نص 25">
            <a:extLst>
              <a:ext uri="{FF2B5EF4-FFF2-40B4-BE49-F238E27FC236}">
                <a16:creationId xmlns:a16="http://schemas.microsoft.com/office/drawing/2014/main" id="{FA66D048-62CC-AB5E-B9B1-8504966AE707}"/>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استفيد من البوصلة لأبدأ الآن وليس غداً؟</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8">
            <a:extLst>
              <a:ext uri="{FF2B5EF4-FFF2-40B4-BE49-F238E27FC236}">
                <a16:creationId xmlns:a16="http://schemas.microsoft.com/office/drawing/2014/main" id="{240213C5-BB6D-A09F-9FF6-DBB3D73AE362}"/>
              </a:ext>
            </a:extLst>
          </p:cNvPr>
          <p:cNvGrpSpPr/>
          <p:nvPr/>
        </p:nvGrpSpPr>
        <p:grpSpPr>
          <a:xfrm>
            <a:off x="8030125" y="2399282"/>
            <a:ext cx="3778438" cy="3783710"/>
            <a:chOff x="5173895" y="2600634"/>
            <a:chExt cx="2324899" cy="2328142"/>
          </a:xfrm>
        </p:grpSpPr>
        <p:sp>
          <p:nvSpPr>
            <p:cNvPr id="3" name="Oval 33">
              <a:extLst>
                <a:ext uri="{FF2B5EF4-FFF2-40B4-BE49-F238E27FC236}">
                  <a16:creationId xmlns:a16="http://schemas.microsoft.com/office/drawing/2014/main" id="{2CE72401-3340-7505-0F3F-EEFD996BEF45}"/>
                </a:ext>
              </a:extLst>
            </p:cNvPr>
            <p:cNvSpPr/>
            <p:nvPr/>
          </p:nvSpPr>
          <p:spPr>
            <a:xfrm>
              <a:off x="5658949" y="3054906"/>
              <a:ext cx="1739890" cy="1739890"/>
            </a:xfrm>
            <a:prstGeom prst="ellipse">
              <a:avLst/>
            </a:prstGeom>
            <a:solidFill>
              <a:srgbClr val="50A3A7"/>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 name="Freeform: Shape 34">
              <a:extLst>
                <a:ext uri="{FF2B5EF4-FFF2-40B4-BE49-F238E27FC236}">
                  <a16:creationId xmlns:a16="http://schemas.microsoft.com/office/drawing/2014/main" id="{FA9D65F8-D68E-54CA-AD5A-7859C77B2F39}"/>
                </a:ext>
              </a:extLst>
            </p:cNvPr>
            <p:cNvSpPr/>
            <p:nvPr/>
          </p:nvSpPr>
          <p:spPr>
            <a:xfrm>
              <a:off x="5173895"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5" name="TextBox 21">
              <a:extLst>
                <a:ext uri="{FF2B5EF4-FFF2-40B4-BE49-F238E27FC236}">
                  <a16:creationId xmlns:a16="http://schemas.microsoft.com/office/drawing/2014/main" id="{BE215CD9-00A1-96C0-A774-06AF1CBA6D7A}"/>
                </a:ext>
              </a:extLst>
            </p:cNvPr>
            <p:cNvSpPr txBox="1"/>
            <p:nvPr/>
          </p:nvSpPr>
          <p:spPr>
            <a:xfrm>
              <a:off x="6652605" y="4009014"/>
              <a:ext cx="649842" cy="321941"/>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1</a:t>
              </a:r>
              <a:endParaRPr lang="ko-KR" altLang="en-US" sz="2800" b="1" dirty="0">
                <a:solidFill>
                  <a:schemeClr val="bg1"/>
                </a:solidFill>
                <a:cs typeface="Arial" pitchFamily="34" charset="0"/>
              </a:endParaRPr>
            </a:p>
          </p:txBody>
        </p:sp>
        <p:sp>
          <p:nvSpPr>
            <p:cNvPr id="6" name="TextBox 22">
              <a:extLst>
                <a:ext uri="{FF2B5EF4-FFF2-40B4-BE49-F238E27FC236}">
                  <a16:creationId xmlns:a16="http://schemas.microsoft.com/office/drawing/2014/main" id="{3C057FC2-8216-071B-9E99-AA545D28E865}"/>
                </a:ext>
              </a:extLst>
            </p:cNvPr>
            <p:cNvSpPr txBox="1"/>
            <p:nvPr/>
          </p:nvSpPr>
          <p:spPr>
            <a:xfrm>
              <a:off x="5266039" y="3234226"/>
              <a:ext cx="1886631" cy="638437"/>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ابدأ بخمس دقائق فقط من العمل على هدفك. وفقاً لدراسات علم النفس، هذه الخطوة الصغيرة كافية لكسر حاجز التسويف والبدء في العمل.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5" name="Group 23">
            <a:extLst>
              <a:ext uri="{FF2B5EF4-FFF2-40B4-BE49-F238E27FC236}">
                <a16:creationId xmlns:a16="http://schemas.microsoft.com/office/drawing/2014/main" id="{7BE0D844-A4D9-8B9F-1544-09A3FB9B852F}"/>
              </a:ext>
            </a:extLst>
          </p:cNvPr>
          <p:cNvGrpSpPr/>
          <p:nvPr/>
        </p:nvGrpSpPr>
        <p:grpSpPr>
          <a:xfrm>
            <a:off x="4161878" y="2407234"/>
            <a:ext cx="3770495" cy="3775758"/>
            <a:chOff x="7851169" y="2600634"/>
            <a:chExt cx="2324899" cy="2328142"/>
          </a:xfrm>
        </p:grpSpPr>
        <p:sp>
          <p:nvSpPr>
            <p:cNvPr id="36" name="Oval 25">
              <a:extLst>
                <a:ext uri="{FF2B5EF4-FFF2-40B4-BE49-F238E27FC236}">
                  <a16:creationId xmlns:a16="http://schemas.microsoft.com/office/drawing/2014/main" id="{E3879BE4-3817-179B-0463-A95B5688CFB3}"/>
                </a:ext>
              </a:extLst>
            </p:cNvPr>
            <p:cNvSpPr/>
            <p:nvPr/>
          </p:nvSpPr>
          <p:spPr>
            <a:xfrm>
              <a:off x="8336223" y="3054906"/>
              <a:ext cx="1739890" cy="1739890"/>
            </a:xfrm>
            <a:prstGeom prst="ellipse">
              <a:avLst/>
            </a:prstGeom>
            <a:solidFill>
              <a:srgbClr val="FFCC5E"/>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lnSpc>
                  <a:spcPct val="115000"/>
                </a:lnSpc>
              </a:pPr>
              <a:endParaRPr lang="en-US"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Freeform: Shape 26">
              <a:extLst>
                <a:ext uri="{FF2B5EF4-FFF2-40B4-BE49-F238E27FC236}">
                  <a16:creationId xmlns:a16="http://schemas.microsoft.com/office/drawing/2014/main" id="{65CBA762-0EF2-10D7-85CD-0BE74F8A128B}"/>
                </a:ext>
              </a:extLst>
            </p:cNvPr>
            <p:cNvSpPr/>
            <p:nvPr/>
          </p:nvSpPr>
          <p:spPr>
            <a:xfrm>
              <a:off x="7851169"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8" name="TextBox 26">
              <a:extLst>
                <a:ext uri="{FF2B5EF4-FFF2-40B4-BE49-F238E27FC236}">
                  <a16:creationId xmlns:a16="http://schemas.microsoft.com/office/drawing/2014/main" id="{2341A46E-949C-86A0-6AD4-F38E885A9042}"/>
                </a:ext>
              </a:extLst>
            </p:cNvPr>
            <p:cNvSpPr txBox="1"/>
            <p:nvPr/>
          </p:nvSpPr>
          <p:spPr>
            <a:xfrm>
              <a:off x="9329879" y="4009014"/>
              <a:ext cx="649842" cy="322619"/>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2</a:t>
              </a:r>
              <a:endParaRPr lang="ko-KR" altLang="en-US" sz="2800" b="1" dirty="0">
                <a:solidFill>
                  <a:schemeClr val="bg1"/>
                </a:solidFill>
                <a:cs typeface="Arial" pitchFamily="34" charset="0"/>
              </a:endParaRPr>
            </a:p>
          </p:txBody>
        </p:sp>
        <p:sp>
          <p:nvSpPr>
            <p:cNvPr id="39" name="TextBox 27">
              <a:extLst>
                <a:ext uri="{FF2B5EF4-FFF2-40B4-BE49-F238E27FC236}">
                  <a16:creationId xmlns:a16="http://schemas.microsoft.com/office/drawing/2014/main" id="{D982F646-E4AE-1C6B-E20D-F8B058962569}"/>
                </a:ext>
              </a:extLst>
            </p:cNvPr>
            <p:cNvSpPr txBox="1"/>
            <p:nvPr/>
          </p:nvSpPr>
          <p:spPr>
            <a:xfrm>
              <a:off x="7909160" y="2989075"/>
              <a:ext cx="1990555" cy="836199"/>
            </a:xfrm>
            <a:prstGeom prst="rect">
              <a:avLst/>
            </a:prstGeom>
            <a:noFill/>
          </p:spPr>
          <p:txBody>
            <a:bodyPr wrap="square">
              <a:spAutoFit/>
            </a:bodyPr>
            <a:lstStyle/>
            <a:p>
              <a:pPr algn="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قسم الخطوة الأولى إلى أجزاء صغيرة جداً بحيث يكون من المستحيل عدم البدء بها.</a:t>
              </a:r>
            </a:p>
            <a:p>
              <a:pPr algn="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مثال: بدلاً من "تطوير برنامج تدريبي جديد"، ابدأ بـ "كتابة عنوان البرنامج وثلاثة أهداف له".</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0" name="Group 13">
            <a:extLst>
              <a:ext uri="{FF2B5EF4-FFF2-40B4-BE49-F238E27FC236}">
                <a16:creationId xmlns:a16="http://schemas.microsoft.com/office/drawing/2014/main" id="{1A9A92C4-57EF-6F71-78B5-CCAC775C599F}"/>
              </a:ext>
            </a:extLst>
          </p:cNvPr>
          <p:cNvGrpSpPr/>
          <p:nvPr/>
        </p:nvGrpSpPr>
        <p:grpSpPr>
          <a:xfrm>
            <a:off x="224060" y="2657106"/>
            <a:ext cx="3775368" cy="3788602"/>
            <a:chOff x="2496621" y="2600634"/>
            <a:chExt cx="2324899" cy="2328142"/>
          </a:xfrm>
        </p:grpSpPr>
        <p:sp>
          <p:nvSpPr>
            <p:cNvPr id="41" name="Oval 5">
              <a:extLst>
                <a:ext uri="{FF2B5EF4-FFF2-40B4-BE49-F238E27FC236}">
                  <a16:creationId xmlns:a16="http://schemas.microsoft.com/office/drawing/2014/main" id="{1F321047-96DB-5A01-8D88-3CEC007A7960}"/>
                </a:ext>
              </a:extLst>
            </p:cNvPr>
            <p:cNvSpPr/>
            <p:nvPr/>
          </p:nvSpPr>
          <p:spPr>
            <a:xfrm>
              <a:off x="2981675" y="3054906"/>
              <a:ext cx="1739890" cy="1739890"/>
            </a:xfrm>
            <a:prstGeom prst="ellipse">
              <a:avLst/>
            </a:prstGeom>
            <a:solidFill>
              <a:srgbClr val="14757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42" name="Freeform: Shape 8">
              <a:extLst>
                <a:ext uri="{FF2B5EF4-FFF2-40B4-BE49-F238E27FC236}">
                  <a16:creationId xmlns:a16="http://schemas.microsoft.com/office/drawing/2014/main" id="{7D08097C-EBB9-4AAE-56DF-C44A6C4AA391}"/>
                </a:ext>
              </a:extLst>
            </p:cNvPr>
            <p:cNvSpPr/>
            <p:nvPr/>
          </p:nvSpPr>
          <p:spPr>
            <a:xfrm>
              <a:off x="2496621"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65000"/>
                    <a:lumOff val="35000"/>
                  </a:schemeClr>
                </a:solidFill>
              </a:endParaRPr>
            </a:p>
          </p:txBody>
        </p:sp>
        <p:sp>
          <p:nvSpPr>
            <p:cNvPr id="43" name="TextBox 16">
              <a:extLst>
                <a:ext uri="{FF2B5EF4-FFF2-40B4-BE49-F238E27FC236}">
                  <a16:creationId xmlns:a16="http://schemas.microsoft.com/office/drawing/2014/main" id="{777CECD7-3E67-75C3-2EB5-7628A98DEC47}"/>
                </a:ext>
              </a:extLst>
            </p:cNvPr>
            <p:cNvSpPr txBox="1"/>
            <p:nvPr/>
          </p:nvSpPr>
          <p:spPr>
            <a:xfrm>
              <a:off x="3975331" y="4009014"/>
              <a:ext cx="649842" cy="321525"/>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3</a:t>
              </a:r>
              <a:endParaRPr lang="ko-KR" altLang="en-US" sz="2800" b="1" dirty="0">
                <a:solidFill>
                  <a:schemeClr val="bg1"/>
                </a:solidFill>
                <a:cs typeface="Arial" pitchFamily="34" charset="0"/>
              </a:endParaRPr>
            </a:p>
          </p:txBody>
        </p:sp>
        <p:sp>
          <p:nvSpPr>
            <p:cNvPr id="44" name="TextBox 17">
              <a:extLst>
                <a:ext uri="{FF2B5EF4-FFF2-40B4-BE49-F238E27FC236}">
                  <a16:creationId xmlns:a16="http://schemas.microsoft.com/office/drawing/2014/main" id="{B6AA1FF4-E4F9-CB25-ED37-59F33DC7EEF2}"/>
                </a:ext>
              </a:extLst>
            </p:cNvPr>
            <p:cNvSpPr txBox="1"/>
            <p:nvPr/>
          </p:nvSpPr>
          <p:spPr>
            <a:xfrm>
              <a:off x="2694803" y="3204014"/>
              <a:ext cx="1765991" cy="441861"/>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أعلن عن بدء مشروعك للآخرين، مما يخلق التزاماً خارجياً يدفعك للعمل.</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721678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D3350-6681-AAA8-EBBE-3893C387E6C3}"/>
            </a:ext>
          </a:extLst>
        </p:cNvPr>
        <p:cNvGrpSpPr/>
        <p:nvPr/>
      </p:nvGrpSpPr>
      <p:grpSpPr>
        <a:xfrm>
          <a:off x="0" y="0"/>
          <a:ext cx="0" cy="0"/>
          <a:chOff x="0" y="0"/>
          <a:chExt cx="0" cy="0"/>
        </a:xfrm>
      </p:grpSpPr>
      <p:grpSp>
        <p:nvGrpSpPr>
          <p:cNvPr id="14" name="Group 1">
            <a:extLst>
              <a:ext uri="{FF2B5EF4-FFF2-40B4-BE49-F238E27FC236}">
                <a16:creationId xmlns:a16="http://schemas.microsoft.com/office/drawing/2014/main" id="{B60F216C-00CC-6177-CF49-39BD5DAA042B}"/>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6FF3968E-83E6-9827-E628-657349E86A62}"/>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62293340-7612-0A85-029B-B4C8CDF8EFFB}"/>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32C8F28A-6931-3432-989A-92DAC184F5B2}"/>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B8D123E2-D8F8-184D-EF44-8E539D4BA01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91DB3694-4F97-4F32-5967-04720DB53325}"/>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0CF1F642-E58C-E7C4-EEC5-2AA111CCCB64}"/>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1AFBEF62-42E9-5D1C-6033-28237884A5A5}"/>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C9F4535E-1031-1FE7-88DE-083BF5D25EE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BDB560D6-EA85-2BBE-AFE5-F8F97AE3EE7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C6C9CDA6-629A-450B-BE7E-90C4DFB97070}"/>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96DEA50B-4D91-96F6-A458-0CEAF772D742}"/>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استراتيجية "البداية الفورية"</a:t>
              </a:r>
            </a:p>
          </p:txBody>
        </p:sp>
      </p:grpSp>
      <p:sp>
        <p:nvSpPr>
          <p:cNvPr id="26" name="مربع نص 25">
            <a:extLst>
              <a:ext uri="{FF2B5EF4-FFF2-40B4-BE49-F238E27FC236}">
                <a16:creationId xmlns:a16="http://schemas.microsoft.com/office/drawing/2014/main" id="{79615AA1-BB51-2C43-A22E-3955D48102BA}"/>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استفيد من البوصلة لأبدأ الآن وليس غداً؟</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29">
            <a:extLst>
              <a:ext uri="{FF2B5EF4-FFF2-40B4-BE49-F238E27FC236}">
                <a16:creationId xmlns:a16="http://schemas.microsoft.com/office/drawing/2014/main" id="{7E02D093-E6EF-C457-812F-C06437D33318}"/>
              </a:ext>
            </a:extLst>
          </p:cNvPr>
          <p:cNvGrpSpPr/>
          <p:nvPr/>
        </p:nvGrpSpPr>
        <p:grpSpPr>
          <a:xfrm>
            <a:off x="6521272" y="2794621"/>
            <a:ext cx="2324899" cy="2328142"/>
            <a:chOff x="5173895" y="2600634"/>
            <a:chExt cx="2324899" cy="2328142"/>
          </a:xfrm>
        </p:grpSpPr>
        <p:sp>
          <p:nvSpPr>
            <p:cNvPr id="3" name="Oval 33">
              <a:extLst>
                <a:ext uri="{FF2B5EF4-FFF2-40B4-BE49-F238E27FC236}">
                  <a16:creationId xmlns:a16="http://schemas.microsoft.com/office/drawing/2014/main" id="{CF77EEB2-0CE4-C14E-29E9-17A362734894}"/>
                </a:ext>
              </a:extLst>
            </p:cNvPr>
            <p:cNvSpPr/>
            <p:nvPr/>
          </p:nvSpPr>
          <p:spPr>
            <a:xfrm>
              <a:off x="5658949" y="3054906"/>
              <a:ext cx="1739890" cy="1739890"/>
            </a:xfrm>
            <a:prstGeom prst="ellipse">
              <a:avLst/>
            </a:prstGeom>
            <a:solidFill>
              <a:srgbClr val="00FFC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 name="Freeform: Shape 34">
              <a:extLst>
                <a:ext uri="{FF2B5EF4-FFF2-40B4-BE49-F238E27FC236}">
                  <a16:creationId xmlns:a16="http://schemas.microsoft.com/office/drawing/2014/main" id="{A6B21AA2-6DC6-667B-543E-497CE99F012E}"/>
                </a:ext>
              </a:extLst>
            </p:cNvPr>
            <p:cNvSpPr/>
            <p:nvPr/>
          </p:nvSpPr>
          <p:spPr>
            <a:xfrm>
              <a:off x="5173895"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 name="TextBox 32">
              <a:extLst>
                <a:ext uri="{FF2B5EF4-FFF2-40B4-BE49-F238E27FC236}">
                  <a16:creationId xmlns:a16="http://schemas.microsoft.com/office/drawing/2014/main" id="{4A59C249-06C7-DC2E-C1C1-2CAD532E9AEA}"/>
                </a:ext>
              </a:extLst>
            </p:cNvPr>
            <p:cNvSpPr txBox="1"/>
            <p:nvPr/>
          </p:nvSpPr>
          <p:spPr>
            <a:xfrm>
              <a:off x="6652605"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4</a:t>
              </a:r>
              <a:endParaRPr lang="ko-KR" altLang="en-US" sz="2800" b="1" dirty="0">
                <a:solidFill>
                  <a:schemeClr val="bg1"/>
                </a:solidFill>
                <a:cs typeface="Arial" pitchFamily="34" charset="0"/>
              </a:endParaRPr>
            </a:p>
          </p:txBody>
        </p:sp>
        <p:sp>
          <p:nvSpPr>
            <p:cNvPr id="6" name="TextBox 33">
              <a:extLst>
                <a:ext uri="{FF2B5EF4-FFF2-40B4-BE49-F238E27FC236}">
                  <a16:creationId xmlns:a16="http://schemas.microsoft.com/office/drawing/2014/main" id="{1F57D133-AF57-0A27-4F7B-511D482CCAD7}"/>
                </a:ext>
              </a:extLst>
            </p:cNvPr>
            <p:cNvSpPr txBox="1"/>
            <p:nvPr/>
          </p:nvSpPr>
          <p:spPr>
            <a:xfrm>
              <a:off x="5173895" y="3370745"/>
              <a:ext cx="1886631"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تطبيق قاعدة "التراكم اليومي"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5" name="Group 39">
            <a:extLst>
              <a:ext uri="{FF2B5EF4-FFF2-40B4-BE49-F238E27FC236}">
                <a16:creationId xmlns:a16="http://schemas.microsoft.com/office/drawing/2014/main" id="{A1C70AD2-04DC-AA4D-3D82-C63B84BF13F7}"/>
              </a:ext>
            </a:extLst>
          </p:cNvPr>
          <p:cNvGrpSpPr/>
          <p:nvPr/>
        </p:nvGrpSpPr>
        <p:grpSpPr>
          <a:xfrm>
            <a:off x="3524211" y="2801091"/>
            <a:ext cx="2324899" cy="2328142"/>
            <a:chOff x="2543924" y="2600634"/>
            <a:chExt cx="2324899" cy="2328142"/>
          </a:xfrm>
        </p:grpSpPr>
        <p:sp>
          <p:nvSpPr>
            <p:cNvPr id="36" name="Oval 5">
              <a:extLst>
                <a:ext uri="{FF2B5EF4-FFF2-40B4-BE49-F238E27FC236}">
                  <a16:creationId xmlns:a16="http://schemas.microsoft.com/office/drawing/2014/main" id="{1E5269A2-B503-B28F-5D68-BB938612B4CE}"/>
                </a:ext>
              </a:extLst>
            </p:cNvPr>
            <p:cNvSpPr/>
            <p:nvPr/>
          </p:nvSpPr>
          <p:spPr>
            <a:xfrm>
              <a:off x="2981675" y="3054906"/>
              <a:ext cx="1739890" cy="1739890"/>
            </a:xfrm>
            <a:prstGeom prst="ellipse">
              <a:avLst/>
            </a:prstGeom>
            <a:solidFill>
              <a:srgbClr val="0057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37" name="Freeform: Shape 8">
              <a:extLst>
                <a:ext uri="{FF2B5EF4-FFF2-40B4-BE49-F238E27FC236}">
                  <a16:creationId xmlns:a16="http://schemas.microsoft.com/office/drawing/2014/main" id="{75767287-E9C6-9132-6876-5E755E9FC7AE}"/>
                </a:ext>
              </a:extLst>
            </p:cNvPr>
            <p:cNvSpPr/>
            <p:nvPr/>
          </p:nvSpPr>
          <p:spPr>
            <a:xfrm>
              <a:off x="2543924"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8" name="TextBox 42">
              <a:extLst>
                <a:ext uri="{FF2B5EF4-FFF2-40B4-BE49-F238E27FC236}">
                  <a16:creationId xmlns:a16="http://schemas.microsoft.com/office/drawing/2014/main" id="{75CCB8B6-DD2C-55F0-D2BD-01BCC4413569}"/>
                </a:ext>
              </a:extLst>
            </p:cNvPr>
            <p:cNvSpPr txBox="1"/>
            <p:nvPr/>
          </p:nvSpPr>
          <p:spPr>
            <a:xfrm>
              <a:off x="3975331" y="4009014"/>
              <a:ext cx="649842" cy="523220"/>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5</a:t>
              </a:r>
              <a:endParaRPr lang="ko-KR" altLang="en-US" sz="2800" b="1" dirty="0">
                <a:solidFill>
                  <a:schemeClr val="bg1"/>
                </a:solidFill>
                <a:cs typeface="Arial" pitchFamily="34" charset="0"/>
              </a:endParaRPr>
            </a:p>
          </p:txBody>
        </p:sp>
        <p:sp>
          <p:nvSpPr>
            <p:cNvPr id="39" name="TextBox 43">
              <a:extLst>
                <a:ext uri="{FF2B5EF4-FFF2-40B4-BE49-F238E27FC236}">
                  <a16:creationId xmlns:a16="http://schemas.microsoft.com/office/drawing/2014/main" id="{59B2E4E8-6B37-3B21-6D09-17B8F04594CE}"/>
                </a:ext>
              </a:extLst>
            </p:cNvPr>
            <p:cNvSpPr txBox="1"/>
            <p:nvPr/>
          </p:nvSpPr>
          <p:spPr>
            <a:xfrm>
              <a:off x="2543924" y="3345958"/>
              <a:ext cx="1886631" cy="719043"/>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استخدام تقنية "إزالة العوائق"</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559181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9A9AF-7D1E-511F-3454-A2618FA0E364}"/>
            </a:ext>
          </a:extLst>
        </p:cNvPr>
        <p:cNvGrpSpPr/>
        <p:nvPr/>
      </p:nvGrpSpPr>
      <p:grpSpPr>
        <a:xfrm>
          <a:off x="0" y="0"/>
          <a:ext cx="0" cy="0"/>
          <a:chOff x="0" y="0"/>
          <a:chExt cx="0" cy="0"/>
        </a:xfrm>
      </p:grpSpPr>
      <p:grpSp>
        <p:nvGrpSpPr>
          <p:cNvPr id="36" name="Group 1">
            <a:extLst>
              <a:ext uri="{FF2B5EF4-FFF2-40B4-BE49-F238E27FC236}">
                <a16:creationId xmlns:a16="http://schemas.microsoft.com/office/drawing/2014/main" id="{A0A59797-82C4-2FF3-279E-3E0544F116A4}"/>
              </a:ext>
            </a:extLst>
          </p:cNvPr>
          <p:cNvGrpSpPr/>
          <p:nvPr/>
        </p:nvGrpSpPr>
        <p:grpSpPr>
          <a:xfrm>
            <a:off x="6482080" y="785604"/>
            <a:ext cx="5449018" cy="965135"/>
            <a:chOff x="2611561" y="522813"/>
            <a:chExt cx="7653269" cy="965135"/>
          </a:xfrm>
        </p:grpSpPr>
        <p:grpSp>
          <p:nvGrpSpPr>
            <p:cNvPr id="37" name="Group 2">
              <a:extLst>
                <a:ext uri="{FF2B5EF4-FFF2-40B4-BE49-F238E27FC236}">
                  <a16:creationId xmlns:a16="http://schemas.microsoft.com/office/drawing/2014/main" id="{4675D10E-2060-DDF4-135C-FC9770EAF904}"/>
                </a:ext>
              </a:extLst>
            </p:cNvPr>
            <p:cNvGrpSpPr/>
            <p:nvPr/>
          </p:nvGrpSpPr>
          <p:grpSpPr>
            <a:xfrm>
              <a:off x="2698136" y="1333654"/>
              <a:ext cx="6957150" cy="154294"/>
              <a:chOff x="2941058" y="1479627"/>
              <a:chExt cx="6957150" cy="154294"/>
            </a:xfrm>
          </p:grpSpPr>
          <p:sp>
            <p:nvSpPr>
              <p:cNvPr id="39" name="Oval 4">
                <a:extLst>
                  <a:ext uri="{FF2B5EF4-FFF2-40B4-BE49-F238E27FC236}">
                    <a16:creationId xmlns:a16="http://schemas.microsoft.com/office/drawing/2014/main" id="{08D9DD1E-234C-AEB5-10BA-B5D16D6B469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grpSp>
            <p:nvGrpSpPr>
              <p:cNvPr id="40" name="Group 5">
                <a:extLst>
                  <a:ext uri="{FF2B5EF4-FFF2-40B4-BE49-F238E27FC236}">
                    <a16:creationId xmlns:a16="http://schemas.microsoft.com/office/drawing/2014/main" id="{D262929A-E979-16A1-4CAD-E3779CD04F66}"/>
                  </a:ext>
                </a:extLst>
              </p:cNvPr>
              <p:cNvGrpSpPr/>
              <p:nvPr/>
            </p:nvGrpSpPr>
            <p:grpSpPr>
              <a:xfrm>
                <a:off x="9256541" y="1479627"/>
                <a:ext cx="641667" cy="154294"/>
                <a:chOff x="9256541" y="1479627"/>
                <a:chExt cx="641667" cy="154294"/>
              </a:xfrm>
              <a:solidFill>
                <a:srgbClr val="627383"/>
              </a:solidFill>
            </p:grpSpPr>
            <p:sp>
              <p:nvSpPr>
                <p:cNvPr id="45" name="Arrow: Striped Right 10">
                  <a:extLst>
                    <a:ext uri="{FF2B5EF4-FFF2-40B4-BE49-F238E27FC236}">
                      <a16:creationId xmlns:a16="http://schemas.microsoft.com/office/drawing/2014/main" id="{169C18AD-3E40-A551-44D2-C17E0F49C66E}"/>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46" name="Arrow: Striped Right 11">
                  <a:extLst>
                    <a:ext uri="{FF2B5EF4-FFF2-40B4-BE49-F238E27FC236}">
                      <a16:creationId xmlns:a16="http://schemas.microsoft.com/office/drawing/2014/main" id="{CA650BB6-E962-0D3E-011E-EE6C688D5D85}"/>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47" name="Arrow: Striped Right 12">
                  <a:extLst>
                    <a:ext uri="{FF2B5EF4-FFF2-40B4-BE49-F238E27FC236}">
                      <a16:creationId xmlns:a16="http://schemas.microsoft.com/office/drawing/2014/main" id="{8402E752-D1D0-4185-F924-079A54EF417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dirty="0">
                    <a:solidFill>
                      <a:prstClr val="white"/>
                    </a:solidFill>
                    <a:latin typeface="Calibri" panose="020F0502020204030204"/>
                  </a:endParaRPr>
                </a:p>
              </p:txBody>
            </p:sp>
          </p:grpSp>
          <p:grpSp>
            <p:nvGrpSpPr>
              <p:cNvPr id="41" name="Group 6">
                <a:extLst>
                  <a:ext uri="{FF2B5EF4-FFF2-40B4-BE49-F238E27FC236}">
                    <a16:creationId xmlns:a16="http://schemas.microsoft.com/office/drawing/2014/main" id="{BD0CCB01-930A-717A-CD1C-BEA3F7462790}"/>
                  </a:ext>
                </a:extLst>
              </p:cNvPr>
              <p:cNvGrpSpPr/>
              <p:nvPr/>
            </p:nvGrpSpPr>
            <p:grpSpPr>
              <a:xfrm>
                <a:off x="2941058" y="1479627"/>
                <a:ext cx="641667" cy="154294"/>
                <a:chOff x="9256541" y="1479627"/>
                <a:chExt cx="641667" cy="154294"/>
              </a:xfrm>
              <a:solidFill>
                <a:srgbClr val="627383"/>
              </a:solidFill>
            </p:grpSpPr>
            <p:sp>
              <p:nvSpPr>
                <p:cNvPr id="42" name="Arrow: Striped Right 7">
                  <a:extLst>
                    <a:ext uri="{FF2B5EF4-FFF2-40B4-BE49-F238E27FC236}">
                      <a16:creationId xmlns:a16="http://schemas.microsoft.com/office/drawing/2014/main" id="{6DF15B63-35A5-0B3F-A9AF-22C250AC00D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43" name="Arrow: Striped Right 8">
                  <a:extLst>
                    <a:ext uri="{FF2B5EF4-FFF2-40B4-BE49-F238E27FC236}">
                      <a16:creationId xmlns:a16="http://schemas.microsoft.com/office/drawing/2014/main" id="{8D76E9D8-BC39-2FB9-AAA9-8D3D8744701D}"/>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44" name="Arrow: Striped Right 9">
                  <a:extLst>
                    <a:ext uri="{FF2B5EF4-FFF2-40B4-BE49-F238E27FC236}">
                      <a16:creationId xmlns:a16="http://schemas.microsoft.com/office/drawing/2014/main" id="{B53D6E4E-D333-CE83-0C89-6D55768DC3E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dirty="0">
                    <a:solidFill>
                      <a:prstClr val="white"/>
                    </a:solidFill>
                    <a:latin typeface="Calibri" panose="020F0502020204030204"/>
                  </a:endParaRPr>
                </a:p>
              </p:txBody>
            </p:sp>
          </p:grpSp>
        </p:grpSp>
        <p:sp>
          <p:nvSpPr>
            <p:cNvPr id="38" name="TextBox 3">
              <a:extLst>
                <a:ext uri="{FF2B5EF4-FFF2-40B4-BE49-F238E27FC236}">
                  <a16:creationId xmlns:a16="http://schemas.microsoft.com/office/drawing/2014/main" id="{08516457-9019-57C6-B194-ABA0D84BA3E9}"/>
                </a:ext>
              </a:extLst>
            </p:cNvPr>
            <p:cNvSpPr txBox="1"/>
            <p:nvPr/>
          </p:nvSpPr>
          <p:spPr>
            <a:xfrm>
              <a:off x="2611561" y="522813"/>
              <a:ext cx="7653269" cy="800219"/>
            </a:xfrm>
            <a:prstGeom prst="rect">
              <a:avLst/>
            </a:prstGeom>
            <a:noFill/>
          </p:spPr>
          <p:txBody>
            <a:bodyPr wrap="square">
              <a:spAutoFit/>
            </a:bodyPr>
            <a:lstStyle/>
            <a:p>
              <a:pPr algn="ctr" rtl="1">
                <a:lnSpc>
                  <a:spcPct val="115000"/>
                </a:lnSpc>
                <a:defRPr/>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العناصر الخمسة للأهداف الذكية: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 name="مربع نص 1">
            <a:extLst>
              <a:ext uri="{FF2B5EF4-FFF2-40B4-BE49-F238E27FC236}">
                <a16:creationId xmlns:a16="http://schemas.microsoft.com/office/drawing/2014/main" id="{B7914DAE-2836-35EB-4B10-3E28D48EF84B}"/>
              </a:ext>
            </a:extLst>
          </p:cNvPr>
          <p:cNvSpPr txBox="1"/>
          <p:nvPr/>
        </p:nvSpPr>
        <p:spPr>
          <a:xfrm>
            <a:off x="1522730" y="-17696"/>
            <a:ext cx="9146540" cy="584775"/>
          </a:xfrm>
          <a:prstGeom prst="rect">
            <a:avLst/>
          </a:prstGeom>
          <a:noFill/>
        </p:spPr>
        <p:txBody>
          <a:bodyPr wrap="square">
            <a:spAutoFit/>
          </a:bodyPr>
          <a:lstStyle/>
          <a:p>
            <a:pPr algn="ctr">
              <a:defRPr/>
            </a:pPr>
            <a:r>
              <a:rPr lang="ar-SA" sz="3200" b="1" dirty="0">
                <a:solidFill>
                  <a:prstClr val="white"/>
                </a:solidFill>
                <a:latin typeface="Adobe Arabic" panose="02040503050201020203" pitchFamily="18" charset="-78"/>
                <a:ea typeface="Calibri" panose="020F0502020204030204" pitchFamily="34" charset="0"/>
                <a:cs typeface="Adobe Arabic" panose="02040503050201020203" pitchFamily="18" charset="-78"/>
              </a:rPr>
              <a:t>هل قمت بتحديد هدف ومن ثم لم تستطع إكماله؟ كيف تصل إلى جميع أهدافك؟</a:t>
            </a:r>
            <a:endParaRPr lang="fr-FR" sz="3200" dirty="0">
              <a:solidFill>
                <a:prstClr val="white"/>
              </a:solidFill>
              <a:latin typeface="Adobe Arabic" panose="02040503050201020203" pitchFamily="18" charset="-78"/>
              <a:cs typeface="Adobe Arabic" panose="02040503050201020203" pitchFamily="18" charset="-78"/>
            </a:endParaRPr>
          </a:p>
        </p:txBody>
      </p:sp>
      <p:grpSp>
        <p:nvGrpSpPr>
          <p:cNvPr id="29" name="مجموعة 28">
            <a:extLst>
              <a:ext uri="{FF2B5EF4-FFF2-40B4-BE49-F238E27FC236}">
                <a16:creationId xmlns:a16="http://schemas.microsoft.com/office/drawing/2014/main" id="{D987666A-B66B-10E6-315A-70AFA770CD5C}"/>
              </a:ext>
            </a:extLst>
          </p:cNvPr>
          <p:cNvGrpSpPr/>
          <p:nvPr/>
        </p:nvGrpSpPr>
        <p:grpSpPr>
          <a:xfrm>
            <a:off x="6456205" y="3739332"/>
            <a:ext cx="3383913" cy="1093900"/>
            <a:chOff x="6456203" y="3739332"/>
            <a:chExt cx="3383913" cy="1093900"/>
          </a:xfrm>
        </p:grpSpPr>
        <p:grpSp>
          <p:nvGrpSpPr>
            <p:cNvPr id="11" name="Google Shape;2285;p61">
              <a:extLst>
                <a:ext uri="{FF2B5EF4-FFF2-40B4-BE49-F238E27FC236}">
                  <a16:creationId xmlns:a16="http://schemas.microsoft.com/office/drawing/2014/main" id="{A6A4839C-D43F-B610-C844-BCB46B8BA21B}"/>
                </a:ext>
              </a:extLst>
            </p:cNvPr>
            <p:cNvGrpSpPr/>
            <p:nvPr/>
          </p:nvGrpSpPr>
          <p:grpSpPr>
            <a:xfrm>
              <a:off x="6456203" y="3742657"/>
              <a:ext cx="1667609" cy="1090575"/>
              <a:chOff x="3372863" y="2412087"/>
              <a:chExt cx="449100" cy="293700"/>
            </a:xfrm>
            <a:solidFill>
              <a:srgbClr val="A0C9CA"/>
            </a:solidFill>
          </p:grpSpPr>
          <p:sp>
            <p:nvSpPr>
              <p:cNvPr id="15" name="Google Shape;2286;p61">
                <a:extLst>
                  <a:ext uri="{FF2B5EF4-FFF2-40B4-BE49-F238E27FC236}">
                    <a16:creationId xmlns:a16="http://schemas.microsoft.com/office/drawing/2014/main" id="{D6DE2F3A-F9EB-ED42-F1C4-CD5D4C2CA772}"/>
                  </a:ext>
                </a:extLst>
              </p:cNvPr>
              <p:cNvSpPr/>
              <p:nvPr/>
            </p:nvSpPr>
            <p:spPr>
              <a:xfrm>
                <a:off x="3372863" y="2412087"/>
                <a:ext cx="294000" cy="293700"/>
              </a:xfrm>
              <a:prstGeom prst="ellipse">
                <a:avLst/>
              </a:prstGeom>
              <a:grpFill/>
              <a:ln>
                <a:solidFill>
                  <a:srgbClr val="A0C9CA"/>
                </a:solidFill>
              </a:ln>
            </p:spPr>
            <p:txBody>
              <a:bodyPr spcFirstLastPara="1" wrap="square" lIns="91425" tIns="91425" rIns="91425" bIns="91425" anchor="ctr" anchorCtr="0">
                <a:noAutofit/>
              </a:bodyPr>
              <a:lstStyle/>
              <a:p>
                <a:pPr algn="ctr"/>
                <a:endParaRPr>
                  <a:latin typeface="Inter"/>
                  <a:ea typeface="Inter"/>
                  <a:cs typeface="Inter"/>
                  <a:sym typeface="Inter"/>
                </a:endParaRPr>
              </a:p>
            </p:txBody>
          </p:sp>
          <p:cxnSp>
            <p:nvCxnSpPr>
              <p:cNvPr id="16" name="Google Shape;2287;p61">
                <a:extLst>
                  <a:ext uri="{FF2B5EF4-FFF2-40B4-BE49-F238E27FC236}">
                    <a16:creationId xmlns:a16="http://schemas.microsoft.com/office/drawing/2014/main" id="{F98FD6C2-909A-EFC0-1438-A0A2DF8B6EBC}"/>
                  </a:ext>
                </a:extLst>
              </p:cNvPr>
              <p:cNvCxnSpPr>
                <a:stCxn id="15" idx="6"/>
              </p:cNvCxnSpPr>
              <p:nvPr/>
            </p:nvCxnSpPr>
            <p:spPr>
              <a:xfrm>
                <a:off x="3666863" y="2558937"/>
                <a:ext cx="155100" cy="0"/>
              </a:xfrm>
              <a:prstGeom prst="straightConnector1">
                <a:avLst/>
              </a:prstGeom>
              <a:grpFill/>
              <a:ln w="19050" cap="flat" cmpd="sng">
                <a:solidFill>
                  <a:srgbClr val="A0C9CA"/>
                </a:solidFill>
                <a:prstDash val="solid"/>
                <a:round/>
                <a:headEnd type="none" w="med" len="med"/>
                <a:tailEnd type="none" w="med" len="med"/>
              </a:ln>
            </p:spPr>
          </p:cxnSp>
        </p:grpSp>
        <p:sp>
          <p:nvSpPr>
            <p:cNvPr id="23" name="TextBox 17">
              <a:extLst>
                <a:ext uri="{FF2B5EF4-FFF2-40B4-BE49-F238E27FC236}">
                  <a16:creationId xmlns:a16="http://schemas.microsoft.com/office/drawing/2014/main" id="{97C098BB-7C40-A31F-EC07-2CBC92EC1316}"/>
                </a:ext>
              </a:extLst>
            </p:cNvPr>
            <p:cNvSpPr txBox="1"/>
            <p:nvPr/>
          </p:nvSpPr>
          <p:spPr>
            <a:xfrm flipH="1">
              <a:off x="8123812" y="3739332"/>
              <a:ext cx="1716304" cy="800219"/>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SA" sz="2000" b="1" dirty="0">
                  <a:latin typeface="Adobe Arabic" panose="02040503050201020203" pitchFamily="18" charset="-78"/>
                  <a:cs typeface="Adobe Arabic" panose="02040503050201020203" pitchFamily="18" charset="-78"/>
                </a:rPr>
                <a:t>قابلة للقياس (</a:t>
              </a:r>
              <a:r>
                <a:rPr lang="en-US" sz="2000" b="1" dirty="0">
                  <a:latin typeface="Adobe Arabic" panose="02040503050201020203" pitchFamily="18" charset="-78"/>
                  <a:cs typeface="Adobe Arabic" panose="02040503050201020203" pitchFamily="18" charset="-78"/>
                </a:rPr>
                <a:t>Measurable</a:t>
              </a:r>
              <a:r>
                <a:rPr lang="ar-SA" sz="2000" b="1" dirty="0">
                  <a:latin typeface="Adobe Arabic" panose="02040503050201020203" pitchFamily="18" charset="-78"/>
                  <a:cs typeface="Adobe Arabic" panose="02040503050201020203" pitchFamily="18" charset="-78"/>
                </a:rPr>
                <a:t>)</a:t>
              </a:r>
              <a:endParaRPr lang="en-US" sz="2800" b="1" dirty="0">
                <a:solidFill>
                  <a:srgbClr val="FF0000"/>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4" name="مجموعة 53">
            <a:extLst>
              <a:ext uri="{FF2B5EF4-FFF2-40B4-BE49-F238E27FC236}">
                <a16:creationId xmlns:a16="http://schemas.microsoft.com/office/drawing/2014/main" id="{E0843055-32AE-FBAB-9A14-37C0E097C0D1}"/>
              </a:ext>
            </a:extLst>
          </p:cNvPr>
          <p:cNvGrpSpPr/>
          <p:nvPr/>
        </p:nvGrpSpPr>
        <p:grpSpPr>
          <a:xfrm>
            <a:off x="1991362" y="3742659"/>
            <a:ext cx="4116263" cy="1090575"/>
            <a:chOff x="1991360" y="3742657"/>
            <a:chExt cx="4116263" cy="1090575"/>
          </a:xfrm>
        </p:grpSpPr>
        <p:grpSp>
          <p:nvGrpSpPr>
            <p:cNvPr id="8" name="Google Shape;2273;p61">
              <a:extLst>
                <a:ext uri="{FF2B5EF4-FFF2-40B4-BE49-F238E27FC236}">
                  <a16:creationId xmlns:a16="http://schemas.microsoft.com/office/drawing/2014/main" id="{FA645160-2710-DDAE-4870-2C2CE29154D5}"/>
                </a:ext>
              </a:extLst>
            </p:cNvPr>
            <p:cNvGrpSpPr/>
            <p:nvPr/>
          </p:nvGrpSpPr>
          <p:grpSpPr>
            <a:xfrm>
              <a:off x="4440014" y="3742657"/>
              <a:ext cx="1667609" cy="1090575"/>
              <a:chOff x="2829888" y="2412087"/>
              <a:chExt cx="449100" cy="293700"/>
            </a:xfrm>
            <a:solidFill>
              <a:srgbClr val="168489"/>
            </a:solidFill>
          </p:grpSpPr>
          <p:sp>
            <p:nvSpPr>
              <p:cNvPr id="21" name="Google Shape;2274;p61">
                <a:extLst>
                  <a:ext uri="{FF2B5EF4-FFF2-40B4-BE49-F238E27FC236}">
                    <a16:creationId xmlns:a16="http://schemas.microsoft.com/office/drawing/2014/main" id="{5BA3B769-0C9D-F49C-9689-1A25C65AE653}"/>
                  </a:ext>
                </a:extLst>
              </p:cNvPr>
              <p:cNvSpPr/>
              <p:nvPr/>
            </p:nvSpPr>
            <p:spPr>
              <a:xfrm flipH="1">
                <a:off x="2984988" y="2412087"/>
                <a:ext cx="294000" cy="293700"/>
              </a:xfrm>
              <a:prstGeom prst="ellipse">
                <a:avLst/>
              </a:prstGeom>
              <a:grpFill/>
              <a:ln>
                <a:solidFill>
                  <a:srgbClr val="168489"/>
                </a:solidFill>
              </a:ln>
            </p:spPr>
            <p:txBody>
              <a:bodyPr spcFirstLastPara="1" wrap="square" lIns="91425" tIns="91425" rIns="91425" bIns="91425" anchor="ctr" anchorCtr="0">
                <a:noAutofit/>
              </a:bodyPr>
              <a:lstStyle/>
              <a:p>
                <a:pPr algn="ctr"/>
                <a:endParaRPr>
                  <a:latin typeface="Inter"/>
                  <a:ea typeface="Inter"/>
                  <a:cs typeface="Inter"/>
                  <a:sym typeface="Inter"/>
                </a:endParaRPr>
              </a:p>
            </p:txBody>
          </p:sp>
          <p:cxnSp>
            <p:nvCxnSpPr>
              <p:cNvPr id="22" name="Google Shape;2275;p61">
                <a:extLst>
                  <a:ext uri="{FF2B5EF4-FFF2-40B4-BE49-F238E27FC236}">
                    <a16:creationId xmlns:a16="http://schemas.microsoft.com/office/drawing/2014/main" id="{3A371254-6547-E235-36F6-BEC732874815}"/>
                  </a:ext>
                </a:extLst>
              </p:cNvPr>
              <p:cNvCxnSpPr>
                <a:stCxn id="21" idx="6"/>
              </p:cNvCxnSpPr>
              <p:nvPr/>
            </p:nvCxnSpPr>
            <p:spPr>
              <a:xfrm rot="10800000">
                <a:off x="2829888" y="2558937"/>
                <a:ext cx="155100" cy="0"/>
              </a:xfrm>
              <a:prstGeom prst="straightConnector1">
                <a:avLst/>
              </a:prstGeom>
              <a:grpFill/>
              <a:ln w="19050" cap="flat" cmpd="sng">
                <a:solidFill>
                  <a:srgbClr val="168489"/>
                </a:solidFill>
                <a:prstDash val="solid"/>
                <a:round/>
                <a:headEnd type="none" w="med" len="med"/>
                <a:tailEnd type="none" w="med" len="med"/>
              </a:ln>
            </p:spPr>
          </p:cxnSp>
        </p:grpSp>
        <p:sp>
          <p:nvSpPr>
            <p:cNvPr id="24" name="TextBox 17">
              <a:extLst>
                <a:ext uri="{FF2B5EF4-FFF2-40B4-BE49-F238E27FC236}">
                  <a16:creationId xmlns:a16="http://schemas.microsoft.com/office/drawing/2014/main" id="{A3345575-4A57-2532-69F0-076F69263999}"/>
                </a:ext>
              </a:extLst>
            </p:cNvPr>
            <p:cNvSpPr txBox="1"/>
            <p:nvPr/>
          </p:nvSpPr>
          <p:spPr>
            <a:xfrm flipH="1">
              <a:off x="1991360" y="4011455"/>
              <a:ext cx="2363827" cy="446276"/>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SA" sz="2000" b="1" dirty="0">
                  <a:latin typeface="Adobe Arabic" panose="02040503050201020203" pitchFamily="18" charset="-78"/>
                  <a:cs typeface="Adobe Arabic" panose="02040503050201020203" pitchFamily="18" charset="-78"/>
                </a:rPr>
                <a:t>محددة بوقت (</a:t>
              </a:r>
              <a:r>
                <a:rPr lang="en-US" sz="2000" b="1" dirty="0">
                  <a:latin typeface="Adobe Arabic" panose="02040503050201020203" pitchFamily="18" charset="-78"/>
                  <a:cs typeface="Adobe Arabic" panose="02040503050201020203" pitchFamily="18" charset="-78"/>
                </a:rPr>
                <a:t>Time-bound</a:t>
              </a:r>
              <a:r>
                <a:rPr lang="ar-SA" sz="2000" b="1" dirty="0">
                  <a:latin typeface="Adobe Arabic" panose="02040503050201020203" pitchFamily="18" charset="-78"/>
                  <a:cs typeface="Adobe Arabic" panose="02040503050201020203" pitchFamily="18" charset="-78"/>
                </a:rPr>
                <a:t>)</a:t>
              </a:r>
              <a:endParaRPr lang="en-US" sz="2800" b="1" dirty="0">
                <a:solidFill>
                  <a:srgbClr val="FF0000"/>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0" name="مجموعة 29">
            <a:extLst>
              <a:ext uri="{FF2B5EF4-FFF2-40B4-BE49-F238E27FC236}">
                <a16:creationId xmlns:a16="http://schemas.microsoft.com/office/drawing/2014/main" id="{E4E25D2C-1230-DCA4-5E67-CDED0C344A5C}"/>
              </a:ext>
            </a:extLst>
          </p:cNvPr>
          <p:cNvGrpSpPr/>
          <p:nvPr/>
        </p:nvGrpSpPr>
        <p:grpSpPr>
          <a:xfrm>
            <a:off x="6192380" y="4457733"/>
            <a:ext cx="2177499" cy="2184193"/>
            <a:chOff x="6192378" y="4457731"/>
            <a:chExt cx="2177499" cy="2184193"/>
          </a:xfrm>
        </p:grpSpPr>
        <p:grpSp>
          <p:nvGrpSpPr>
            <p:cNvPr id="10" name="Google Shape;2281;p61">
              <a:extLst>
                <a:ext uri="{FF2B5EF4-FFF2-40B4-BE49-F238E27FC236}">
                  <a16:creationId xmlns:a16="http://schemas.microsoft.com/office/drawing/2014/main" id="{1467C772-EE36-C33E-4D88-527FF79D240C}"/>
                </a:ext>
              </a:extLst>
            </p:cNvPr>
            <p:cNvGrpSpPr/>
            <p:nvPr/>
          </p:nvGrpSpPr>
          <p:grpSpPr>
            <a:xfrm>
              <a:off x="6192378" y="4457731"/>
              <a:ext cx="1091688" cy="1680978"/>
              <a:chOff x="3301813" y="2604662"/>
              <a:chExt cx="294000" cy="452700"/>
            </a:xfrm>
            <a:solidFill>
              <a:schemeClr val="accent6">
                <a:lumMod val="40000"/>
                <a:lumOff val="60000"/>
              </a:schemeClr>
            </a:solidFill>
          </p:grpSpPr>
          <p:sp>
            <p:nvSpPr>
              <p:cNvPr id="17" name="Google Shape;2282;p61">
                <a:extLst>
                  <a:ext uri="{FF2B5EF4-FFF2-40B4-BE49-F238E27FC236}">
                    <a16:creationId xmlns:a16="http://schemas.microsoft.com/office/drawing/2014/main" id="{48C96F2D-3752-0E3C-11E1-EB2B891892B7}"/>
                  </a:ext>
                </a:extLst>
              </p:cNvPr>
              <p:cNvSpPr/>
              <p:nvPr/>
            </p:nvSpPr>
            <p:spPr>
              <a:xfrm>
                <a:off x="3301813" y="2604662"/>
                <a:ext cx="294000" cy="293700"/>
              </a:xfrm>
              <a:prstGeom prst="ellipse">
                <a:avLst/>
              </a:prstGeom>
              <a:grpFill/>
              <a:ln>
                <a:solidFill>
                  <a:schemeClr val="accent6">
                    <a:lumMod val="40000"/>
                    <a:lumOff val="60000"/>
                  </a:schemeClr>
                </a:solidFill>
              </a:ln>
            </p:spPr>
            <p:txBody>
              <a:bodyPr spcFirstLastPara="1" wrap="square" lIns="91425" tIns="91425" rIns="91425" bIns="91425" anchor="ctr" anchorCtr="0">
                <a:noAutofit/>
              </a:bodyPr>
              <a:lstStyle/>
              <a:p>
                <a:pPr algn="ctr"/>
                <a:endParaRPr>
                  <a:latin typeface="Inter"/>
                  <a:ea typeface="Inter"/>
                  <a:cs typeface="Inter"/>
                  <a:sym typeface="Inter"/>
                </a:endParaRPr>
              </a:p>
            </p:txBody>
          </p:sp>
          <p:cxnSp>
            <p:nvCxnSpPr>
              <p:cNvPr id="18" name="Google Shape;2283;p61">
                <a:extLst>
                  <a:ext uri="{FF2B5EF4-FFF2-40B4-BE49-F238E27FC236}">
                    <a16:creationId xmlns:a16="http://schemas.microsoft.com/office/drawing/2014/main" id="{7572866F-D7D7-5F60-95D0-BB407B09A0C0}"/>
                  </a:ext>
                </a:extLst>
              </p:cNvPr>
              <p:cNvCxnSpPr>
                <a:stCxn id="17" idx="4"/>
              </p:cNvCxnSpPr>
              <p:nvPr/>
            </p:nvCxnSpPr>
            <p:spPr>
              <a:xfrm>
                <a:off x="3448813" y="2898362"/>
                <a:ext cx="0" cy="159000"/>
              </a:xfrm>
              <a:prstGeom prst="straightConnector1">
                <a:avLst/>
              </a:prstGeom>
              <a:grpFill/>
              <a:ln w="19050" cap="flat" cmpd="sng">
                <a:solidFill>
                  <a:schemeClr val="accent6">
                    <a:lumMod val="40000"/>
                    <a:lumOff val="60000"/>
                  </a:schemeClr>
                </a:solidFill>
                <a:prstDash val="solid"/>
                <a:round/>
                <a:headEnd type="none" w="med" len="med"/>
                <a:tailEnd type="none" w="med" len="med"/>
              </a:ln>
            </p:spPr>
          </p:cxnSp>
        </p:grpSp>
        <p:sp>
          <p:nvSpPr>
            <p:cNvPr id="25" name="TextBox 17">
              <a:extLst>
                <a:ext uri="{FF2B5EF4-FFF2-40B4-BE49-F238E27FC236}">
                  <a16:creationId xmlns:a16="http://schemas.microsoft.com/office/drawing/2014/main" id="{6EE2B467-B218-6C21-3218-0078E2DB8DFD}"/>
                </a:ext>
              </a:extLst>
            </p:cNvPr>
            <p:cNvSpPr txBox="1"/>
            <p:nvPr/>
          </p:nvSpPr>
          <p:spPr>
            <a:xfrm flipH="1">
              <a:off x="6653573" y="5841705"/>
              <a:ext cx="1716304" cy="800219"/>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SA" sz="2000" b="1" dirty="0">
                  <a:latin typeface="Adobe Arabic" panose="02040503050201020203" pitchFamily="18" charset="-78"/>
                  <a:cs typeface="Adobe Arabic" panose="02040503050201020203" pitchFamily="18" charset="-78"/>
                </a:rPr>
                <a:t>قابلة للتحقيق (</a:t>
              </a:r>
              <a:r>
                <a:rPr lang="en-US" sz="2000" b="1" dirty="0">
                  <a:latin typeface="Adobe Arabic" panose="02040503050201020203" pitchFamily="18" charset="-78"/>
                  <a:cs typeface="Adobe Arabic" panose="02040503050201020203" pitchFamily="18" charset="-78"/>
                </a:rPr>
                <a:t>Achievable</a:t>
              </a:r>
              <a:r>
                <a:rPr lang="ar-SA" sz="2000" b="1" dirty="0">
                  <a:latin typeface="Adobe Arabic" panose="02040503050201020203" pitchFamily="18" charset="-78"/>
                  <a:cs typeface="Adobe Arabic" panose="02040503050201020203" pitchFamily="18" charset="-78"/>
                </a:rPr>
                <a:t>)</a:t>
              </a:r>
              <a:endParaRPr lang="en-US" sz="2800" b="1" dirty="0">
                <a:solidFill>
                  <a:srgbClr val="FF0000"/>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1" name="مجموعة 30">
            <a:extLst>
              <a:ext uri="{FF2B5EF4-FFF2-40B4-BE49-F238E27FC236}">
                <a16:creationId xmlns:a16="http://schemas.microsoft.com/office/drawing/2014/main" id="{B24B9EB8-8BE3-9229-FB41-011743DBACB4}"/>
              </a:ext>
            </a:extLst>
          </p:cNvPr>
          <p:cNvGrpSpPr/>
          <p:nvPr/>
        </p:nvGrpSpPr>
        <p:grpSpPr>
          <a:xfrm>
            <a:off x="4248418" y="4457733"/>
            <a:ext cx="2122961" cy="2184193"/>
            <a:chOff x="4248416" y="4457731"/>
            <a:chExt cx="2122961" cy="2184193"/>
          </a:xfrm>
        </p:grpSpPr>
        <p:grpSp>
          <p:nvGrpSpPr>
            <p:cNvPr id="9" name="Google Shape;2277;p61">
              <a:extLst>
                <a:ext uri="{FF2B5EF4-FFF2-40B4-BE49-F238E27FC236}">
                  <a16:creationId xmlns:a16="http://schemas.microsoft.com/office/drawing/2014/main" id="{617D225A-3F04-6CBF-40CC-C922B9FD01C3}"/>
                </a:ext>
              </a:extLst>
            </p:cNvPr>
            <p:cNvGrpSpPr/>
            <p:nvPr/>
          </p:nvGrpSpPr>
          <p:grpSpPr>
            <a:xfrm>
              <a:off x="5279689" y="4457731"/>
              <a:ext cx="1091688" cy="1680978"/>
              <a:chOff x="3056019" y="2604662"/>
              <a:chExt cx="294000" cy="452700"/>
            </a:xfrm>
            <a:solidFill>
              <a:schemeClr val="accent6">
                <a:lumMod val="50000"/>
              </a:schemeClr>
            </a:solidFill>
          </p:grpSpPr>
          <p:sp>
            <p:nvSpPr>
              <p:cNvPr id="19" name="Google Shape;2278;p61">
                <a:extLst>
                  <a:ext uri="{FF2B5EF4-FFF2-40B4-BE49-F238E27FC236}">
                    <a16:creationId xmlns:a16="http://schemas.microsoft.com/office/drawing/2014/main" id="{1D83C655-1DAB-DE93-E8D0-95083E458074}"/>
                  </a:ext>
                </a:extLst>
              </p:cNvPr>
              <p:cNvSpPr/>
              <p:nvPr/>
            </p:nvSpPr>
            <p:spPr>
              <a:xfrm flipH="1">
                <a:off x="3056019" y="2604662"/>
                <a:ext cx="294000" cy="293700"/>
              </a:xfrm>
              <a:prstGeom prst="ellipse">
                <a:avLst/>
              </a:prstGeom>
              <a:grpFill/>
              <a:ln>
                <a:solidFill>
                  <a:schemeClr val="accent6">
                    <a:lumMod val="50000"/>
                  </a:schemeClr>
                </a:solidFill>
              </a:ln>
            </p:spPr>
            <p:txBody>
              <a:bodyPr spcFirstLastPara="1" wrap="square" lIns="91425" tIns="91425" rIns="91425" bIns="91425" anchor="ctr" anchorCtr="0">
                <a:noAutofit/>
              </a:bodyPr>
              <a:lstStyle/>
              <a:p>
                <a:pPr algn="ctr"/>
                <a:endParaRPr>
                  <a:latin typeface="Inter"/>
                  <a:ea typeface="Inter"/>
                  <a:cs typeface="Inter"/>
                  <a:sym typeface="Inter"/>
                </a:endParaRPr>
              </a:p>
            </p:txBody>
          </p:sp>
          <p:cxnSp>
            <p:nvCxnSpPr>
              <p:cNvPr id="20" name="Google Shape;2279;p61">
                <a:extLst>
                  <a:ext uri="{FF2B5EF4-FFF2-40B4-BE49-F238E27FC236}">
                    <a16:creationId xmlns:a16="http://schemas.microsoft.com/office/drawing/2014/main" id="{5C7B77AD-F3BD-2851-EB50-FFE323D50D0E}"/>
                  </a:ext>
                </a:extLst>
              </p:cNvPr>
              <p:cNvCxnSpPr>
                <a:stCxn id="19" idx="4"/>
              </p:cNvCxnSpPr>
              <p:nvPr/>
            </p:nvCxnSpPr>
            <p:spPr>
              <a:xfrm>
                <a:off x="3203019" y="2898362"/>
                <a:ext cx="0" cy="159000"/>
              </a:xfrm>
              <a:prstGeom prst="straightConnector1">
                <a:avLst/>
              </a:prstGeom>
              <a:grpFill/>
              <a:ln w="19050" cap="flat" cmpd="sng">
                <a:solidFill>
                  <a:schemeClr val="accent6">
                    <a:lumMod val="50000"/>
                  </a:schemeClr>
                </a:solidFill>
                <a:prstDash val="solid"/>
                <a:round/>
                <a:headEnd type="none" w="med" len="med"/>
                <a:tailEnd type="none" w="med" len="med"/>
              </a:ln>
            </p:spPr>
          </p:cxnSp>
        </p:grpSp>
        <p:sp>
          <p:nvSpPr>
            <p:cNvPr id="26" name="TextBox 17">
              <a:extLst>
                <a:ext uri="{FF2B5EF4-FFF2-40B4-BE49-F238E27FC236}">
                  <a16:creationId xmlns:a16="http://schemas.microsoft.com/office/drawing/2014/main" id="{C810A60D-70DD-F48E-2DDF-3085ECEEC506}"/>
                </a:ext>
              </a:extLst>
            </p:cNvPr>
            <p:cNvSpPr txBox="1"/>
            <p:nvPr/>
          </p:nvSpPr>
          <p:spPr>
            <a:xfrm flipH="1">
              <a:off x="4248416" y="6195648"/>
              <a:ext cx="1716304" cy="446276"/>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SA" sz="2000" b="1" dirty="0">
                  <a:latin typeface="Adobe Arabic" panose="02040503050201020203" pitchFamily="18" charset="-78"/>
                  <a:cs typeface="Adobe Arabic" panose="02040503050201020203" pitchFamily="18" charset="-78"/>
                </a:rPr>
                <a:t>ذات صلة (</a:t>
              </a:r>
              <a:r>
                <a:rPr lang="en-US" sz="2000" b="1" dirty="0">
                  <a:latin typeface="Adobe Arabic" panose="02040503050201020203" pitchFamily="18" charset="-78"/>
                  <a:cs typeface="Adobe Arabic" panose="02040503050201020203" pitchFamily="18" charset="-78"/>
                </a:rPr>
                <a:t>Relevant</a:t>
              </a:r>
              <a:r>
                <a:rPr lang="ar-SA" sz="2000" b="1" dirty="0">
                  <a:latin typeface="Adobe Arabic" panose="02040503050201020203" pitchFamily="18" charset="-78"/>
                  <a:cs typeface="Adobe Arabic" panose="02040503050201020203" pitchFamily="18" charset="-78"/>
                </a:rPr>
                <a:t>)</a:t>
              </a:r>
              <a:endParaRPr lang="en-US" sz="2800" b="1" dirty="0">
                <a:solidFill>
                  <a:srgbClr val="FF0000"/>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8" name="مجموعة 27">
            <a:extLst>
              <a:ext uri="{FF2B5EF4-FFF2-40B4-BE49-F238E27FC236}">
                <a16:creationId xmlns:a16="http://schemas.microsoft.com/office/drawing/2014/main" id="{6E8B2B28-3060-13E5-276E-FF901B277558}"/>
              </a:ext>
            </a:extLst>
          </p:cNvPr>
          <p:cNvGrpSpPr/>
          <p:nvPr/>
        </p:nvGrpSpPr>
        <p:grpSpPr>
          <a:xfrm>
            <a:off x="5423726" y="1875628"/>
            <a:ext cx="1716304" cy="2337775"/>
            <a:chOff x="5423726" y="1875626"/>
            <a:chExt cx="1716304" cy="2337775"/>
          </a:xfrm>
        </p:grpSpPr>
        <p:grpSp>
          <p:nvGrpSpPr>
            <p:cNvPr id="12" name="Google Shape;2289;p61">
              <a:extLst>
                <a:ext uri="{FF2B5EF4-FFF2-40B4-BE49-F238E27FC236}">
                  <a16:creationId xmlns:a16="http://schemas.microsoft.com/office/drawing/2014/main" id="{66BAEA97-C8B3-56C1-EDBB-C87A8EFFE647}"/>
                </a:ext>
              </a:extLst>
            </p:cNvPr>
            <p:cNvGrpSpPr/>
            <p:nvPr/>
          </p:nvGrpSpPr>
          <p:grpSpPr>
            <a:xfrm>
              <a:off x="5736034" y="2535765"/>
              <a:ext cx="1091688" cy="1677636"/>
              <a:chOff x="3178916" y="2087062"/>
              <a:chExt cx="294000" cy="451800"/>
            </a:xfrm>
          </p:grpSpPr>
          <p:sp>
            <p:nvSpPr>
              <p:cNvPr id="13" name="Google Shape;2290;p61">
                <a:extLst>
                  <a:ext uri="{FF2B5EF4-FFF2-40B4-BE49-F238E27FC236}">
                    <a16:creationId xmlns:a16="http://schemas.microsoft.com/office/drawing/2014/main" id="{1F153A07-34DE-3425-A595-5DB6EC803E74}"/>
                  </a:ext>
                </a:extLst>
              </p:cNvPr>
              <p:cNvSpPr/>
              <p:nvPr/>
            </p:nvSpPr>
            <p:spPr>
              <a:xfrm>
                <a:off x="3178916" y="2245162"/>
                <a:ext cx="294000" cy="293700"/>
              </a:xfrm>
              <a:prstGeom prst="ellipse">
                <a:avLst/>
              </a:prstGeom>
              <a:solidFill>
                <a:schemeClr val="accent2"/>
              </a:solidFill>
              <a:ln>
                <a:solidFill>
                  <a:schemeClr val="accent2"/>
                </a:solidFill>
              </a:ln>
            </p:spPr>
            <p:txBody>
              <a:bodyPr spcFirstLastPara="1" wrap="square" lIns="91425" tIns="91425" rIns="91425" bIns="91425" anchor="ctr" anchorCtr="0">
                <a:noAutofit/>
              </a:bodyPr>
              <a:lstStyle/>
              <a:p>
                <a:pPr algn="ctr"/>
                <a:endParaRPr>
                  <a:latin typeface="Inter"/>
                  <a:ea typeface="Inter"/>
                  <a:cs typeface="Inter"/>
                  <a:sym typeface="Inter"/>
                </a:endParaRPr>
              </a:p>
            </p:txBody>
          </p:sp>
          <p:cxnSp>
            <p:nvCxnSpPr>
              <p:cNvPr id="14" name="Google Shape;2291;p61">
                <a:extLst>
                  <a:ext uri="{FF2B5EF4-FFF2-40B4-BE49-F238E27FC236}">
                    <a16:creationId xmlns:a16="http://schemas.microsoft.com/office/drawing/2014/main" id="{C574EADF-F299-F83B-66C8-FB78E4335EFC}"/>
                  </a:ext>
                </a:extLst>
              </p:cNvPr>
              <p:cNvCxnSpPr>
                <a:stCxn id="13" idx="0"/>
              </p:cNvCxnSpPr>
              <p:nvPr/>
            </p:nvCxnSpPr>
            <p:spPr>
              <a:xfrm rot="10800000">
                <a:off x="3325916" y="2087062"/>
                <a:ext cx="0" cy="158100"/>
              </a:xfrm>
              <a:prstGeom prst="straightConnector1">
                <a:avLst/>
              </a:prstGeom>
              <a:noFill/>
              <a:ln w="19050" cap="flat" cmpd="sng">
                <a:solidFill>
                  <a:schemeClr val="accent2"/>
                </a:solidFill>
                <a:prstDash val="solid"/>
                <a:round/>
                <a:headEnd type="none" w="med" len="med"/>
                <a:tailEnd type="none" w="med" len="med"/>
              </a:ln>
            </p:spPr>
          </p:cxnSp>
        </p:grpSp>
        <p:sp>
          <p:nvSpPr>
            <p:cNvPr id="27" name="TextBox 17">
              <a:extLst>
                <a:ext uri="{FF2B5EF4-FFF2-40B4-BE49-F238E27FC236}">
                  <a16:creationId xmlns:a16="http://schemas.microsoft.com/office/drawing/2014/main" id="{A26A78DD-CC28-84A4-70AE-6B0C76DF3F38}"/>
                </a:ext>
              </a:extLst>
            </p:cNvPr>
            <p:cNvSpPr txBox="1"/>
            <p:nvPr/>
          </p:nvSpPr>
          <p:spPr>
            <a:xfrm flipH="1">
              <a:off x="5423726" y="1875626"/>
              <a:ext cx="1716304" cy="51706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pPr>
              <a:r>
                <a:rPr lang="ar-SA" sz="2400" b="1" dirty="0">
                  <a:latin typeface="Adobe Arabic" panose="02040503050201020203" pitchFamily="18" charset="-78"/>
                  <a:cs typeface="Adobe Arabic" panose="02040503050201020203" pitchFamily="18" charset="-78"/>
                </a:rPr>
                <a:t>محددة (</a:t>
              </a:r>
              <a:r>
                <a:rPr lang="en-US" sz="2400" b="1" dirty="0">
                  <a:latin typeface="Adobe Arabic" panose="02040503050201020203" pitchFamily="18" charset="-78"/>
                  <a:cs typeface="Adobe Arabic" panose="02040503050201020203" pitchFamily="18" charset="-78"/>
                </a:rPr>
                <a:t>Specific</a:t>
              </a:r>
              <a:r>
                <a:rPr lang="ar-SA" sz="2400" b="1" dirty="0">
                  <a:latin typeface="Adobe Arabic" panose="02040503050201020203" pitchFamily="18" charset="-78"/>
                  <a:cs typeface="Adobe Arabic" panose="02040503050201020203" pitchFamily="18" charset="-78"/>
                </a:rPr>
                <a:t>)</a:t>
              </a:r>
              <a:endParaRPr lang="en-US" sz="3200" b="1" dirty="0">
                <a:solidFill>
                  <a:srgbClr val="FF0000"/>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262715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3E456-A98E-F978-1B3C-02FEA96D238B}"/>
            </a:ext>
          </a:extLst>
        </p:cNvPr>
        <p:cNvGrpSpPr/>
        <p:nvPr/>
      </p:nvGrpSpPr>
      <p:grpSpPr>
        <a:xfrm>
          <a:off x="0" y="0"/>
          <a:ext cx="0" cy="0"/>
          <a:chOff x="0" y="0"/>
          <a:chExt cx="0" cy="0"/>
        </a:xfrm>
      </p:grpSpPr>
      <p:grpSp>
        <p:nvGrpSpPr>
          <p:cNvPr id="14" name="Group 1">
            <a:extLst>
              <a:ext uri="{FF2B5EF4-FFF2-40B4-BE49-F238E27FC236}">
                <a16:creationId xmlns:a16="http://schemas.microsoft.com/office/drawing/2014/main" id="{7D5BED9D-1FEE-EAF1-80E7-09223BECF7C3}"/>
              </a:ext>
            </a:extLst>
          </p:cNvPr>
          <p:cNvGrpSpPr/>
          <p:nvPr/>
        </p:nvGrpSpPr>
        <p:grpSpPr>
          <a:xfrm>
            <a:off x="2698136" y="675008"/>
            <a:ext cx="6957150" cy="968852"/>
            <a:chOff x="2698136" y="519096"/>
            <a:chExt cx="6957150" cy="968852"/>
          </a:xfrm>
        </p:grpSpPr>
        <p:grpSp>
          <p:nvGrpSpPr>
            <p:cNvPr id="15" name="Group 2">
              <a:extLst>
                <a:ext uri="{FF2B5EF4-FFF2-40B4-BE49-F238E27FC236}">
                  <a16:creationId xmlns:a16="http://schemas.microsoft.com/office/drawing/2014/main" id="{2AF46C2D-3E1B-CD2C-9B57-8F7A9AAC2A9A}"/>
                </a:ext>
              </a:extLst>
            </p:cNvPr>
            <p:cNvGrpSpPr/>
            <p:nvPr/>
          </p:nvGrpSpPr>
          <p:grpSpPr>
            <a:xfrm>
              <a:off x="2698136" y="1333654"/>
              <a:ext cx="6957150" cy="154294"/>
              <a:chOff x="2941058" y="1479627"/>
              <a:chExt cx="6957150" cy="154294"/>
            </a:xfrm>
          </p:grpSpPr>
          <p:sp>
            <p:nvSpPr>
              <p:cNvPr id="17" name="Oval 4">
                <a:extLst>
                  <a:ext uri="{FF2B5EF4-FFF2-40B4-BE49-F238E27FC236}">
                    <a16:creationId xmlns:a16="http://schemas.microsoft.com/office/drawing/2014/main" id="{F654BE52-9DF9-8C14-90F0-88E42C8F1DEF}"/>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18" name="Group 5">
                <a:extLst>
                  <a:ext uri="{FF2B5EF4-FFF2-40B4-BE49-F238E27FC236}">
                    <a16:creationId xmlns:a16="http://schemas.microsoft.com/office/drawing/2014/main" id="{BCBEC2DA-EE59-8C82-8C52-50F70499FDF8}"/>
                  </a:ext>
                </a:extLst>
              </p:cNvPr>
              <p:cNvGrpSpPr/>
              <p:nvPr/>
            </p:nvGrpSpPr>
            <p:grpSpPr>
              <a:xfrm>
                <a:off x="9256541" y="1479627"/>
                <a:ext cx="641667" cy="154294"/>
                <a:chOff x="9256541" y="1479627"/>
                <a:chExt cx="641667" cy="154294"/>
              </a:xfrm>
              <a:solidFill>
                <a:srgbClr val="627383"/>
              </a:solidFill>
            </p:grpSpPr>
            <p:sp>
              <p:nvSpPr>
                <p:cNvPr id="23" name="Arrow: Striped Right 22">
                  <a:extLst>
                    <a:ext uri="{FF2B5EF4-FFF2-40B4-BE49-F238E27FC236}">
                      <a16:creationId xmlns:a16="http://schemas.microsoft.com/office/drawing/2014/main" id="{74535CFE-C4E9-7E03-BD88-22267EE0628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4" name="Arrow: Striped Right 23">
                  <a:extLst>
                    <a:ext uri="{FF2B5EF4-FFF2-40B4-BE49-F238E27FC236}">
                      <a16:creationId xmlns:a16="http://schemas.microsoft.com/office/drawing/2014/main" id="{0296B844-5487-D5B0-7999-5093439CC3E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5" name="Arrow: Striped Right 24">
                  <a:extLst>
                    <a:ext uri="{FF2B5EF4-FFF2-40B4-BE49-F238E27FC236}">
                      <a16:creationId xmlns:a16="http://schemas.microsoft.com/office/drawing/2014/main" id="{71316F97-7609-04C1-650A-8CC765F3425F}"/>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9" name="Group 6">
                <a:extLst>
                  <a:ext uri="{FF2B5EF4-FFF2-40B4-BE49-F238E27FC236}">
                    <a16:creationId xmlns:a16="http://schemas.microsoft.com/office/drawing/2014/main" id="{55E46265-C533-AD84-5A82-42305B26B346}"/>
                  </a:ext>
                </a:extLst>
              </p:cNvPr>
              <p:cNvGrpSpPr/>
              <p:nvPr/>
            </p:nvGrpSpPr>
            <p:grpSpPr>
              <a:xfrm>
                <a:off x="2941058" y="1479627"/>
                <a:ext cx="641667" cy="154294"/>
                <a:chOff x="9256541" y="1479627"/>
                <a:chExt cx="641667" cy="154294"/>
              </a:xfrm>
              <a:solidFill>
                <a:srgbClr val="627383"/>
              </a:solidFill>
            </p:grpSpPr>
            <p:sp>
              <p:nvSpPr>
                <p:cNvPr id="20" name="Arrow: Striped Right 19">
                  <a:extLst>
                    <a:ext uri="{FF2B5EF4-FFF2-40B4-BE49-F238E27FC236}">
                      <a16:creationId xmlns:a16="http://schemas.microsoft.com/office/drawing/2014/main" id="{FE1D44A6-427D-CC64-5EC0-EFCF126AB80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20">
                  <a:extLst>
                    <a:ext uri="{FF2B5EF4-FFF2-40B4-BE49-F238E27FC236}">
                      <a16:creationId xmlns:a16="http://schemas.microsoft.com/office/drawing/2014/main" id="{289E9DBA-9F77-B897-894E-E5C2EBB0C64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2" name="Arrow: Striped Right 21">
                  <a:extLst>
                    <a:ext uri="{FF2B5EF4-FFF2-40B4-BE49-F238E27FC236}">
                      <a16:creationId xmlns:a16="http://schemas.microsoft.com/office/drawing/2014/main" id="{25302186-C54C-4932-C375-0EFF979B4391}"/>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6" name="TextBox 3">
              <a:extLst>
                <a:ext uri="{FF2B5EF4-FFF2-40B4-BE49-F238E27FC236}">
                  <a16:creationId xmlns:a16="http://schemas.microsoft.com/office/drawing/2014/main" id="{AD6B1EC7-4A0A-DBCE-986C-0F24FD4F2288}"/>
                </a:ext>
              </a:extLst>
            </p:cNvPr>
            <p:cNvSpPr txBox="1"/>
            <p:nvPr/>
          </p:nvSpPr>
          <p:spPr>
            <a:xfrm>
              <a:off x="2779494" y="519096"/>
              <a:ext cx="6633012" cy="800219"/>
            </a:xfrm>
            <a:prstGeom prst="rect">
              <a:avLst/>
            </a:prstGeom>
            <a:noFill/>
          </p:spPr>
          <p:txBody>
            <a:bodyPr wrap="square">
              <a:spAutoFit/>
            </a:bodyPr>
            <a:lstStyle/>
            <a:p>
              <a:pPr algn="ctr" rtl="1">
                <a:lnSpc>
                  <a:spcPct val="115000"/>
                </a:lnSpc>
              </a:pPr>
              <a:r>
                <a:rPr lang="ar-SA"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استراتيجية "البداية الفورية"</a:t>
              </a:r>
            </a:p>
          </p:txBody>
        </p:sp>
      </p:grpSp>
      <p:sp>
        <p:nvSpPr>
          <p:cNvPr id="26" name="مربع نص 25">
            <a:extLst>
              <a:ext uri="{FF2B5EF4-FFF2-40B4-BE49-F238E27FC236}">
                <a16:creationId xmlns:a16="http://schemas.microsoft.com/office/drawing/2014/main" id="{44102D73-6603-6E7D-3A24-992E16D660B3}"/>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استفيد من البوصلة لأبدأ الآن وليس غداً؟</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29">
            <a:extLst>
              <a:ext uri="{FF2B5EF4-FFF2-40B4-BE49-F238E27FC236}">
                <a16:creationId xmlns:a16="http://schemas.microsoft.com/office/drawing/2014/main" id="{E14E2041-69A8-8972-95E0-38F842833EA7}"/>
              </a:ext>
            </a:extLst>
          </p:cNvPr>
          <p:cNvGrpSpPr/>
          <p:nvPr/>
        </p:nvGrpSpPr>
        <p:grpSpPr>
          <a:xfrm>
            <a:off x="5934933" y="2207464"/>
            <a:ext cx="3497574" cy="3502456"/>
            <a:chOff x="5173895" y="2600634"/>
            <a:chExt cx="2324899" cy="2328142"/>
          </a:xfrm>
        </p:grpSpPr>
        <p:sp>
          <p:nvSpPr>
            <p:cNvPr id="3" name="Oval 33">
              <a:extLst>
                <a:ext uri="{FF2B5EF4-FFF2-40B4-BE49-F238E27FC236}">
                  <a16:creationId xmlns:a16="http://schemas.microsoft.com/office/drawing/2014/main" id="{702D6BA6-B689-AE41-A536-59975D43C2C5}"/>
                </a:ext>
              </a:extLst>
            </p:cNvPr>
            <p:cNvSpPr/>
            <p:nvPr/>
          </p:nvSpPr>
          <p:spPr>
            <a:xfrm>
              <a:off x="5658949" y="3054906"/>
              <a:ext cx="1739890" cy="1739890"/>
            </a:xfrm>
            <a:prstGeom prst="ellipse">
              <a:avLst/>
            </a:prstGeom>
            <a:solidFill>
              <a:srgbClr val="00FFCC"/>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 name="Freeform: Shape 34">
              <a:extLst>
                <a:ext uri="{FF2B5EF4-FFF2-40B4-BE49-F238E27FC236}">
                  <a16:creationId xmlns:a16="http://schemas.microsoft.com/office/drawing/2014/main" id="{5AB1534C-BF1E-205C-1917-0ACF1FBEEFCE}"/>
                </a:ext>
              </a:extLst>
            </p:cNvPr>
            <p:cNvSpPr/>
            <p:nvPr/>
          </p:nvSpPr>
          <p:spPr>
            <a:xfrm>
              <a:off x="5173895"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5" name="TextBox 32">
              <a:extLst>
                <a:ext uri="{FF2B5EF4-FFF2-40B4-BE49-F238E27FC236}">
                  <a16:creationId xmlns:a16="http://schemas.microsoft.com/office/drawing/2014/main" id="{18874990-C163-2CDE-3992-A45FC1452256}"/>
                </a:ext>
              </a:extLst>
            </p:cNvPr>
            <p:cNvSpPr txBox="1"/>
            <p:nvPr/>
          </p:nvSpPr>
          <p:spPr>
            <a:xfrm>
              <a:off x="6652605" y="4009014"/>
              <a:ext cx="649842" cy="347793"/>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4</a:t>
              </a:r>
              <a:endParaRPr lang="ko-KR" altLang="en-US" sz="2800" b="1" dirty="0">
                <a:solidFill>
                  <a:schemeClr val="bg1"/>
                </a:solidFill>
                <a:cs typeface="Arial" pitchFamily="34" charset="0"/>
              </a:endParaRPr>
            </a:p>
          </p:txBody>
        </p:sp>
        <p:sp>
          <p:nvSpPr>
            <p:cNvPr id="6" name="TextBox 33">
              <a:extLst>
                <a:ext uri="{FF2B5EF4-FFF2-40B4-BE49-F238E27FC236}">
                  <a16:creationId xmlns:a16="http://schemas.microsoft.com/office/drawing/2014/main" id="{DB9A190C-D94C-0F95-7576-ECF45D7802A8}"/>
                </a:ext>
              </a:extLst>
            </p:cNvPr>
            <p:cNvSpPr txBox="1"/>
            <p:nvPr/>
          </p:nvSpPr>
          <p:spPr>
            <a:xfrm>
              <a:off x="5173895" y="3370745"/>
              <a:ext cx="1886631" cy="477960"/>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قم بخطوة صغيرة واحدة يومياً نحو هدفك. هذا النهج يخلق زخماً مستداماً.</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5" name="Group 39">
            <a:extLst>
              <a:ext uri="{FF2B5EF4-FFF2-40B4-BE49-F238E27FC236}">
                <a16:creationId xmlns:a16="http://schemas.microsoft.com/office/drawing/2014/main" id="{8301D67A-EA47-1807-D1A4-14B3ADE76BA6}"/>
              </a:ext>
            </a:extLst>
          </p:cNvPr>
          <p:cNvGrpSpPr/>
          <p:nvPr/>
        </p:nvGrpSpPr>
        <p:grpSpPr>
          <a:xfrm>
            <a:off x="1921854" y="2207464"/>
            <a:ext cx="3504122" cy="3509010"/>
            <a:chOff x="2543924" y="2600634"/>
            <a:chExt cx="2324899" cy="2328142"/>
          </a:xfrm>
        </p:grpSpPr>
        <p:sp>
          <p:nvSpPr>
            <p:cNvPr id="36" name="Oval 5">
              <a:extLst>
                <a:ext uri="{FF2B5EF4-FFF2-40B4-BE49-F238E27FC236}">
                  <a16:creationId xmlns:a16="http://schemas.microsoft.com/office/drawing/2014/main" id="{64003BD1-A3E8-7261-FE81-4639A3F36972}"/>
                </a:ext>
              </a:extLst>
            </p:cNvPr>
            <p:cNvSpPr/>
            <p:nvPr/>
          </p:nvSpPr>
          <p:spPr>
            <a:xfrm>
              <a:off x="2981675" y="3054906"/>
              <a:ext cx="1739890" cy="1739890"/>
            </a:xfrm>
            <a:prstGeom prst="ellipse">
              <a:avLst/>
            </a:prstGeom>
            <a:solidFill>
              <a:srgbClr val="0057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37" name="Freeform: Shape 8">
              <a:extLst>
                <a:ext uri="{FF2B5EF4-FFF2-40B4-BE49-F238E27FC236}">
                  <a16:creationId xmlns:a16="http://schemas.microsoft.com/office/drawing/2014/main" id="{48DA31EA-D49D-D6A4-72C1-9DB4D352BA26}"/>
                </a:ext>
              </a:extLst>
            </p:cNvPr>
            <p:cNvSpPr/>
            <p:nvPr/>
          </p:nvSpPr>
          <p:spPr>
            <a:xfrm>
              <a:off x="2543924" y="2600634"/>
              <a:ext cx="2324899" cy="2328142"/>
            </a:xfrm>
            <a:custGeom>
              <a:avLst/>
              <a:gdLst>
                <a:gd name="connsiteX0" fmla="*/ 1164071 w 2324899"/>
                <a:gd name="connsiteY0" fmla="*/ 0 h 2328142"/>
                <a:gd name="connsiteX1" fmla="*/ 2322132 w 2324899"/>
                <a:gd name="connsiteY1" fmla="*/ 1045052 h 2328142"/>
                <a:gd name="connsiteX2" fmla="*/ 2324899 w 2324899"/>
                <a:gd name="connsiteY2" fmla="*/ 1099850 h 2328142"/>
                <a:gd name="connsiteX3" fmla="*/ 2260722 w 2324899"/>
                <a:gd name="connsiteY3" fmla="*/ 1103091 h 2328142"/>
                <a:gd name="connsiteX4" fmla="*/ 1215670 w 2324899"/>
                <a:gd name="connsiteY4" fmla="*/ 2261152 h 2328142"/>
                <a:gd name="connsiteX5" fmla="*/ 1218854 w 2324899"/>
                <a:gd name="connsiteY5" fmla="*/ 2324201 h 2328142"/>
                <a:gd name="connsiteX6" fmla="*/ 1164071 w 2324899"/>
                <a:gd name="connsiteY6" fmla="*/ 2328142 h 2328142"/>
                <a:gd name="connsiteX7" fmla="*/ 0 w 2324899"/>
                <a:gd name="connsiteY7" fmla="*/ 1164071 h 2328142"/>
                <a:gd name="connsiteX8" fmla="*/ 1164071 w 2324899"/>
                <a:gd name="connsiteY8" fmla="*/ 0 h 232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4899" h="2328142">
                  <a:moveTo>
                    <a:pt x="1164071" y="0"/>
                  </a:moveTo>
                  <a:cubicBezTo>
                    <a:pt x="1766789" y="0"/>
                    <a:pt x="2262520" y="458062"/>
                    <a:pt x="2322132" y="1045052"/>
                  </a:cubicBezTo>
                  <a:lnTo>
                    <a:pt x="2324899" y="1099850"/>
                  </a:lnTo>
                  <a:lnTo>
                    <a:pt x="2260722" y="1103091"/>
                  </a:lnTo>
                  <a:cubicBezTo>
                    <a:pt x="1673732" y="1162703"/>
                    <a:pt x="1215670" y="1658434"/>
                    <a:pt x="1215670" y="2261152"/>
                  </a:cubicBezTo>
                  <a:lnTo>
                    <a:pt x="1218854" y="2324201"/>
                  </a:lnTo>
                  <a:lnTo>
                    <a:pt x="1164071" y="2328142"/>
                  </a:lnTo>
                  <a:cubicBezTo>
                    <a:pt x="521172" y="2328142"/>
                    <a:pt x="0" y="1806970"/>
                    <a:pt x="0" y="1164071"/>
                  </a:cubicBezTo>
                  <a:cubicBezTo>
                    <a:pt x="0" y="521172"/>
                    <a:pt x="521172" y="0"/>
                    <a:pt x="1164071" y="0"/>
                  </a:cubicBezTo>
                  <a:close/>
                </a:path>
              </a:pathLst>
            </a:custGeom>
            <a:gradFill flip="none" rotWithShape="1">
              <a:gsLst>
                <a:gs pos="0">
                  <a:schemeClr val="bg1">
                    <a:lumMod val="87000"/>
                  </a:schemeClr>
                </a:gs>
                <a:gs pos="100000">
                  <a:schemeClr val="bg1"/>
                </a:gs>
              </a:gsLst>
              <a:lin ang="8100000" scaled="1"/>
              <a:tileRect/>
            </a:gra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endParaRPr>
            </a:p>
          </p:txBody>
        </p:sp>
        <p:sp>
          <p:nvSpPr>
            <p:cNvPr id="38" name="TextBox 42">
              <a:extLst>
                <a:ext uri="{FF2B5EF4-FFF2-40B4-BE49-F238E27FC236}">
                  <a16:creationId xmlns:a16="http://schemas.microsoft.com/office/drawing/2014/main" id="{61C7326D-04D5-BD9E-C61C-B1C00509F59B}"/>
                </a:ext>
              </a:extLst>
            </p:cNvPr>
            <p:cNvSpPr txBox="1"/>
            <p:nvPr/>
          </p:nvSpPr>
          <p:spPr>
            <a:xfrm>
              <a:off x="3975331" y="4009014"/>
              <a:ext cx="649842" cy="347144"/>
            </a:xfrm>
            <a:prstGeom prst="rect">
              <a:avLst/>
            </a:prstGeom>
            <a:noFill/>
          </p:spPr>
          <p:txBody>
            <a:bodyPr wrap="square" lIns="108000" rIns="108000" rtlCol="0">
              <a:spAutoFit/>
            </a:bodyPr>
            <a:lstStyle/>
            <a:p>
              <a:pPr algn="ctr"/>
              <a:r>
                <a:rPr lang="en-US" altLang="ko-KR" sz="2800" b="1" dirty="0">
                  <a:solidFill>
                    <a:schemeClr val="bg1"/>
                  </a:solidFill>
                  <a:cs typeface="Arial" pitchFamily="34" charset="0"/>
                </a:rPr>
                <a:t>5</a:t>
              </a:r>
              <a:endParaRPr lang="ko-KR" altLang="en-US" sz="2800" b="1" dirty="0">
                <a:solidFill>
                  <a:schemeClr val="bg1"/>
                </a:solidFill>
                <a:cs typeface="Arial" pitchFamily="34" charset="0"/>
              </a:endParaRPr>
            </a:p>
          </p:txBody>
        </p:sp>
        <p:sp>
          <p:nvSpPr>
            <p:cNvPr id="39" name="TextBox 43">
              <a:extLst>
                <a:ext uri="{FF2B5EF4-FFF2-40B4-BE49-F238E27FC236}">
                  <a16:creationId xmlns:a16="http://schemas.microsoft.com/office/drawing/2014/main" id="{4281AB92-AFBD-D0ED-6D96-DFE4AA2AFBD5}"/>
                </a:ext>
              </a:extLst>
            </p:cNvPr>
            <p:cNvSpPr txBox="1"/>
            <p:nvPr/>
          </p:nvSpPr>
          <p:spPr>
            <a:xfrm>
              <a:off x="2713135" y="3362415"/>
              <a:ext cx="1765323" cy="483959"/>
            </a:xfrm>
            <a:prstGeom prst="rect">
              <a:avLst/>
            </a:prstGeom>
            <a:noFill/>
          </p:spPr>
          <p:txBody>
            <a:bodyPr wrap="square">
              <a:spAutoFit/>
            </a:bodyPr>
            <a:lstStyle/>
            <a:p>
              <a:pPr algn="ctr">
                <a:lnSpc>
                  <a:spcPct val="115000"/>
                </a:lnSpc>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 حدد العوائق التي قد تمنعك من البدء وقم بإزالتها مسبقاً.</a:t>
              </a:r>
            </a:p>
          </p:txBody>
        </p:sp>
      </p:grpSp>
    </p:spTree>
    <p:extLst>
      <p:ext uri="{BB962C8B-B14F-4D97-AF65-F5344CB8AC3E}">
        <p14:creationId xmlns:p14="http://schemas.microsoft.com/office/powerpoint/2010/main" val="2372090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0471C-A344-F2DE-8134-8CEDFC5330EE}"/>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B1BE6DBB-EF57-18A1-9473-5EAC92F122DA}"/>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الخاتمة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6B4F73E4-51A7-4004-5163-E3F638C633BB}"/>
              </a:ext>
            </a:extLst>
          </p:cNvPr>
          <p:cNvSpPr txBox="1"/>
          <p:nvPr/>
        </p:nvSpPr>
        <p:spPr>
          <a:xfrm>
            <a:off x="682171" y="890479"/>
            <a:ext cx="10842171" cy="5301451"/>
          </a:xfrm>
          <a:prstGeom prst="rect">
            <a:avLst/>
          </a:prstGeom>
          <a:noFill/>
        </p:spPr>
        <p:txBody>
          <a:bodyPr wrap="square">
            <a:spAutoFit/>
          </a:bodyPr>
          <a:lstStyle/>
          <a:p>
            <a:pPr algn="ctr" rtl="1">
              <a:lnSpc>
                <a:spcPct val="150000"/>
              </a:lnSpc>
            </a:pPr>
            <a:r>
              <a:rPr lang="ar-SA" sz="3200" b="1"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أيها المدربون المتميزون:</a:t>
            </a:r>
          </a:p>
          <a:p>
            <a:pPr algn="just" rtl="1">
              <a:lnSpc>
                <a:spcPct val="150000"/>
              </a:lnSpc>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ها نحن نصل إلى نهاية رحلتنا التدريبية معاً في برنامج "البوصلة: كيف ترسم طريقك كمدرب مؤثر". لقد قطعنا معاً رحلة غنية بالمعرفة والتطبيق العملي، تعلمنا خلالها كيف نحدد اتجاهنا المهني بدقة، ونرسم مسارنا نحو التميز في عالم التدريب.</a:t>
            </a:r>
          </a:p>
          <a:p>
            <a:pPr algn="just" rtl="1">
              <a:lnSpc>
                <a:spcPct val="150000"/>
              </a:lnSpc>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كما قال روبن شارما: "القيادة هي أن تعرف طريقك، وتسير فيه، وتُظهر الطريق للآخرين". وهذا بالضبط ما يميز المدرب المؤثر - القدرة على تحديد طريقه بوضوح ومساعدة الآخرين على اكتشاف طرقهم الخاصة.</a:t>
            </a:r>
          </a:p>
          <a:p>
            <a:pPr algn="just" rtl="1">
              <a:lnSpc>
                <a:spcPct val="150000"/>
              </a:lnSpc>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يقول الله تعالى في كتابه الكريم: "وَمَن يَتَوَكَّلْ عَلَى اللَّهِ فَهُوَ حَسْبُهُ إِنَّ اللَّهَ بَالِغُ أَمْرِهِ" (الطلاق: 3). لتكن هذه الآية نبراساً لكم في رحلتكم المهنية، فمع التخطيط السليم والعمل الجاد والتوكل على الله، ستصلون بإذنه إلى ما تصبون إليه.</a:t>
            </a:r>
          </a:p>
        </p:txBody>
      </p:sp>
    </p:spTree>
    <p:extLst>
      <p:ext uri="{BB962C8B-B14F-4D97-AF65-F5344CB8AC3E}">
        <p14:creationId xmlns:p14="http://schemas.microsoft.com/office/powerpoint/2010/main" val="3146282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426536-459D-30D5-BFEF-E0BAA6C4E1DA}"/>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FAEAE862-75A7-90D6-91C5-3A9FD4CBBA61}"/>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 وصف الدورة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7ABC3725-3B32-09F5-529E-8E8D9337AA22}"/>
              </a:ext>
            </a:extLst>
          </p:cNvPr>
          <p:cNvSpPr txBox="1"/>
          <p:nvPr/>
        </p:nvSpPr>
        <p:spPr>
          <a:xfrm>
            <a:off x="4907280" y="2535375"/>
            <a:ext cx="6510020" cy="3270126"/>
          </a:xfrm>
          <a:prstGeom prst="rect">
            <a:avLst/>
          </a:prstGeom>
          <a:noFill/>
        </p:spPr>
        <p:txBody>
          <a:bodyPr wrap="square">
            <a:spAutoFit/>
          </a:bodyPr>
          <a:lstStyle/>
          <a:p>
            <a:pPr algn="just" rtl="1">
              <a:lnSpc>
                <a:spcPct val="150000"/>
              </a:lnSpc>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دورة "البوصلة" هي مسار تدريبي متكامل يهدف إلى تمكين المدربين الطموحين والممارسين من امتلاك أدوات التأثير والإقناع، وتحديد مسارهم المهني بدقة، حيث تتناول المحاور الأساسية لبناء شخصية المدرب المؤثر، بدءاً من تحديد الأهداف وصولاً إلى تطوير المهارات الكاريزمية وتقنيات العرض الفعّال.</a:t>
            </a:r>
          </a:p>
        </p:txBody>
      </p:sp>
      <p:pic>
        <p:nvPicPr>
          <p:cNvPr id="6" name="صورة 5" descr="صورة تحتوي على لقطة شاشة, رسوم متحركة, الرسومات&#10;&#10;قد يكون المحتوى الذي تم إنشاؤه بواسطة الذكاء الاصطناعي غير صحيح.">
            <a:extLst>
              <a:ext uri="{FF2B5EF4-FFF2-40B4-BE49-F238E27FC236}">
                <a16:creationId xmlns:a16="http://schemas.microsoft.com/office/drawing/2014/main" id="{74E94070-E756-EBE2-0773-22CDEA0E45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1" y="2237959"/>
            <a:ext cx="2377438" cy="2382082"/>
          </a:xfrm>
          <a:prstGeom prst="rect">
            <a:avLst/>
          </a:prstGeom>
        </p:spPr>
      </p:pic>
    </p:spTree>
    <p:extLst>
      <p:ext uri="{BB962C8B-B14F-4D97-AF65-F5344CB8AC3E}">
        <p14:creationId xmlns:p14="http://schemas.microsoft.com/office/powerpoint/2010/main" val="1698094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0105405-2BE7-3BF3-065D-FE6736612CDF}"/>
              </a:ext>
            </a:extLst>
          </p:cNvPr>
          <p:cNvGrpSpPr/>
          <p:nvPr/>
        </p:nvGrpSpPr>
        <p:grpSpPr>
          <a:xfrm>
            <a:off x="3556000" y="775444"/>
            <a:ext cx="5449018" cy="965135"/>
            <a:chOff x="2611561" y="522813"/>
            <a:chExt cx="7653269" cy="965135"/>
          </a:xfrm>
        </p:grpSpPr>
        <p:grpSp>
          <p:nvGrpSpPr>
            <p:cNvPr id="3" name="Group 2">
              <a:extLst>
                <a:ext uri="{FF2B5EF4-FFF2-40B4-BE49-F238E27FC236}">
                  <a16:creationId xmlns:a16="http://schemas.microsoft.com/office/drawing/2014/main" id="{692BF8D3-4391-2D9B-A03B-1C86AFE7037D}"/>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624793F9-EBB4-3F95-A273-38F98FBAB3C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grpSp>
            <p:nvGrpSpPr>
              <p:cNvPr id="6" name="Group 5">
                <a:extLst>
                  <a:ext uri="{FF2B5EF4-FFF2-40B4-BE49-F238E27FC236}">
                    <a16:creationId xmlns:a16="http://schemas.microsoft.com/office/drawing/2014/main" id="{0E0AEFE8-C1E0-8A11-8096-3B58578B8B72}"/>
                  </a:ext>
                </a:extLst>
              </p:cNvPr>
              <p:cNvGrpSpPr/>
              <p:nvPr/>
            </p:nvGrpSpPr>
            <p:grpSpPr>
              <a:xfrm>
                <a:off x="9256541" y="1479627"/>
                <a:ext cx="641667" cy="154294"/>
                <a:chOff x="9256541" y="1479627"/>
                <a:chExt cx="641667" cy="154294"/>
              </a:xfrm>
              <a:solidFill>
                <a:srgbClr val="627383"/>
              </a:solidFill>
            </p:grpSpPr>
            <p:sp>
              <p:nvSpPr>
                <p:cNvPr id="11" name="Arrow: Striped Right 10">
                  <a:extLst>
                    <a:ext uri="{FF2B5EF4-FFF2-40B4-BE49-F238E27FC236}">
                      <a16:creationId xmlns:a16="http://schemas.microsoft.com/office/drawing/2014/main" id="{1F9B2F35-E763-0999-B46F-BCEDAA7140DE}"/>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12" name="Arrow: Striped Right 11">
                  <a:extLst>
                    <a:ext uri="{FF2B5EF4-FFF2-40B4-BE49-F238E27FC236}">
                      <a16:creationId xmlns:a16="http://schemas.microsoft.com/office/drawing/2014/main" id="{1FDB9D88-8E28-B6CD-C51A-5FD2DAF7D59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13" name="Arrow: Striped Right 12">
                  <a:extLst>
                    <a:ext uri="{FF2B5EF4-FFF2-40B4-BE49-F238E27FC236}">
                      <a16:creationId xmlns:a16="http://schemas.microsoft.com/office/drawing/2014/main" id="{DD66F1D5-B8E4-62E1-D464-9F45186C4644}"/>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dirty="0">
                    <a:solidFill>
                      <a:prstClr val="white"/>
                    </a:solidFill>
                    <a:latin typeface="Calibri" panose="020F0502020204030204"/>
                  </a:endParaRPr>
                </a:p>
              </p:txBody>
            </p:sp>
          </p:grpSp>
          <p:grpSp>
            <p:nvGrpSpPr>
              <p:cNvPr id="7" name="Group 6">
                <a:extLst>
                  <a:ext uri="{FF2B5EF4-FFF2-40B4-BE49-F238E27FC236}">
                    <a16:creationId xmlns:a16="http://schemas.microsoft.com/office/drawing/2014/main" id="{293F531C-FB09-6921-4E57-08FDEB3312D4}"/>
                  </a:ext>
                </a:extLst>
              </p:cNvPr>
              <p:cNvGrpSpPr/>
              <p:nvPr/>
            </p:nvGrpSpPr>
            <p:grpSpPr>
              <a:xfrm>
                <a:off x="2941058" y="1479627"/>
                <a:ext cx="641667" cy="154294"/>
                <a:chOff x="9256541" y="1479627"/>
                <a:chExt cx="641667" cy="154294"/>
              </a:xfrm>
              <a:solidFill>
                <a:srgbClr val="627383"/>
              </a:solidFill>
            </p:grpSpPr>
            <p:sp>
              <p:nvSpPr>
                <p:cNvPr id="8" name="Arrow: Striped Right 7">
                  <a:extLst>
                    <a:ext uri="{FF2B5EF4-FFF2-40B4-BE49-F238E27FC236}">
                      <a16:creationId xmlns:a16="http://schemas.microsoft.com/office/drawing/2014/main" id="{5EF4AE09-F242-75C8-6829-B39D1F1A59B4}"/>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9" name="Arrow: Striped Right 8">
                  <a:extLst>
                    <a:ext uri="{FF2B5EF4-FFF2-40B4-BE49-F238E27FC236}">
                      <a16:creationId xmlns:a16="http://schemas.microsoft.com/office/drawing/2014/main" id="{3F415CA7-C5B4-2D90-1942-0F53A38FBFD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10" name="Arrow: Striped Right 9">
                  <a:extLst>
                    <a:ext uri="{FF2B5EF4-FFF2-40B4-BE49-F238E27FC236}">
                      <a16:creationId xmlns:a16="http://schemas.microsoft.com/office/drawing/2014/main" id="{C381132B-5B93-F87F-7038-E183698F13F0}"/>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dirty="0">
                    <a:solidFill>
                      <a:prstClr val="white"/>
                    </a:solidFill>
                    <a:latin typeface="Calibri" panose="020F0502020204030204"/>
                  </a:endParaRPr>
                </a:p>
              </p:txBody>
            </p:sp>
          </p:grpSp>
        </p:grpSp>
        <p:sp>
          <p:nvSpPr>
            <p:cNvPr id="4" name="TextBox 3">
              <a:extLst>
                <a:ext uri="{FF2B5EF4-FFF2-40B4-BE49-F238E27FC236}">
                  <a16:creationId xmlns:a16="http://schemas.microsoft.com/office/drawing/2014/main" id="{2C060D50-854D-67D6-2CE6-D02BAE35DE5B}"/>
                </a:ext>
              </a:extLst>
            </p:cNvPr>
            <p:cNvSpPr txBox="1"/>
            <p:nvPr/>
          </p:nvSpPr>
          <p:spPr>
            <a:xfrm>
              <a:off x="2611561" y="522813"/>
              <a:ext cx="7653269" cy="800219"/>
            </a:xfrm>
            <a:prstGeom prst="rect">
              <a:avLst/>
            </a:prstGeom>
            <a:noFill/>
          </p:spPr>
          <p:txBody>
            <a:bodyPr wrap="square">
              <a:spAutoFit/>
            </a:bodyPr>
            <a:lstStyle/>
            <a:p>
              <a:pPr algn="ctr" rtl="1">
                <a:lnSpc>
                  <a:spcPct val="115000"/>
                </a:lnSpc>
                <a:defRPr/>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لماذا نفشل في تحقيق بعض الأهداف؟</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pic>
        <p:nvPicPr>
          <p:cNvPr id="14" name="Picture 388507658" descr="Why ">
            <a:extLst>
              <a:ext uri="{FF2B5EF4-FFF2-40B4-BE49-F238E27FC236}">
                <a16:creationId xmlns:a16="http://schemas.microsoft.com/office/drawing/2014/main" id="{82B65C66-032A-7CED-FBEF-7371C547AEA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8493" y="975229"/>
            <a:ext cx="916384" cy="916384"/>
          </a:xfrm>
          <a:prstGeom prst="rect">
            <a:avLst/>
          </a:prstGeom>
          <a:noFill/>
          <a:extLst>
            <a:ext uri="{909E8E84-426E-40DD-AFC4-6F175D3DCCD1}">
              <a14:hiddenFill xmlns:a14="http://schemas.microsoft.com/office/drawing/2010/main">
                <a:solidFill>
                  <a:srgbClr val="FFFFFF"/>
                </a:solidFill>
              </a14:hiddenFill>
            </a:ext>
          </a:extLst>
        </p:spPr>
      </p:pic>
      <p:sp>
        <p:nvSpPr>
          <p:cNvPr id="16" name="مربع نص 15">
            <a:extLst>
              <a:ext uri="{FF2B5EF4-FFF2-40B4-BE49-F238E27FC236}">
                <a16:creationId xmlns:a16="http://schemas.microsoft.com/office/drawing/2014/main" id="{6851FEA6-ECA1-7925-02B8-CEA10B900993}"/>
              </a:ext>
            </a:extLst>
          </p:cNvPr>
          <p:cNvSpPr txBox="1"/>
          <p:nvPr/>
        </p:nvSpPr>
        <p:spPr>
          <a:xfrm>
            <a:off x="2346962" y="2319675"/>
            <a:ext cx="7339689" cy="3724096"/>
          </a:xfrm>
          <a:prstGeom prst="rect">
            <a:avLst/>
          </a:prstGeom>
          <a:noFill/>
        </p:spPr>
        <p:txBody>
          <a:bodyPr wrap="square">
            <a:spAutoFit/>
          </a:bodyPr>
          <a:lstStyle/>
          <a:p>
            <a:pPr algn="just" rtl="1">
              <a:lnSpc>
                <a:spcPct val="150000"/>
              </a:lnSpc>
              <a:buNone/>
            </a:pPr>
            <a:r>
              <a:rPr lang="ar-SA" sz="32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1. </a:t>
            </a: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عدم الوضوح: أهداف غامضة وغير محددة بدقة.</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50000"/>
              </a:lnSpc>
              <a:buNone/>
            </a:pPr>
            <a:r>
              <a:rPr lang="ar-SA" sz="32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2. </a:t>
            </a: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عدم الواقعية: أهداف طموحة جداً وغير واقعية.</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50000"/>
              </a:lnSpc>
              <a:buNone/>
            </a:pPr>
            <a:r>
              <a:rPr lang="ar-SA" sz="32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3. </a:t>
            </a: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عدم التخطيط: غياب خطة تنفيذية واضحة الخطوات.</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50000"/>
              </a:lnSpc>
              <a:buNone/>
            </a:pPr>
            <a:r>
              <a:rPr lang="ar-SA" sz="32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4. </a:t>
            </a: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عدم الالتزام: ضعف الالتزام والمتابعة المستمرة.</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50000"/>
              </a:lnSpc>
              <a:buNone/>
            </a:pPr>
            <a:r>
              <a:rPr lang="ar-SA" sz="32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5. </a:t>
            </a: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عدم المرونة: عدم القدرة على التكيّف مع المتغيرات والتحديات.</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929800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Effect transition="in" filter="fade">
                                      <p:cBhvr>
                                        <p:cTn id="7" dur="500"/>
                                        <p:tgtEl>
                                          <p:spTgt spid="1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xEl>
                                              <p:pRg st="2" end="2"/>
                                            </p:txEl>
                                          </p:spTgt>
                                        </p:tgtEl>
                                        <p:attrNameLst>
                                          <p:attrName>style.visibility</p:attrName>
                                        </p:attrNameLst>
                                      </p:cBhvr>
                                      <p:to>
                                        <p:strVal val="visible"/>
                                      </p:to>
                                    </p:set>
                                    <p:animEffect transition="in" filter="fade">
                                      <p:cBhvr>
                                        <p:cTn id="12" dur="500"/>
                                        <p:tgtEl>
                                          <p:spTgt spid="1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xEl>
                                              <p:pRg st="3" end="3"/>
                                            </p:txEl>
                                          </p:spTgt>
                                        </p:tgtEl>
                                        <p:attrNameLst>
                                          <p:attrName>style.visibility</p:attrName>
                                        </p:attrNameLst>
                                      </p:cBhvr>
                                      <p:to>
                                        <p:strVal val="visible"/>
                                      </p:to>
                                    </p:set>
                                    <p:animEffect transition="in" filter="fade">
                                      <p:cBhvr>
                                        <p:cTn id="17" dur="500"/>
                                        <p:tgtEl>
                                          <p:spTgt spid="1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xEl>
                                              <p:pRg st="4" end="4"/>
                                            </p:txEl>
                                          </p:spTgt>
                                        </p:tgtEl>
                                        <p:attrNameLst>
                                          <p:attrName>style.visibility</p:attrName>
                                        </p:attrNameLst>
                                      </p:cBhvr>
                                      <p:to>
                                        <p:strVal val="visible"/>
                                      </p:to>
                                    </p:set>
                                    <p:animEffect transition="in" filter="fade">
                                      <p:cBhvr>
                                        <p:cTn id="22"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80C21-8D6B-46D0-C5A4-81A9ADEA798B}"/>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C7E1AA2E-C9A7-3825-3D83-3731CBAB6658}"/>
              </a:ext>
            </a:extLst>
          </p:cNvPr>
          <p:cNvSpPr txBox="1"/>
          <p:nvPr/>
        </p:nvSpPr>
        <p:spPr>
          <a:xfrm>
            <a:off x="2184400" y="2"/>
            <a:ext cx="6962140" cy="584775"/>
          </a:xfrm>
          <a:prstGeom prst="rect">
            <a:avLst/>
          </a:prstGeom>
          <a:noFill/>
        </p:spPr>
        <p:txBody>
          <a:bodyPr wrap="square">
            <a:spAutoFit/>
          </a:bodyPr>
          <a:lstStyle/>
          <a:p>
            <a:pPr lvl="0" algn="ctr">
              <a:defRPr/>
            </a:pPr>
            <a:r>
              <a:rPr lang="ar-SA" sz="3200" b="1" dirty="0">
                <a:solidFill>
                  <a:prstClr val="white"/>
                </a:solidFill>
                <a:latin typeface="Adobe Arabic" panose="02040503050201020203" pitchFamily="18" charset="-78"/>
                <a:ea typeface="Calibri" panose="020F0502020204030204" pitchFamily="34" charset="0"/>
                <a:cs typeface="Adobe Arabic" panose="02040503050201020203" pitchFamily="18" charset="-78"/>
              </a:rPr>
              <a:t>ما هي أهم خمس خطوات يجب أن أتبعها لأصل لأعلى إنتاجية؟</a:t>
            </a:r>
            <a:endParaRPr lang="fr-FR" sz="3200" dirty="0">
              <a:solidFill>
                <a:prstClr val="white"/>
              </a:solidFill>
              <a:latin typeface="Adobe Arabic" panose="02040503050201020203" pitchFamily="18" charset="-78"/>
              <a:cs typeface="Adobe Arabic" panose="02040503050201020203" pitchFamily="18" charset="-78"/>
            </a:endParaRPr>
          </a:p>
        </p:txBody>
      </p:sp>
      <p:grpSp>
        <p:nvGrpSpPr>
          <p:cNvPr id="66" name="مجموعة 65">
            <a:extLst>
              <a:ext uri="{FF2B5EF4-FFF2-40B4-BE49-F238E27FC236}">
                <a16:creationId xmlns:a16="http://schemas.microsoft.com/office/drawing/2014/main" id="{D89BADC8-CFA3-149B-BD95-DE4FCC80512B}"/>
              </a:ext>
            </a:extLst>
          </p:cNvPr>
          <p:cNvGrpSpPr/>
          <p:nvPr/>
        </p:nvGrpSpPr>
        <p:grpSpPr>
          <a:xfrm>
            <a:off x="706120" y="2415739"/>
            <a:ext cx="2365946" cy="2626701"/>
            <a:chOff x="685800" y="2903419"/>
            <a:chExt cx="2365946" cy="2626701"/>
          </a:xfrm>
        </p:grpSpPr>
        <p:sp>
          <p:nvSpPr>
            <p:cNvPr id="41" name="Freeform 2">
              <a:extLst>
                <a:ext uri="{FF2B5EF4-FFF2-40B4-BE49-F238E27FC236}">
                  <a16:creationId xmlns:a16="http://schemas.microsoft.com/office/drawing/2014/main" id="{837FDA77-D159-88D6-E63F-5BE1ECB154DE}"/>
                </a:ext>
              </a:extLst>
            </p:cNvPr>
            <p:cNvSpPr/>
            <p:nvPr/>
          </p:nvSpPr>
          <p:spPr>
            <a:xfrm>
              <a:off x="685800" y="2903419"/>
              <a:ext cx="2365946" cy="1313100"/>
            </a:xfrm>
            <a:custGeom>
              <a:avLst/>
              <a:gdLst/>
              <a:ahLst/>
              <a:cxnLst/>
              <a:rect l="l" t="t" r="r" b="b"/>
              <a:pathLst>
                <a:path w="3548919" h="1969650">
                  <a:moveTo>
                    <a:pt x="0" y="0"/>
                  </a:moveTo>
                  <a:lnTo>
                    <a:pt x="3548919" y="0"/>
                  </a:lnTo>
                  <a:lnTo>
                    <a:pt x="3548919" y="1969650"/>
                  </a:lnTo>
                  <a:lnTo>
                    <a:pt x="0" y="1969650"/>
                  </a:lnTo>
                  <a:lnTo>
                    <a:pt x="0" y="0"/>
                  </a:lnTo>
                  <a:close/>
                </a:path>
              </a:pathLst>
            </a:custGeom>
            <a:blipFill>
              <a:blip r:embed="rId3">
                <a:alphaModFix amt="30000"/>
                <a:extLst>
                  <a:ext uri="{96DAC541-7B7A-43D3-8B79-37D633B846F1}">
                    <asvg:svgBlip xmlns:asvg="http://schemas.microsoft.com/office/drawing/2016/SVG/main" r:embed="rId4"/>
                  </a:ext>
                </a:extLst>
              </a:blip>
              <a:stretch>
                <a:fillRect/>
              </a:stretch>
            </a:blipFill>
          </p:spPr>
          <p:txBody>
            <a:bodyPr/>
            <a:lstStyle/>
            <a:p>
              <a:endParaRPr lang="fr-FR" sz="1200"/>
            </a:p>
          </p:txBody>
        </p:sp>
        <p:grpSp>
          <p:nvGrpSpPr>
            <p:cNvPr id="42" name="Group 7">
              <a:extLst>
                <a:ext uri="{FF2B5EF4-FFF2-40B4-BE49-F238E27FC236}">
                  <a16:creationId xmlns:a16="http://schemas.microsoft.com/office/drawing/2014/main" id="{480ABF88-EA00-9099-6351-88A879ED84A5}"/>
                </a:ext>
              </a:extLst>
            </p:cNvPr>
            <p:cNvGrpSpPr/>
            <p:nvPr/>
          </p:nvGrpSpPr>
          <p:grpSpPr>
            <a:xfrm>
              <a:off x="1065101" y="3172005"/>
              <a:ext cx="1607344" cy="1548565"/>
              <a:chOff x="0" y="0"/>
              <a:chExt cx="635000" cy="611779"/>
            </a:xfrm>
          </p:grpSpPr>
          <p:sp>
            <p:nvSpPr>
              <p:cNvPr id="43" name="Freeform 8">
                <a:extLst>
                  <a:ext uri="{FF2B5EF4-FFF2-40B4-BE49-F238E27FC236}">
                    <a16:creationId xmlns:a16="http://schemas.microsoft.com/office/drawing/2014/main" id="{3393051D-A69C-E2E2-EBC2-E6FD4429742D}"/>
                  </a:ext>
                </a:extLst>
              </p:cNvPr>
              <p:cNvSpPr/>
              <p:nvPr/>
            </p:nvSpPr>
            <p:spPr>
              <a:xfrm>
                <a:off x="0" y="7706"/>
                <a:ext cx="635000" cy="596367"/>
              </a:xfrm>
              <a:custGeom>
                <a:avLst/>
                <a:gdLst/>
                <a:ahLst/>
                <a:cxnLst/>
                <a:rect l="l" t="t" r="r" b="b"/>
                <a:pathLst>
                  <a:path w="635000" h="596367">
                    <a:moveTo>
                      <a:pt x="142683" y="20265"/>
                    </a:moveTo>
                    <a:lnTo>
                      <a:pt x="174817" y="15123"/>
                    </a:lnTo>
                    <a:cubicBezTo>
                      <a:pt x="269338" y="0"/>
                      <a:pt x="365662" y="0"/>
                      <a:pt x="460183" y="15123"/>
                    </a:cubicBezTo>
                    <a:lnTo>
                      <a:pt x="492317" y="20265"/>
                    </a:lnTo>
                    <a:cubicBezTo>
                      <a:pt x="574524" y="33418"/>
                      <a:pt x="635000" y="104339"/>
                      <a:pt x="635000" y="187592"/>
                    </a:cubicBezTo>
                    <a:lnTo>
                      <a:pt x="635000" y="408775"/>
                    </a:lnTo>
                    <a:cubicBezTo>
                      <a:pt x="635000" y="492028"/>
                      <a:pt x="574524" y="562949"/>
                      <a:pt x="492317" y="576102"/>
                    </a:cubicBezTo>
                    <a:lnTo>
                      <a:pt x="460183" y="581243"/>
                    </a:lnTo>
                    <a:cubicBezTo>
                      <a:pt x="365662" y="596367"/>
                      <a:pt x="269338" y="596367"/>
                      <a:pt x="174817" y="581243"/>
                    </a:cubicBezTo>
                    <a:lnTo>
                      <a:pt x="142683" y="576102"/>
                    </a:lnTo>
                    <a:cubicBezTo>
                      <a:pt x="60476" y="562949"/>
                      <a:pt x="0" y="492028"/>
                      <a:pt x="0" y="408775"/>
                    </a:cubicBezTo>
                    <a:lnTo>
                      <a:pt x="0" y="187592"/>
                    </a:lnTo>
                    <a:cubicBezTo>
                      <a:pt x="0" y="104339"/>
                      <a:pt x="60476" y="33418"/>
                      <a:pt x="142683" y="20265"/>
                    </a:cubicBezTo>
                    <a:close/>
                  </a:path>
                </a:pathLst>
              </a:custGeom>
              <a:solidFill>
                <a:srgbClr val="4FCDCC"/>
              </a:solidFill>
            </p:spPr>
            <p:txBody>
              <a:bodyPr/>
              <a:lstStyle/>
              <a:p>
                <a:endParaRPr lang="fr-FR" sz="1200"/>
              </a:p>
            </p:txBody>
          </p:sp>
          <p:sp>
            <p:nvSpPr>
              <p:cNvPr id="44" name="TextBox 9">
                <a:extLst>
                  <a:ext uri="{FF2B5EF4-FFF2-40B4-BE49-F238E27FC236}">
                    <a16:creationId xmlns:a16="http://schemas.microsoft.com/office/drawing/2014/main" id="{7A5768E5-89EB-1A20-07D8-33EE48DAC9CD}"/>
                  </a:ext>
                </a:extLst>
              </p:cNvPr>
              <p:cNvSpPr txBox="1"/>
              <p:nvPr/>
            </p:nvSpPr>
            <p:spPr>
              <a:xfrm>
                <a:off x="0" y="-50800"/>
                <a:ext cx="635000" cy="637179"/>
              </a:xfrm>
              <a:prstGeom prst="rect">
                <a:avLst/>
              </a:prstGeom>
            </p:spPr>
            <p:txBody>
              <a:bodyPr lIns="33867" tIns="33867" rIns="33867" bIns="33867" rtlCol="0" anchor="ctr"/>
              <a:lstStyle/>
              <a:p>
                <a:pPr algn="ctr">
                  <a:lnSpc>
                    <a:spcPts val="3733"/>
                  </a:lnSpc>
                </a:pPr>
                <a:r>
                  <a:rPr lang="en-US" sz="2666" b="1" spc="79">
                    <a:solidFill>
                      <a:srgbClr val="FFFFFF"/>
                    </a:solidFill>
                    <a:latin typeface="Aileron Ultra-Bold"/>
                    <a:ea typeface="Aileron Ultra-Bold"/>
                    <a:cs typeface="Aileron Ultra-Bold"/>
                    <a:sym typeface="Aileron Ultra-Bold"/>
                  </a:rPr>
                  <a:t>1</a:t>
                </a:r>
              </a:p>
            </p:txBody>
          </p:sp>
        </p:grpSp>
        <p:sp>
          <p:nvSpPr>
            <p:cNvPr id="45" name="TextBox 22">
              <a:extLst>
                <a:ext uri="{FF2B5EF4-FFF2-40B4-BE49-F238E27FC236}">
                  <a16:creationId xmlns:a16="http://schemas.microsoft.com/office/drawing/2014/main" id="{1AF1B77F-4E8C-805B-45AE-8C1A8AC55A3C}"/>
                </a:ext>
              </a:extLst>
            </p:cNvPr>
            <p:cNvSpPr txBox="1"/>
            <p:nvPr/>
          </p:nvSpPr>
          <p:spPr>
            <a:xfrm>
              <a:off x="822960" y="4914567"/>
              <a:ext cx="1715809" cy="615553"/>
            </a:xfrm>
            <a:prstGeom prst="rect">
              <a:avLst/>
            </a:prstGeom>
          </p:spPr>
          <p:txBody>
            <a:bodyPr wrap="square" lIns="0" tIns="0" rIns="0" bIns="0" rtlCol="0" anchor="t">
              <a:spAutoFit/>
            </a:bodyPr>
            <a:lstStyle/>
            <a:p>
              <a:pPr algn="ctr">
                <a:lnSpc>
                  <a:spcPts val="2427"/>
                </a:lnSpc>
              </a:pPr>
              <a:r>
                <a:rPr lang="ar-AE" b="1" spc="52" dirty="0">
                  <a:solidFill>
                    <a:schemeClr val="tx1">
                      <a:lumMod val="95000"/>
                      <a:lumOff val="5000"/>
                    </a:schemeClr>
                  </a:solidFill>
                  <a:latin typeface="Adobe Arabic" panose="02040503050201020203" pitchFamily="18" charset="-78"/>
                  <a:ea typeface="Aileron"/>
                  <a:cs typeface="Adobe Arabic" panose="02040503050201020203" pitchFamily="18" charset="-78"/>
                  <a:sym typeface="Aileron"/>
                </a:rPr>
                <a:t>تحديد الأولويات باستخدام مصفوفة </a:t>
              </a:r>
              <a:r>
                <a:rPr lang="ar-AE" b="1" spc="52" dirty="0" err="1">
                  <a:solidFill>
                    <a:schemeClr val="tx1">
                      <a:lumMod val="95000"/>
                      <a:lumOff val="5000"/>
                    </a:schemeClr>
                  </a:solidFill>
                  <a:latin typeface="Adobe Arabic" panose="02040503050201020203" pitchFamily="18" charset="-78"/>
                  <a:ea typeface="Aileron"/>
                  <a:cs typeface="Adobe Arabic" panose="02040503050201020203" pitchFamily="18" charset="-78"/>
                  <a:sym typeface="Aileron"/>
                </a:rPr>
                <a:t>آيزنهاور</a:t>
              </a:r>
              <a:endParaRPr lang="en-US" b="1" spc="52" dirty="0">
                <a:solidFill>
                  <a:schemeClr val="tx1">
                    <a:lumMod val="95000"/>
                    <a:lumOff val="5000"/>
                  </a:schemeClr>
                </a:solidFill>
                <a:latin typeface="Adobe Arabic" panose="02040503050201020203" pitchFamily="18" charset="-78"/>
                <a:ea typeface="Aileron"/>
                <a:cs typeface="Adobe Arabic" panose="02040503050201020203" pitchFamily="18" charset="-78"/>
                <a:sym typeface="Aileron"/>
              </a:endParaRPr>
            </a:p>
          </p:txBody>
        </p:sp>
      </p:grpSp>
      <p:grpSp>
        <p:nvGrpSpPr>
          <p:cNvPr id="68" name="مجموعة 67">
            <a:extLst>
              <a:ext uri="{FF2B5EF4-FFF2-40B4-BE49-F238E27FC236}">
                <a16:creationId xmlns:a16="http://schemas.microsoft.com/office/drawing/2014/main" id="{8DA46A51-19C0-A777-DC11-BC4D369F0146}"/>
              </a:ext>
            </a:extLst>
          </p:cNvPr>
          <p:cNvGrpSpPr/>
          <p:nvPr/>
        </p:nvGrpSpPr>
        <p:grpSpPr>
          <a:xfrm>
            <a:off x="4947324" y="2415739"/>
            <a:ext cx="2365946" cy="2565146"/>
            <a:chOff x="4927004" y="2903419"/>
            <a:chExt cx="2365946" cy="2565146"/>
          </a:xfrm>
        </p:grpSpPr>
        <p:sp>
          <p:nvSpPr>
            <p:cNvPr id="47" name="Freeform 4">
              <a:extLst>
                <a:ext uri="{FF2B5EF4-FFF2-40B4-BE49-F238E27FC236}">
                  <a16:creationId xmlns:a16="http://schemas.microsoft.com/office/drawing/2014/main" id="{910DD631-BBF9-E9D5-7263-810C2B25D7EF}"/>
                </a:ext>
              </a:extLst>
            </p:cNvPr>
            <p:cNvSpPr/>
            <p:nvPr/>
          </p:nvSpPr>
          <p:spPr>
            <a:xfrm>
              <a:off x="4927004" y="2903419"/>
              <a:ext cx="2365946" cy="1313100"/>
            </a:xfrm>
            <a:custGeom>
              <a:avLst/>
              <a:gdLst/>
              <a:ahLst/>
              <a:cxnLst/>
              <a:rect l="l" t="t" r="r" b="b"/>
              <a:pathLst>
                <a:path w="3548919" h="1969650">
                  <a:moveTo>
                    <a:pt x="0" y="0"/>
                  </a:moveTo>
                  <a:lnTo>
                    <a:pt x="3548919" y="0"/>
                  </a:lnTo>
                  <a:lnTo>
                    <a:pt x="3548919" y="1969650"/>
                  </a:lnTo>
                  <a:lnTo>
                    <a:pt x="0" y="1969650"/>
                  </a:lnTo>
                  <a:lnTo>
                    <a:pt x="0" y="0"/>
                  </a:lnTo>
                  <a:close/>
                </a:path>
              </a:pathLst>
            </a:custGeom>
            <a:blipFill>
              <a:blip r:embed="rId3">
                <a:alphaModFix amt="30000"/>
                <a:extLst>
                  <a:ext uri="{96DAC541-7B7A-43D3-8B79-37D633B846F1}">
                    <asvg:svgBlip xmlns:asvg="http://schemas.microsoft.com/office/drawing/2016/SVG/main" r:embed="rId4"/>
                  </a:ext>
                </a:extLst>
              </a:blip>
              <a:stretch>
                <a:fillRect/>
              </a:stretch>
            </a:blipFill>
          </p:spPr>
          <p:txBody>
            <a:bodyPr/>
            <a:lstStyle/>
            <a:p>
              <a:endParaRPr lang="fr-FR" sz="1200"/>
            </a:p>
          </p:txBody>
        </p:sp>
        <p:grpSp>
          <p:nvGrpSpPr>
            <p:cNvPr id="50" name="Group 10">
              <a:extLst>
                <a:ext uri="{FF2B5EF4-FFF2-40B4-BE49-F238E27FC236}">
                  <a16:creationId xmlns:a16="http://schemas.microsoft.com/office/drawing/2014/main" id="{83019E41-C23C-1747-C722-607212C082ED}"/>
                </a:ext>
              </a:extLst>
            </p:cNvPr>
            <p:cNvGrpSpPr/>
            <p:nvPr/>
          </p:nvGrpSpPr>
          <p:grpSpPr>
            <a:xfrm>
              <a:off x="5295465" y="3172005"/>
              <a:ext cx="1607344" cy="1548565"/>
              <a:chOff x="0" y="0"/>
              <a:chExt cx="635000" cy="611779"/>
            </a:xfrm>
          </p:grpSpPr>
          <p:sp>
            <p:nvSpPr>
              <p:cNvPr id="51" name="Freeform 11">
                <a:extLst>
                  <a:ext uri="{FF2B5EF4-FFF2-40B4-BE49-F238E27FC236}">
                    <a16:creationId xmlns:a16="http://schemas.microsoft.com/office/drawing/2014/main" id="{83CE26BC-4AFE-8B2C-AA44-B45F195B78EE}"/>
                  </a:ext>
                </a:extLst>
              </p:cNvPr>
              <p:cNvSpPr/>
              <p:nvPr/>
            </p:nvSpPr>
            <p:spPr>
              <a:xfrm>
                <a:off x="0" y="7706"/>
                <a:ext cx="635000" cy="596367"/>
              </a:xfrm>
              <a:custGeom>
                <a:avLst/>
                <a:gdLst/>
                <a:ahLst/>
                <a:cxnLst/>
                <a:rect l="l" t="t" r="r" b="b"/>
                <a:pathLst>
                  <a:path w="635000" h="596367">
                    <a:moveTo>
                      <a:pt x="142683" y="20265"/>
                    </a:moveTo>
                    <a:lnTo>
                      <a:pt x="174817" y="15123"/>
                    </a:lnTo>
                    <a:cubicBezTo>
                      <a:pt x="269338" y="0"/>
                      <a:pt x="365662" y="0"/>
                      <a:pt x="460183" y="15123"/>
                    </a:cubicBezTo>
                    <a:lnTo>
                      <a:pt x="492317" y="20265"/>
                    </a:lnTo>
                    <a:cubicBezTo>
                      <a:pt x="574524" y="33418"/>
                      <a:pt x="635000" y="104339"/>
                      <a:pt x="635000" y="187592"/>
                    </a:cubicBezTo>
                    <a:lnTo>
                      <a:pt x="635000" y="408775"/>
                    </a:lnTo>
                    <a:cubicBezTo>
                      <a:pt x="635000" y="492028"/>
                      <a:pt x="574524" y="562949"/>
                      <a:pt x="492317" y="576102"/>
                    </a:cubicBezTo>
                    <a:lnTo>
                      <a:pt x="460183" y="581243"/>
                    </a:lnTo>
                    <a:cubicBezTo>
                      <a:pt x="365662" y="596367"/>
                      <a:pt x="269338" y="596367"/>
                      <a:pt x="174817" y="581243"/>
                    </a:cubicBezTo>
                    <a:lnTo>
                      <a:pt x="142683" y="576102"/>
                    </a:lnTo>
                    <a:cubicBezTo>
                      <a:pt x="60476" y="562949"/>
                      <a:pt x="0" y="492028"/>
                      <a:pt x="0" y="408775"/>
                    </a:cubicBezTo>
                    <a:lnTo>
                      <a:pt x="0" y="187592"/>
                    </a:lnTo>
                    <a:cubicBezTo>
                      <a:pt x="0" y="104339"/>
                      <a:pt x="60476" y="33418"/>
                      <a:pt x="142683" y="20265"/>
                    </a:cubicBezTo>
                    <a:close/>
                  </a:path>
                </a:pathLst>
              </a:custGeom>
              <a:solidFill>
                <a:srgbClr val="37C9EF"/>
              </a:solidFill>
            </p:spPr>
            <p:txBody>
              <a:bodyPr/>
              <a:lstStyle/>
              <a:p>
                <a:endParaRPr lang="fr-FR" sz="1200"/>
              </a:p>
            </p:txBody>
          </p:sp>
          <p:sp>
            <p:nvSpPr>
              <p:cNvPr id="52" name="TextBox 12">
                <a:extLst>
                  <a:ext uri="{FF2B5EF4-FFF2-40B4-BE49-F238E27FC236}">
                    <a16:creationId xmlns:a16="http://schemas.microsoft.com/office/drawing/2014/main" id="{3D0F5C59-BB37-86D2-A110-15CB7764D8FB}"/>
                  </a:ext>
                </a:extLst>
              </p:cNvPr>
              <p:cNvSpPr txBox="1"/>
              <p:nvPr/>
            </p:nvSpPr>
            <p:spPr>
              <a:xfrm>
                <a:off x="0" y="-50800"/>
                <a:ext cx="635000" cy="637179"/>
              </a:xfrm>
              <a:prstGeom prst="rect">
                <a:avLst/>
              </a:prstGeom>
            </p:spPr>
            <p:txBody>
              <a:bodyPr lIns="33867" tIns="33867" rIns="33867" bIns="33867" rtlCol="0" anchor="ctr"/>
              <a:lstStyle/>
              <a:p>
                <a:pPr algn="ctr">
                  <a:lnSpc>
                    <a:spcPts val="3733"/>
                  </a:lnSpc>
                </a:pPr>
                <a:r>
                  <a:rPr lang="en-US" sz="2666" b="1" spc="79">
                    <a:solidFill>
                      <a:srgbClr val="FFFFFF"/>
                    </a:solidFill>
                    <a:latin typeface="Aileron Ultra-Bold"/>
                    <a:ea typeface="Aileron Ultra-Bold"/>
                    <a:cs typeface="Aileron Ultra-Bold"/>
                    <a:sym typeface="Aileron Ultra-Bold"/>
                  </a:rPr>
                  <a:t>3</a:t>
                </a:r>
              </a:p>
            </p:txBody>
          </p:sp>
        </p:grpSp>
        <p:sp>
          <p:nvSpPr>
            <p:cNvPr id="62" name="TextBox 23">
              <a:extLst>
                <a:ext uri="{FF2B5EF4-FFF2-40B4-BE49-F238E27FC236}">
                  <a16:creationId xmlns:a16="http://schemas.microsoft.com/office/drawing/2014/main" id="{569AF92F-8DC9-A466-1F9C-4159E1A678A6}"/>
                </a:ext>
              </a:extLst>
            </p:cNvPr>
            <p:cNvSpPr txBox="1"/>
            <p:nvPr/>
          </p:nvSpPr>
          <p:spPr>
            <a:xfrm>
              <a:off x="5426005" y="4914567"/>
              <a:ext cx="1339991" cy="553998"/>
            </a:xfrm>
            <a:prstGeom prst="rect">
              <a:avLst/>
            </a:prstGeom>
          </p:spPr>
          <p:txBody>
            <a:bodyPr lIns="0" tIns="0" rIns="0" bIns="0" rtlCol="0" anchor="t">
              <a:spAutoFit/>
            </a:bodyPr>
            <a:lstStyle/>
            <a:p>
              <a:pPr algn="ctr"/>
              <a:r>
                <a:rPr lang="ar-SY" b="1" dirty="0">
                  <a:latin typeface="Adobe Arabic" panose="02040503050201020203" pitchFamily="18" charset="-78"/>
                  <a:cs typeface="Adobe Arabic" panose="02040503050201020203" pitchFamily="18" charset="-78"/>
                </a:rPr>
                <a:t>استخدام تقنيات إدارة الوقت الفعّالة</a:t>
              </a:r>
              <a:endParaRPr lang="fr-FR" dirty="0">
                <a:latin typeface="Adobe Arabic" panose="02040503050201020203" pitchFamily="18" charset="-78"/>
                <a:cs typeface="Adobe Arabic" panose="02040503050201020203" pitchFamily="18" charset="-78"/>
              </a:endParaRPr>
            </a:p>
          </p:txBody>
        </p:sp>
      </p:grpSp>
      <p:grpSp>
        <p:nvGrpSpPr>
          <p:cNvPr id="70" name="مجموعة 69">
            <a:extLst>
              <a:ext uri="{FF2B5EF4-FFF2-40B4-BE49-F238E27FC236}">
                <a16:creationId xmlns:a16="http://schemas.microsoft.com/office/drawing/2014/main" id="{D51BF370-722D-FF97-EF25-70B188F93813}"/>
              </a:ext>
            </a:extLst>
          </p:cNvPr>
          <p:cNvGrpSpPr/>
          <p:nvPr/>
        </p:nvGrpSpPr>
        <p:grpSpPr>
          <a:xfrm>
            <a:off x="9160574" y="2415741"/>
            <a:ext cx="2365946" cy="2626701"/>
            <a:chOff x="9140254" y="2903419"/>
            <a:chExt cx="2365946" cy="2626701"/>
          </a:xfrm>
        </p:grpSpPr>
        <p:sp>
          <p:nvSpPr>
            <p:cNvPr id="49" name="Freeform 6">
              <a:extLst>
                <a:ext uri="{FF2B5EF4-FFF2-40B4-BE49-F238E27FC236}">
                  <a16:creationId xmlns:a16="http://schemas.microsoft.com/office/drawing/2014/main" id="{29A611F1-FFBA-9531-DBFF-94B0B98B5CF3}"/>
                </a:ext>
              </a:extLst>
            </p:cNvPr>
            <p:cNvSpPr/>
            <p:nvPr/>
          </p:nvSpPr>
          <p:spPr>
            <a:xfrm>
              <a:off x="9140254" y="2903419"/>
              <a:ext cx="2365946" cy="1313100"/>
            </a:xfrm>
            <a:custGeom>
              <a:avLst/>
              <a:gdLst/>
              <a:ahLst/>
              <a:cxnLst/>
              <a:rect l="l" t="t" r="r" b="b"/>
              <a:pathLst>
                <a:path w="3548919" h="1969650">
                  <a:moveTo>
                    <a:pt x="0" y="0"/>
                  </a:moveTo>
                  <a:lnTo>
                    <a:pt x="3548919" y="0"/>
                  </a:lnTo>
                  <a:lnTo>
                    <a:pt x="3548919" y="1969650"/>
                  </a:lnTo>
                  <a:lnTo>
                    <a:pt x="0" y="1969650"/>
                  </a:lnTo>
                  <a:lnTo>
                    <a:pt x="0" y="0"/>
                  </a:lnTo>
                  <a:close/>
                </a:path>
              </a:pathLst>
            </a:custGeom>
            <a:blipFill>
              <a:blip r:embed="rId3">
                <a:alphaModFix amt="30000"/>
                <a:extLst>
                  <a:ext uri="{96DAC541-7B7A-43D3-8B79-37D633B846F1}">
                    <asvg:svgBlip xmlns:asvg="http://schemas.microsoft.com/office/drawing/2016/SVG/main" r:embed="rId4"/>
                  </a:ext>
                </a:extLst>
              </a:blip>
              <a:stretch>
                <a:fillRect/>
              </a:stretch>
            </a:blipFill>
          </p:spPr>
          <p:txBody>
            <a:bodyPr/>
            <a:lstStyle/>
            <a:p>
              <a:endParaRPr lang="fr-FR" sz="1200"/>
            </a:p>
          </p:txBody>
        </p:sp>
        <p:grpSp>
          <p:nvGrpSpPr>
            <p:cNvPr id="53" name="Group 13">
              <a:extLst>
                <a:ext uri="{FF2B5EF4-FFF2-40B4-BE49-F238E27FC236}">
                  <a16:creationId xmlns:a16="http://schemas.microsoft.com/office/drawing/2014/main" id="{A27B0AC8-5B40-B1B7-BB2D-B235F44B6CAC}"/>
                </a:ext>
              </a:extLst>
            </p:cNvPr>
            <p:cNvGrpSpPr/>
            <p:nvPr/>
          </p:nvGrpSpPr>
          <p:grpSpPr>
            <a:xfrm>
              <a:off x="9519555" y="3172005"/>
              <a:ext cx="1607344" cy="1548565"/>
              <a:chOff x="0" y="0"/>
              <a:chExt cx="635000" cy="611779"/>
            </a:xfrm>
          </p:grpSpPr>
          <p:sp>
            <p:nvSpPr>
              <p:cNvPr id="54" name="Freeform 14">
                <a:extLst>
                  <a:ext uri="{FF2B5EF4-FFF2-40B4-BE49-F238E27FC236}">
                    <a16:creationId xmlns:a16="http://schemas.microsoft.com/office/drawing/2014/main" id="{E78DF8A8-4219-B932-37E3-005FD72AD3EE}"/>
                  </a:ext>
                </a:extLst>
              </p:cNvPr>
              <p:cNvSpPr/>
              <p:nvPr/>
            </p:nvSpPr>
            <p:spPr>
              <a:xfrm>
                <a:off x="0" y="7706"/>
                <a:ext cx="635000" cy="596367"/>
              </a:xfrm>
              <a:custGeom>
                <a:avLst/>
                <a:gdLst/>
                <a:ahLst/>
                <a:cxnLst/>
                <a:rect l="l" t="t" r="r" b="b"/>
                <a:pathLst>
                  <a:path w="635000" h="596367">
                    <a:moveTo>
                      <a:pt x="142683" y="20265"/>
                    </a:moveTo>
                    <a:lnTo>
                      <a:pt x="174817" y="15123"/>
                    </a:lnTo>
                    <a:cubicBezTo>
                      <a:pt x="269338" y="0"/>
                      <a:pt x="365662" y="0"/>
                      <a:pt x="460183" y="15123"/>
                    </a:cubicBezTo>
                    <a:lnTo>
                      <a:pt x="492317" y="20265"/>
                    </a:lnTo>
                    <a:cubicBezTo>
                      <a:pt x="574524" y="33418"/>
                      <a:pt x="635000" y="104339"/>
                      <a:pt x="635000" y="187592"/>
                    </a:cubicBezTo>
                    <a:lnTo>
                      <a:pt x="635000" y="408775"/>
                    </a:lnTo>
                    <a:cubicBezTo>
                      <a:pt x="635000" y="492028"/>
                      <a:pt x="574524" y="562949"/>
                      <a:pt x="492317" y="576102"/>
                    </a:cubicBezTo>
                    <a:lnTo>
                      <a:pt x="460183" y="581243"/>
                    </a:lnTo>
                    <a:cubicBezTo>
                      <a:pt x="365662" y="596367"/>
                      <a:pt x="269338" y="596367"/>
                      <a:pt x="174817" y="581243"/>
                    </a:cubicBezTo>
                    <a:lnTo>
                      <a:pt x="142683" y="576102"/>
                    </a:lnTo>
                    <a:cubicBezTo>
                      <a:pt x="60476" y="562949"/>
                      <a:pt x="0" y="492028"/>
                      <a:pt x="0" y="408775"/>
                    </a:cubicBezTo>
                    <a:lnTo>
                      <a:pt x="0" y="187592"/>
                    </a:lnTo>
                    <a:cubicBezTo>
                      <a:pt x="0" y="104339"/>
                      <a:pt x="60476" y="33418"/>
                      <a:pt x="142683" y="20265"/>
                    </a:cubicBezTo>
                    <a:close/>
                  </a:path>
                </a:pathLst>
              </a:custGeom>
              <a:solidFill>
                <a:srgbClr val="13538A"/>
              </a:solidFill>
            </p:spPr>
            <p:txBody>
              <a:bodyPr/>
              <a:lstStyle/>
              <a:p>
                <a:endParaRPr lang="fr-FR" sz="1200"/>
              </a:p>
            </p:txBody>
          </p:sp>
          <p:sp>
            <p:nvSpPr>
              <p:cNvPr id="55" name="TextBox 15">
                <a:extLst>
                  <a:ext uri="{FF2B5EF4-FFF2-40B4-BE49-F238E27FC236}">
                    <a16:creationId xmlns:a16="http://schemas.microsoft.com/office/drawing/2014/main" id="{9A753F95-590C-01E5-FF27-67D5A5D47DEC}"/>
                  </a:ext>
                </a:extLst>
              </p:cNvPr>
              <p:cNvSpPr txBox="1"/>
              <p:nvPr/>
            </p:nvSpPr>
            <p:spPr>
              <a:xfrm>
                <a:off x="0" y="-50800"/>
                <a:ext cx="635000" cy="637179"/>
              </a:xfrm>
              <a:prstGeom prst="rect">
                <a:avLst/>
              </a:prstGeom>
            </p:spPr>
            <p:txBody>
              <a:bodyPr lIns="33867" tIns="33867" rIns="33867" bIns="33867" rtlCol="0" anchor="ctr"/>
              <a:lstStyle/>
              <a:p>
                <a:pPr algn="ctr">
                  <a:lnSpc>
                    <a:spcPts val="3733"/>
                  </a:lnSpc>
                </a:pPr>
                <a:r>
                  <a:rPr lang="en-US" sz="2666" b="1" spc="79" dirty="0">
                    <a:solidFill>
                      <a:srgbClr val="FFFFFF"/>
                    </a:solidFill>
                    <a:latin typeface="Aileron Ultra-Bold"/>
                    <a:ea typeface="Aileron Ultra-Bold"/>
                    <a:cs typeface="Aileron Ultra-Bold"/>
                    <a:sym typeface="Aileron Ultra-Bold"/>
                  </a:rPr>
                  <a:t>5</a:t>
                </a:r>
              </a:p>
            </p:txBody>
          </p:sp>
        </p:grpSp>
        <p:sp>
          <p:nvSpPr>
            <p:cNvPr id="63" name="TextBox 24">
              <a:extLst>
                <a:ext uri="{FF2B5EF4-FFF2-40B4-BE49-F238E27FC236}">
                  <a16:creationId xmlns:a16="http://schemas.microsoft.com/office/drawing/2014/main" id="{972151A7-1F78-698D-1781-23E0ECF23ADA}"/>
                </a:ext>
              </a:extLst>
            </p:cNvPr>
            <p:cNvSpPr txBox="1"/>
            <p:nvPr/>
          </p:nvSpPr>
          <p:spPr>
            <a:xfrm>
              <a:off x="9653232" y="4914567"/>
              <a:ext cx="1339991" cy="615553"/>
            </a:xfrm>
            <a:prstGeom prst="rect">
              <a:avLst/>
            </a:prstGeom>
          </p:spPr>
          <p:txBody>
            <a:bodyPr lIns="0" tIns="0" rIns="0" bIns="0" rtlCol="0" anchor="t">
              <a:spAutoFit/>
            </a:bodyPr>
            <a:lstStyle/>
            <a:p>
              <a:pPr algn="ctr">
                <a:lnSpc>
                  <a:spcPts val="2427"/>
                </a:lnSpc>
              </a:pPr>
              <a:r>
                <a:rPr lang="ar-AE" b="1" spc="52" dirty="0">
                  <a:solidFill>
                    <a:schemeClr val="tx1">
                      <a:lumMod val="95000"/>
                      <a:lumOff val="5000"/>
                    </a:schemeClr>
                  </a:solidFill>
                  <a:latin typeface="Adobe Arabic" panose="02040503050201020203" pitchFamily="18" charset="-78"/>
                  <a:ea typeface="Aileron"/>
                  <a:cs typeface="Adobe Arabic" panose="02040503050201020203" pitchFamily="18" charset="-78"/>
                  <a:sym typeface="Aileron"/>
                </a:rPr>
                <a:t>تطوير بيئة داعمة للإنتاجية</a:t>
              </a:r>
              <a:endParaRPr lang="en-US" b="1" spc="52" dirty="0">
                <a:solidFill>
                  <a:schemeClr val="tx1">
                    <a:lumMod val="95000"/>
                    <a:lumOff val="5000"/>
                  </a:schemeClr>
                </a:solidFill>
                <a:latin typeface="Adobe Arabic" panose="02040503050201020203" pitchFamily="18" charset="-78"/>
                <a:ea typeface="Aileron"/>
                <a:cs typeface="Adobe Arabic" panose="02040503050201020203" pitchFamily="18" charset="-78"/>
                <a:sym typeface="Aileron"/>
              </a:endParaRPr>
            </a:p>
          </p:txBody>
        </p:sp>
      </p:grpSp>
      <p:grpSp>
        <p:nvGrpSpPr>
          <p:cNvPr id="67" name="مجموعة 66">
            <a:extLst>
              <a:ext uri="{FF2B5EF4-FFF2-40B4-BE49-F238E27FC236}">
                <a16:creationId xmlns:a16="http://schemas.microsoft.com/office/drawing/2014/main" id="{D7702454-2442-D0DE-9373-8932D31EDBF2}"/>
              </a:ext>
            </a:extLst>
          </p:cNvPr>
          <p:cNvGrpSpPr/>
          <p:nvPr/>
        </p:nvGrpSpPr>
        <p:grpSpPr>
          <a:xfrm>
            <a:off x="2822839" y="2396101"/>
            <a:ext cx="2365946" cy="2645838"/>
            <a:chOff x="2802519" y="2883781"/>
            <a:chExt cx="2365946" cy="2645838"/>
          </a:xfrm>
        </p:grpSpPr>
        <p:sp>
          <p:nvSpPr>
            <p:cNvPr id="46" name="Freeform 3">
              <a:extLst>
                <a:ext uri="{FF2B5EF4-FFF2-40B4-BE49-F238E27FC236}">
                  <a16:creationId xmlns:a16="http://schemas.microsoft.com/office/drawing/2014/main" id="{18C43133-9478-237B-C445-A357C9B01925}"/>
                </a:ext>
              </a:extLst>
            </p:cNvPr>
            <p:cNvSpPr/>
            <p:nvPr/>
          </p:nvSpPr>
          <p:spPr>
            <a:xfrm rot="10800000" flipH="1">
              <a:off x="2802519" y="4216519"/>
              <a:ext cx="2365946" cy="1313100"/>
            </a:xfrm>
            <a:custGeom>
              <a:avLst/>
              <a:gdLst/>
              <a:ahLst/>
              <a:cxnLst/>
              <a:rect l="l" t="t" r="r" b="b"/>
              <a:pathLst>
                <a:path w="3548919" h="1969650">
                  <a:moveTo>
                    <a:pt x="3548919" y="0"/>
                  </a:moveTo>
                  <a:lnTo>
                    <a:pt x="0" y="0"/>
                  </a:lnTo>
                  <a:lnTo>
                    <a:pt x="0" y="1969651"/>
                  </a:lnTo>
                  <a:lnTo>
                    <a:pt x="3548919" y="1969651"/>
                  </a:lnTo>
                  <a:lnTo>
                    <a:pt x="3548919" y="0"/>
                  </a:lnTo>
                  <a:close/>
                </a:path>
              </a:pathLst>
            </a:custGeom>
            <a:blipFill>
              <a:blip r:embed="rId3">
                <a:alphaModFix amt="30000"/>
                <a:extLst>
                  <a:ext uri="{96DAC541-7B7A-43D3-8B79-37D633B846F1}">
                    <asvg:svgBlip xmlns:asvg="http://schemas.microsoft.com/office/drawing/2016/SVG/main" r:embed="rId4"/>
                  </a:ext>
                </a:extLst>
              </a:blip>
              <a:stretch>
                <a:fillRect/>
              </a:stretch>
            </a:blipFill>
          </p:spPr>
          <p:txBody>
            <a:bodyPr/>
            <a:lstStyle/>
            <a:p>
              <a:endParaRPr lang="fr-FR" sz="1200"/>
            </a:p>
          </p:txBody>
        </p:sp>
        <p:grpSp>
          <p:nvGrpSpPr>
            <p:cNvPr id="56" name="Group 16">
              <a:extLst>
                <a:ext uri="{FF2B5EF4-FFF2-40B4-BE49-F238E27FC236}">
                  <a16:creationId xmlns:a16="http://schemas.microsoft.com/office/drawing/2014/main" id="{FA501201-655D-91C3-30D6-1B879B97EE97}"/>
                </a:ext>
              </a:extLst>
            </p:cNvPr>
            <p:cNvGrpSpPr/>
            <p:nvPr/>
          </p:nvGrpSpPr>
          <p:grpSpPr>
            <a:xfrm>
              <a:off x="3181820" y="3731776"/>
              <a:ext cx="1607344" cy="1548565"/>
              <a:chOff x="0" y="0"/>
              <a:chExt cx="635000" cy="611779"/>
            </a:xfrm>
          </p:grpSpPr>
          <p:sp>
            <p:nvSpPr>
              <p:cNvPr id="57" name="Freeform 17">
                <a:extLst>
                  <a:ext uri="{FF2B5EF4-FFF2-40B4-BE49-F238E27FC236}">
                    <a16:creationId xmlns:a16="http://schemas.microsoft.com/office/drawing/2014/main" id="{4DD8638E-31BB-CC36-7B40-3B2022203AE4}"/>
                  </a:ext>
                </a:extLst>
              </p:cNvPr>
              <p:cNvSpPr/>
              <p:nvPr/>
            </p:nvSpPr>
            <p:spPr>
              <a:xfrm>
                <a:off x="0" y="7706"/>
                <a:ext cx="635000" cy="596367"/>
              </a:xfrm>
              <a:custGeom>
                <a:avLst/>
                <a:gdLst/>
                <a:ahLst/>
                <a:cxnLst/>
                <a:rect l="l" t="t" r="r" b="b"/>
                <a:pathLst>
                  <a:path w="635000" h="596367">
                    <a:moveTo>
                      <a:pt x="142683" y="20265"/>
                    </a:moveTo>
                    <a:lnTo>
                      <a:pt x="174817" y="15123"/>
                    </a:lnTo>
                    <a:cubicBezTo>
                      <a:pt x="269338" y="0"/>
                      <a:pt x="365662" y="0"/>
                      <a:pt x="460183" y="15123"/>
                    </a:cubicBezTo>
                    <a:lnTo>
                      <a:pt x="492317" y="20265"/>
                    </a:lnTo>
                    <a:cubicBezTo>
                      <a:pt x="574524" y="33418"/>
                      <a:pt x="635000" y="104339"/>
                      <a:pt x="635000" y="187592"/>
                    </a:cubicBezTo>
                    <a:lnTo>
                      <a:pt x="635000" y="408775"/>
                    </a:lnTo>
                    <a:cubicBezTo>
                      <a:pt x="635000" y="492028"/>
                      <a:pt x="574524" y="562949"/>
                      <a:pt x="492317" y="576102"/>
                    </a:cubicBezTo>
                    <a:lnTo>
                      <a:pt x="460183" y="581243"/>
                    </a:lnTo>
                    <a:cubicBezTo>
                      <a:pt x="365662" y="596367"/>
                      <a:pt x="269338" y="596367"/>
                      <a:pt x="174817" y="581243"/>
                    </a:cubicBezTo>
                    <a:lnTo>
                      <a:pt x="142683" y="576102"/>
                    </a:lnTo>
                    <a:cubicBezTo>
                      <a:pt x="60476" y="562949"/>
                      <a:pt x="0" y="492028"/>
                      <a:pt x="0" y="408775"/>
                    </a:cubicBezTo>
                    <a:lnTo>
                      <a:pt x="0" y="187592"/>
                    </a:lnTo>
                    <a:cubicBezTo>
                      <a:pt x="0" y="104339"/>
                      <a:pt x="60476" y="33418"/>
                      <a:pt x="142683" y="20265"/>
                    </a:cubicBezTo>
                    <a:close/>
                  </a:path>
                </a:pathLst>
              </a:custGeom>
              <a:solidFill>
                <a:srgbClr val="18B6B4"/>
              </a:solidFill>
            </p:spPr>
            <p:txBody>
              <a:bodyPr/>
              <a:lstStyle/>
              <a:p>
                <a:endParaRPr lang="fr-FR" sz="1200"/>
              </a:p>
            </p:txBody>
          </p:sp>
          <p:sp>
            <p:nvSpPr>
              <p:cNvPr id="58" name="TextBox 18">
                <a:extLst>
                  <a:ext uri="{FF2B5EF4-FFF2-40B4-BE49-F238E27FC236}">
                    <a16:creationId xmlns:a16="http://schemas.microsoft.com/office/drawing/2014/main" id="{4AF1BE43-0539-A05B-A266-A8751111AC4B}"/>
                  </a:ext>
                </a:extLst>
              </p:cNvPr>
              <p:cNvSpPr txBox="1"/>
              <p:nvPr/>
            </p:nvSpPr>
            <p:spPr>
              <a:xfrm>
                <a:off x="0" y="-50800"/>
                <a:ext cx="635000" cy="637179"/>
              </a:xfrm>
              <a:prstGeom prst="rect">
                <a:avLst/>
              </a:prstGeom>
            </p:spPr>
            <p:txBody>
              <a:bodyPr lIns="33867" tIns="33867" rIns="33867" bIns="33867" rtlCol="0" anchor="ctr"/>
              <a:lstStyle/>
              <a:p>
                <a:pPr algn="ctr">
                  <a:lnSpc>
                    <a:spcPts val="3733"/>
                  </a:lnSpc>
                </a:pPr>
                <a:r>
                  <a:rPr lang="en-US" sz="2666" b="1" spc="79">
                    <a:solidFill>
                      <a:srgbClr val="FFFFFF"/>
                    </a:solidFill>
                    <a:latin typeface="Aileron Ultra-Bold"/>
                    <a:ea typeface="Aileron Ultra-Bold"/>
                    <a:cs typeface="Aileron Ultra-Bold"/>
                    <a:sym typeface="Aileron Ultra-Bold"/>
                  </a:rPr>
                  <a:t>2</a:t>
                </a:r>
              </a:p>
            </p:txBody>
          </p:sp>
        </p:grpSp>
        <p:sp>
          <p:nvSpPr>
            <p:cNvPr id="64" name="TextBox 25">
              <a:extLst>
                <a:ext uri="{FF2B5EF4-FFF2-40B4-BE49-F238E27FC236}">
                  <a16:creationId xmlns:a16="http://schemas.microsoft.com/office/drawing/2014/main" id="{D6DD026D-5607-ECF1-9F5F-390EE8DEA08B}"/>
                </a:ext>
              </a:extLst>
            </p:cNvPr>
            <p:cNvSpPr txBox="1"/>
            <p:nvPr/>
          </p:nvSpPr>
          <p:spPr>
            <a:xfrm>
              <a:off x="3315497" y="2883781"/>
              <a:ext cx="1339991" cy="553998"/>
            </a:xfrm>
            <a:prstGeom prst="rect">
              <a:avLst/>
            </a:prstGeom>
          </p:spPr>
          <p:txBody>
            <a:bodyPr lIns="0" tIns="0" rIns="0" bIns="0" rtlCol="0" anchor="t">
              <a:spAutoFit/>
            </a:bodyPr>
            <a:lstStyle/>
            <a:p>
              <a:pPr algn="ctr"/>
              <a:r>
                <a:rPr lang="ar-SY" b="1" dirty="0">
                  <a:latin typeface="Adobe Arabic" panose="02040503050201020203" pitchFamily="18" charset="-78"/>
                  <a:cs typeface="Adobe Arabic" panose="02040503050201020203" pitchFamily="18" charset="-78"/>
                </a:rPr>
                <a:t>تقسيم الأهداف الكبيرة إلى خطوات صغيرة</a:t>
              </a:r>
              <a:endParaRPr lang="fr-FR" b="1" dirty="0">
                <a:latin typeface="Adobe Arabic" panose="02040503050201020203" pitchFamily="18" charset="-78"/>
                <a:cs typeface="Adobe Arabic" panose="02040503050201020203" pitchFamily="18" charset="-78"/>
              </a:endParaRPr>
            </a:p>
          </p:txBody>
        </p:sp>
      </p:grpSp>
      <p:grpSp>
        <p:nvGrpSpPr>
          <p:cNvPr id="69" name="مجموعة 68">
            <a:extLst>
              <a:ext uri="{FF2B5EF4-FFF2-40B4-BE49-F238E27FC236}">
                <a16:creationId xmlns:a16="http://schemas.microsoft.com/office/drawing/2014/main" id="{7414A59B-AE3B-A3A2-ED81-47F6AA6BE1AA}"/>
              </a:ext>
            </a:extLst>
          </p:cNvPr>
          <p:cNvGrpSpPr/>
          <p:nvPr/>
        </p:nvGrpSpPr>
        <p:grpSpPr>
          <a:xfrm>
            <a:off x="7064042" y="2091849"/>
            <a:ext cx="2365946" cy="2950090"/>
            <a:chOff x="7043722" y="2579529"/>
            <a:chExt cx="2365946" cy="2950090"/>
          </a:xfrm>
        </p:grpSpPr>
        <p:sp>
          <p:nvSpPr>
            <p:cNvPr id="48" name="Freeform 5">
              <a:extLst>
                <a:ext uri="{FF2B5EF4-FFF2-40B4-BE49-F238E27FC236}">
                  <a16:creationId xmlns:a16="http://schemas.microsoft.com/office/drawing/2014/main" id="{B723776F-372C-0668-904E-CA00BA8C5F27}"/>
                </a:ext>
              </a:extLst>
            </p:cNvPr>
            <p:cNvSpPr/>
            <p:nvPr/>
          </p:nvSpPr>
          <p:spPr>
            <a:xfrm rot="10800000" flipH="1">
              <a:off x="7043722" y="4216519"/>
              <a:ext cx="2365946" cy="1313100"/>
            </a:xfrm>
            <a:custGeom>
              <a:avLst/>
              <a:gdLst/>
              <a:ahLst/>
              <a:cxnLst/>
              <a:rect l="l" t="t" r="r" b="b"/>
              <a:pathLst>
                <a:path w="3548919" h="1969650">
                  <a:moveTo>
                    <a:pt x="3548920" y="0"/>
                  </a:moveTo>
                  <a:lnTo>
                    <a:pt x="0" y="0"/>
                  </a:lnTo>
                  <a:lnTo>
                    <a:pt x="0" y="1969651"/>
                  </a:lnTo>
                  <a:lnTo>
                    <a:pt x="3548920" y="1969651"/>
                  </a:lnTo>
                  <a:lnTo>
                    <a:pt x="3548920" y="0"/>
                  </a:lnTo>
                  <a:close/>
                </a:path>
              </a:pathLst>
            </a:custGeom>
            <a:blipFill>
              <a:blip r:embed="rId3">
                <a:alphaModFix amt="30000"/>
                <a:extLst>
                  <a:ext uri="{96DAC541-7B7A-43D3-8B79-37D633B846F1}">
                    <asvg:svgBlip xmlns:asvg="http://schemas.microsoft.com/office/drawing/2016/SVG/main" r:embed="rId4"/>
                  </a:ext>
                </a:extLst>
              </a:blip>
              <a:stretch>
                <a:fillRect/>
              </a:stretch>
            </a:blipFill>
          </p:spPr>
          <p:txBody>
            <a:bodyPr/>
            <a:lstStyle/>
            <a:p>
              <a:endParaRPr lang="fr-FR" sz="1200"/>
            </a:p>
          </p:txBody>
        </p:sp>
        <p:grpSp>
          <p:nvGrpSpPr>
            <p:cNvPr id="59" name="Group 19">
              <a:extLst>
                <a:ext uri="{FF2B5EF4-FFF2-40B4-BE49-F238E27FC236}">
                  <a16:creationId xmlns:a16="http://schemas.microsoft.com/office/drawing/2014/main" id="{2FA5DF4D-6FF4-5BB2-D4AB-F58AAEB8B188}"/>
                </a:ext>
              </a:extLst>
            </p:cNvPr>
            <p:cNvGrpSpPr/>
            <p:nvPr/>
          </p:nvGrpSpPr>
          <p:grpSpPr>
            <a:xfrm>
              <a:off x="7412183" y="3731776"/>
              <a:ext cx="1607344" cy="1548565"/>
              <a:chOff x="0" y="0"/>
              <a:chExt cx="635000" cy="611779"/>
            </a:xfrm>
          </p:grpSpPr>
          <p:sp>
            <p:nvSpPr>
              <p:cNvPr id="60" name="Freeform 20">
                <a:extLst>
                  <a:ext uri="{FF2B5EF4-FFF2-40B4-BE49-F238E27FC236}">
                    <a16:creationId xmlns:a16="http://schemas.microsoft.com/office/drawing/2014/main" id="{4D53FC25-3C00-8530-9619-7E843EA4F156}"/>
                  </a:ext>
                </a:extLst>
              </p:cNvPr>
              <p:cNvSpPr/>
              <p:nvPr/>
            </p:nvSpPr>
            <p:spPr>
              <a:xfrm>
                <a:off x="0" y="7706"/>
                <a:ext cx="635000" cy="596367"/>
              </a:xfrm>
              <a:custGeom>
                <a:avLst/>
                <a:gdLst/>
                <a:ahLst/>
                <a:cxnLst/>
                <a:rect l="l" t="t" r="r" b="b"/>
                <a:pathLst>
                  <a:path w="635000" h="596367">
                    <a:moveTo>
                      <a:pt x="142683" y="20265"/>
                    </a:moveTo>
                    <a:lnTo>
                      <a:pt x="174817" y="15123"/>
                    </a:lnTo>
                    <a:cubicBezTo>
                      <a:pt x="269338" y="0"/>
                      <a:pt x="365662" y="0"/>
                      <a:pt x="460183" y="15123"/>
                    </a:cubicBezTo>
                    <a:lnTo>
                      <a:pt x="492317" y="20265"/>
                    </a:lnTo>
                    <a:cubicBezTo>
                      <a:pt x="574524" y="33418"/>
                      <a:pt x="635000" y="104339"/>
                      <a:pt x="635000" y="187592"/>
                    </a:cubicBezTo>
                    <a:lnTo>
                      <a:pt x="635000" y="408775"/>
                    </a:lnTo>
                    <a:cubicBezTo>
                      <a:pt x="635000" y="492028"/>
                      <a:pt x="574524" y="562949"/>
                      <a:pt x="492317" y="576102"/>
                    </a:cubicBezTo>
                    <a:lnTo>
                      <a:pt x="460183" y="581243"/>
                    </a:lnTo>
                    <a:cubicBezTo>
                      <a:pt x="365662" y="596367"/>
                      <a:pt x="269338" y="596367"/>
                      <a:pt x="174817" y="581243"/>
                    </a:cubicBezTo>
                    <a:lnTo>
                      <a:pt x="142683" y="576102"/>
                    </a:lnTo>
                    <a:cubicBezTo>
                      <a:pt x="60476" y="562949"/>
                      <a:pt x="0" y="492028"/>
                      <a:pt x="0" y="408775"/>
                    </a:cubicBezTo>
                    <a:lnTo>
                      <a:pt x="0" y="187592"/>
                    </a:lnTo>
                    <a:cubicBezTo>
                      <a:pt x="0" y="104339"/>
                      <a:pt x="60476" y="33418"/>
                      <a:pt x="142683" y="20265"/>
                    </a:cubicBezTo>
                    <a:close/>
                  </a:path>
                </a:pathLst>
              </a:custGeom>
              <a:solidFill>
                <a:srgbClr val="2C92D5"/>
              </a:solidFill>
            </p:spPr>
            <p:txBody>
              <a:bodyPr/>
              <a:lstStyle/>
              <a:p>
                <a:endParaRPr lang="fr-FR" sz="1200"/>
              </a:p>
            </p:txBody>
          </p:sp>
          <p:sp>
            <p:nvSpPr>
              <p:cNvPr id="61" name="TextBox 21">
                <a:extLst>
                  <a:ext uri="{FF2B5EF4-FFF2-40B4-BE49-F238E27FC236}">
                    <a16:creationId xmlns:a16="http://schemas.microsoft.com/office/drawing/2014/main" id="{D124BAC0-CDFF-63B3-36E7-F7DC5D5B4A58}"/>
                  </a:ext>
                </a:extLst>
              </p:cNvPr>
              <p:cNvSpPr txBox="1"/>
              <p:nvPr/>
            </p:nvSpPr>
            <p:spPr>
              <a:xfrm>
                <a:off x="0" y="-50800"/>
                <a:ext cx="635000" cy="637179"/>
              </a:xfrm>
              <a:prstGeom prst="rect">
                <a:avLst/>
              </a:prstGeom>
            </p:spPr>
            <p:txBody>
              <a:bodyPr lIns="33867" tIns="33867" rIns="33867" bIns="33867" rtlCol="0" anchor="ctr"/>
              <a:lstStyle/>
              <a:p>
                <a:pPr algn="ctr">
                  <a:lnSpc>
                    <a:spcPts val="3733"/>
                  </a:lnSpc>
                </a:pPr>
                <a:r>
                  <a:rPr lang="en-US" sz="2666" b="1" spc="79">
                    <a:solidFill>
                      <a:srgbClr val="FFFFFF"/>
                    </a:solidFill>
                    <a:latin typeface="Aileron Ultra-Bold"/>
                    <a:ea typeface="Aileron Ultra-Bold"/>
                    <a:cs typeface="Aileron Ultra-Bold"/>
                    <a:sym typeface="Aileron Ultra-Bold"/>
                  </a:rPr>
                  <a:t>4</a:t>
                </a:r>
              </a:p>
            </p:txBody>
          </p:sp>
        </p:grpSp>
        <p:sp>
          <p:nvSpPr>
            <p:cNvPr id="65" name="TextBox 26">
              <a:extLst>
                <a:ext uri="{FF2B5EF4-FFF2-40B4-BE49-F238E27FC236}">
                  <a16:creationId xmlns:a16="http://schemas.microsoft.com/office/drawing/2014/main" id="{B58306A4-FDCE-DBBD-D04B-69447589CD21}"/>
                </a:ext>
              </a:extLst>
            </p:cNvPr>
            <p:cNvSpPr txBox="1"/>
            <p:nvPr/>
          </p:nvSpPr>
          <p:spPr>
            <a:xfrm>
              <a:off x="7556701" y="2579529"/>
              <a:ext cx="1339991" cy="553998"/>
            </a:xfrm>
            <a:prstGeom prst="rect">
              <a:avLst/>
            </a:prstGeom>
          </p:spPr>
          <p:txBody>
            <a:bodyPr lIns="0" tIns="0" rIns="0" bIns="0" rtlCol="0" anchor="t">
              <a:spAutoFit/>
            </a:bodyPr>
            <a:lstStyle/>
            <a:p>
              <a:pPr algn="ctr"/>
              <a:r>
                <a:rPr lang="ar-SY" b="1" dirty="0">
                  <a:solidFill>
                    <a:schemeClr val="tx1">
                      <a:lumMod val="95000"/>
                      <a:lumOff val="5000"/>
                    </a:schemeClr>
                  </a:solidFill>
                  <a:latin typeface="Adobe Arabic" panose="02040503050201020203" pitchFamily="18" charset="-78"/>
                  <a:cs typeface="Adobe Arabic" panose="02040503050201020203" pitchFamily="18" charset="-78"/>
                </a:rPr>
                <a:t>إنشاء نظام للمتابعة والمساءلة</a:t>
              </a:r>
              <a:endParaRPr lang="fr-FR" dirty="0">
                <a:solidFill>
                  <a:schemeClr val="tx1">
                    <a:lumMod val="95000"/>
                    <a:lumOff val="5000"/>
                  </a:schemeClr>
                </a:solidFill>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2342169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500"/>
                                        <p:tgtEl>
                                          <p:spTgt spid="6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id="{749394DC-F52E-ED0D-39CE-80A36789A419}"/>
              </a:ext>
            </a:extLst>
          </p:cNvPr>
          <p:cNvGrpSpPr/>
          <p:nvPr/>
        </p:nvGrpSpPr>
        <p:grpSpPr>
          <a:xfrm>
            <a:off x="706120" y="2415739"/>
            <a:ext cx="2365946" cy="2626701"/>
            <a:chOff x="685800" y="2903419"/>
            <a:chExt cx="2365946" cy="2626701"/>
          </a:xfrm>
        </p:grpSpPr>
        <p:sp>
          <p:nvSpPr>
            <p:cNvPr id="3" name="Freeform 2">
              <a:extLst>
                <a:ext uri="{FF2B5EF4-FFF2-40B4-BE49-F238E27FC236}">
                  <a16:creationId xmlns:a16="http://schemas.microsoft.com/office/drawing/2014/main" id="{2D7830B9-D436-9CD8-86CA-F91494571AB6}"/>
                </a:ext>
              </a:extLst>
            </p:cNvPr>
            <p:cNvSpPr/>
            <p:nvPr/>
          </p:nvSpPr>
          <p:spPr>
            <a:xfrm>
              <a:off x="685800" y="2903419"/>
              <a:ext cx="2365946" cy="1313100"/>
            </a:xfrm>
            <a:custGeom>
              <a:avLst/>
              <a:gdLst/>
              <a:ahLst/>
              <a:cxnLst/>
              <a:rect l="l" t="t" r="r" b="b"/>
              <a:pathLst>
                <a:path w="3548919" h="1969650">
                  <a:moveTo>
                    <a:pt x="0" y="0"/>
                  </a:moveTo>
                  <a:lnTo>
                    <a:pt x="3548919" y="0"/>
                  </a:lnTo>
                  <a:lnTo>
                    <a:pt x="3548919" y="1969650"/>
                  </a:lnTo>
                  <a:lnTo>
                    <a:pt x="0" y="1969650"/>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fr-FR" sz="1200"/>
            </a:p>
          </p:txBody>
        </p:sp>
        <p:grpSp>
          <p:nvGrpSpPr>
            <p:cNvPr id="4" name="Group 7">
              <a:extLst>
                <a:ext uri="{FF2B5EF4-FFF2-40B4-BE49-F238E27FC236}">
                  <a16:creationId xmlns:a16="http://schemas.microsoft.com/office/drawing/2014/main" id="{B6B46625-16B0-65AD-B488-39EA19100F46}"/>
                </a:ext>
              </a:extLst>
            </p:cNvPr>
            <p:cNvGrpSpPr/>
            <p:nvPr/>
          </p:nvGrpSpPr>
          <p:grpSpPr>
            <a:xfrm>
              <a:off x="1065101" y="3172005"/>
              <a:ext cx="1607344" cy="1548565"/>
              <a:chOff x="0" y="0"/>
              <a:chExt cx="635000" cy="611779"/>
            </a:xfrm>
          </p:grpSpPr>
          <p:sp>
            <p:nvSpPr>
              <p:cNvPr id="6" name="Freeform 8">
                <a:extLst>
                  <a:ext uri="{FF2B5EF4-FFF2-40B4-BE49-F238E27FC236}">
                    <a16:creationId xmlns:a16="http://schemas.microsoft.com/office/drawing/2014/main" id="{A4721E51-EF21-2CE6-36C3-2B0CE5F79092}"/>
                  </a:ext>
                </a:extLst>
              </p:cNvPr>
              <p:cNvSpPr/>
              <p:nvPr/>
            </p:nvSpPr>
            <p:spPr>
              <a:xfrm>
                <a:off x="0" y="7706"/>
                <a:ext cx="635000" cy="596367"/>
              </a:xfrm>
              <a:custGeom>
                <a:avLst/>
                <a:gdLst/>
                <a:ahLst/>
                <a:cxnLst/>
                <a:rect l="l" t="t" r="r" b="b"/>
                <a:pathLst>
                  <a:path w="635000" h="596367">
                    <a:moveTo>
                      <a:pt x="142683" y="20265"/>
                    </a:moveTo>
                    <a:lnTo>
                      <a:pt x="174817" y="15123"/>
                    </a:lnTo>
                    <a:cubicBezTo>
                      <a:pt x="269338" y="0"/>
                      <a:pt x="365662" y="0"/>
                      <a:pt x="460183" y="15123"/>
                    </a:cubicBezTo>
                    <a:lnTo>
                      <a:pt x="492317" y="20265"/>
                    </a:lnTo>
                    <a:cubicBezTo>
                      <a:pt x="574524" y="33418"/>
                      <a:pt x="635000" y="104339"/>
                      <a:pt x="635000" y="187592"/>
                    </a:cubicBezTo>
                    <a:lnTo>
                      <a:pt x="635000" y="408775"/>
                    </a:lnTo>
                    <a:cubicBezTo>
                      <a:pt x="635000" y="492028"/>
                      <a:pt x="574524" y="562949"/>
                      <a:pt x="492317" y="576102"/>
                    </a:cubicBezTo>
                    <a:lnTo>
                      <a:pt x="460183" y="581243"/>
                    </a:lnTo>
                    <a:cubicBezTo>
                      <a:pt x="365662" y="596367"/>
                      <a:pt x="269338" y="596367"/>
                      <a:pt x="174817" y="581243"/>
                    </a:cubicBezTo>
                    <a:lnTo>
                      <a:pt x="142683" y="576102"/>
                    </a:lnTo>
                    <a:cubicBezTo>
                      <a:pt x="60476" y="562949"/>
                      <a:pt x="0" y="492028"/>
                      <a:pt x="0" y="408775"/>
                    </a:cubicBezTo>
                    <a:lnTo>
                      <a:pt x="0" y="187592"/>
                    </a:lnTo>
                    <a:cubicBezTo>
                      <a:pt x="0" y="104339"/>
                      <a:pt x="60476" y="33418"/>
                      <a:pt x="142683" y="20265"/>
                    </a:cubicBezTo>
                    <a:close/>
                  </a:path>
                </a:pathLst>
              </a:custGeom>
              <a:solidFill>
                <a:srgbClr val="4FCDCC"/>
              </a:solidFill>
            </p:spPr>
            <p:txBody>
              <a:bodyPr/>
              <a:lstStyle/>
              <a:p>
                <a:endParaRPr lang="fr-FR" sz="1200"/>
              </a:p>
            </p:txBody>
          </p:sp>
          <p:sp>
            <p:nvSpPr>
              <p:cNvPr id="7" name="TextBox 9">
                <a:extLst>
                  <a:ext uri="{FF2B5EF4-FFF2-40B4-BE49-F238E27FC236}">
                    <a16:creationId xmlns:a16="http://schemas.microsoft.com/office/drawing/2014/main" id="{2DB3B14A-4FB4-D01C-5ACA-D2CC7CEEFDF6}"/>
                  </a:ext>
                </a:extLst>
              </p:cNvPr>
              <p:cNvSpPr txBox="1"/>
              <p:nvPr/>
            </p:nvSpPr>
            <p:spPr>
              <a:xfrm>
                <a:off x="0" y="-50800"/>
                <a:ext cx="635000" cy="637179"/>
              </a:xfrm>
              <a:prstGeom prst="rect">
                <a:avLst/>
              </a:prstGeom>
            </p:spPr>
            <p:txBody>
              <a:bodyPr lIns="33867" tIns="33867" rIns="33867" bIns="33867" rtlCol="0" anchor="ctr"/>
              <a:lstStyle/>
              <a:p>
                <a:pPr algn="ctr">
                  <a:lnSpc>
                    <a:spcPts val="3733"/>
                  </a:lnSpc>
                </a:pPr>
                <a:r>
                  <a:rPr lang="en-US" sz="2666" b="1" spc="79">
                    <a:solidFill>
                      <a:srgbClr val="FFFFFF"/>
                    </a:solidFill>
                    <a:latin typeface="Aileron Ultra-Bold"/>
                    <a:ea typeface="Aileron Ultra-Bold"/>
                    <a:cs typeface="Aileron Ultra-Bold"/>
                    <a:sym typeface="Aileron Ultra-Bold"/>
                  </a:rPr>
                  <a:t>1</a:t>
                </a:r>
              </a:p>
            </p:txBody>
          </p:sp>
        </p:grpSp>
        <p:sp>
          <p:nvSpPr>
            <p:cNvPr id="5" name="TextBox 22">
              <a:extLst>
                <a:ext uri="{FF2B5EF4-FFF2-40B4-BE49-F238E27FC236}">
                  <a16:creationId xmlns:a16="http://schemas.microsoft.com/office/drawing/2014/main" id="{904D5819-6203-5FD9-98F0-FFC0A6AD0916}"/>
                </a:ext>
              </a:extLst>
            </p:cNvPr>
            <p:cNvSpPr txBox="1"/>
            <p:nvPr/>
          </p:nvSpPr>
          <p:spPr>
            <a:xfrm>
              <a:off x="822960" y="4914567"/>
              <a:ext cx="1715809" cy="615553"/>
            </a:xfrm>
            <a:prstGeom prst="rect">
              <a:avLst/>
            </a:prstGeom>
          </p:spPr>
          <p:txBody>
            <a:bodyPr wrap="square" lIns="0" tIns="0" rIns="0" bIns="0" rtlCol="0" anchor="t">
              <a:spAutoFit/>
            </a:bodyPr>
            <a:lstStyle/>
            <a:p>
              <a:pPr algn="ctr">
                <a:lnSpc>
                  <a:spcPts val="2427"/>
                </a:lnSpc>
              </a:pPr>
              <a:r>
                <a:rPr lang="ar-AE" b="1" spc="52" dirty="0">
                  <a:solidFill>
                    <a:schemeClr val="tx1">
                      <a:lumMod val="95000"/>
                      <a:lumOff val="5000"/>
                    </a:schemeClr>
                  </a:solidFill>
                  <a:latin typeface="Adobe Arabic" panose="02040503050201020203" pitchFamily="18" charset="-78"/>
                  <a:ea typeface="Aileron"/>
                  <a:cs typeface="Adobe Arabic" panose="02040503050201020203" pitchFamily="18" charset="-78"/>
                  <a:sym typeface="Aileron"/>
                </a:rPr>
                <a:t>تحديد الأولويات باستخدام مصفوفة </a:t>
              </a:r>
              <a:r>
                <a:rPr lang="ar-AE" b="1" spc="52" dirty="0" err="1">
                  <a:solidFill>
                    <a:schemeClr val="tx1">
                      <a:lumMod val="95000"/>
                      <a:lumOff val="5000"/>
                    </a:schemeClr>
                  </a:solidFill>
                  <a:latin typeface="Adobe Arabic" panose="02040503050201020203" pitchFamily="18" charset="-78"/>
                  <a:ea typeface="Aileron"/>
                  <a:cs typeface="Adobe Arabic" panose="02040503050201020203" pitchFamily="18" charset="-78"/>
                  <a:sym typeface="Aileron"/>
                </a:rPr>
                <a:t>آيزنهاور</a:t>
              </a:r>
              <a:endParaRPr lang="en-US" b="1" spc="52" dirty="0">
                <a:solidFill>
                  <a:schemeClr val="tx1">
                    <a:lumMod val="95000"/>
                    <a:lumOff val="5000"/>
                  </a:schemeClr>
                </a:solidFill>
                <a:latin typeface="Adobe Arabic" panose="02040503050201020203" pitchFamily="18" charset="-78"/>
                <a:ea typeface="Aileron"/>
                <a:cs typeface="Adobe Arabic" panose="02040503050201020203" pitchFamily="18" charset="-78"/>
                <a:sym typeface="Aileron"/>
              </a:endParaRPr>
            </a:p>
          </p:txBody>
        </p:sp>
      </p:grpSp>
      <p:sp>
        <p:nvSpPr>
          <p:cNvPr id="8" name="مربع نص 7">
            <a:extLst>
              <a:ext uri="{FF2B5EF4-FFF2-40B4-BE49-F238E27FC236}">
                <a16:creationId xmlns:a16="http://schemas.microsoft.com/office/drawing/2014/main" id="{F25E6926-4971-960F-1966-54603186A3DF}"/>
              </a:ext>
            </a:extLst>
          </p:cNvPr>
          <p:cNvSpPr txBox="1"/>
          <p:nvPr/>
        </p:nvSpPr>
        <p:spPr>
          <a:xfrm>
            <a:off x="4237633" y="2418647"/>
            <a:ext cx="7339689" cy="2623795"/>
          </a:xfrm>
          <a:prstGeom prst="rect">
            <a:avLst/>
          </a:prstGeom>
          <a:noFill/>
        </p:spPr>
        <p:txBody>
          <a:bodyPr wrap="square">
            <a:spAutoFit/>
          </a:bodyPr>
          <a:lstStyle/>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المهام المهمة والعاجلة: نفذها فوراً.</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المهام المهمة وغير العاجلة: خطط لها وحدد وقتاً لتنفيذها.</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المهام غير المهمة والعاجلة: فوضها إن أمكن.</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المهام غير المهمة وغير العاجلة: تخلص منها.</a:t>
            </a:r>
          </a:p>
        </p:txBody>
      </p:sp>
      <p:sp>
        <p:nvSpPr>
          <p:cNvPr id="9" name="مربع نص 8">
            <a:extLst>
              <a:ext uri="{FF2B5EF4-FFF2-40B4-BE49-F238E27FC236}">
                <a16:creationId xmlns:a16="http://schemas.microsoft.com/office/drawing/2014/main" id="{AAFAF8C6-F9E0-0D94-4AC7-CFF4B1DC5760}"/>
              </a:ext>
            </a:extLst>
          </p:cNvPr>
          <p:cNvSpPr txBox="1"/>
          <p:nvPr/>
        </p:nvSpPr>
        <p:spPr>
          <a:xfrm>
            <a:off x="2184400" y="2"/>
            <a:ext cx="6962140" cy="584775"/>
          </a:xfrm>
          <a:prstGeom prst="rect">
            <a:avLst/>
          </a:prstGeom>
          <a:noFill/>
        </p:spPr>
        <p:txBody>
          <a:bodyPr wrap="square">
            <a:spAutoFit/>
          </a:bodyPr>
          <a:lstStyle/>
          <a:p>
            <a:pPr lvl="0" algn="ctr">
              <a:defRPr/>
            </a:pPr>
            <a:r>
              <a:rPr lang="ar-SA" sz="3200" b="1" dirty="0">
                <a:solidFill>
                  <a:prstClr val="white"/>
                </a:solidFill>
                <a:latin typeface="Adobe Arabic" panose="02040503050201020203" pitchFamily="18" charset="-78"/>
                <a:ea typeface="Calibri" panose="020F0502020204030204" pitchFamily="34" charset="0"/>
                <a:cs typeface="Adobe Arabic" panose="02040503050201020203" pitchFamily="18" charset="-78"/>
              </a:rPr>
              <a:t>ما هي أهم خمس خطوات يجب أن أتبعها لأصل لأعلى إنتاجية؟</a:t>
            </a:r>
            <a:endParaRPr lang="fr-FR" sz="3200" dirty="0">
              <a:solidFill>
                <a:prstClr val="white"/>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9011110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1B28FC-59D9-64E4-4E55-B9815D8E90A3}"/>
            </a:ext>
          </a:extLst>
        </p:cNvPr>
        <p:cNvGrpSpPr/>
        <p:nvPr/>
      </p:nvGrpSpPr>
      <p:grpSpPr>
        <a:xfrm>
          <a:off x="0" y="0"/>
          <a:ext cx="0" cy="0"/>
          <a:chOff x="0" y="0"/>
          <a:chExt cx="0" cy="0"/>
        </a:xfrm>
      </p:grpSpPr>
      <p:sp>
        <p:nvSpPr>
          <p:cNvPr id="8" name="مربع نص 7">
            <a:extLst>
              <a:ext uri="{FF2B5EF4-FFF2-40B4-BE49-F238E27FC236}">
                <a16:creationId xmlns:a16="http://schemas.microsoft.com/office/drawing/2014/main" id="{7328155C-4298-4F32-8D8F-A097C8123099}"/>
              </a:ext>
            </a:extLst>
          </p:cNvPr>
          <p:cNvSpPr txBox="1"/>
          <p:nvPr/>
        </p:nvSpPr>
        <p:spPr>
          <a:xfrm>
            <a:off x="4237633" y="1771113"/>
            <a:ext cx="7339689" cy="3916457"/>
          </a:xfrm>
          <a:prstGeom prst="rect">
            <a:avLst/>
          </a:prstGeom>
          <a:noFill/>
        </p:spPr>
        <p:txBody>
          <a:bodyPr wrap="square">
            <a:spAutoFit/>
          </a:bodyPr>
          <a:lstStyle/>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استخدم تقنية التدرج</a:t>
            </a:r>
            <a:r>
              <a:rPr lang="fr-FR" sz="2800" dirty="0" err="1">
                <a:solidFill>
                  <a:srgbClr val="000000"/>
                </a:solidFill>
                <a:latin typeface="Adobe Arabic" panose="02040503050201020203" pitchFamily="18" charset="-78"/>
                <a:ea typeface="Calibri" panose="020F0502020204030204" pitchFamily="34" charset="0"/>
                <a:cs typeface="Adobe Arabic" panose="02040503050201020203" pitchFamily="18" charset="-78"/>
              </a:rPr>
              <a:t>Chunking</a:t>
            </a:r>
            <a:r>
              <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a:t>
            </a: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)لتقسيم الهدف الكبير إلى أهداف فرعية.</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حدد "الخطوة الأولى الصغيرة"</a:t>
            </a:r>
            <a:r>
              <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Micro First </a:t>
            </a:r>
            <a:r>
              <a:rPr lang="fr-FR" sz="2800" dirty="0" err="1">
                <a:solidFill>
                  <a:srgbClr val="000000"/>
                </a:solidFill>
                <a:latin typeface="Adobe Arabic" panose="02040503050201020203" pitchFamily="18" charset="-78"/>
                <a:ea typeface="Calibri" panose="020F0502020204030204" pitchFamily="34" charset="0"/>
                <a:cs typeface="Adobe Arabic" panose="02040503050201020203" pitchFamily="18" charset="-78"/>
              </a:rPr>
              <a:t>Step</a:t>
            </a:r>
            <a:r>
              <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a:t>
            </a: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)التي يمكن إنجازها في أقل من 5 دقائق.</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احتفل بالإنجازات الصغيرة لتعزيز الدافعية.</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كشفت دراسة في جامعة هارفارد أن تقسيم المهام الكبيرة إلى مهام صغيرة يزيد من معدل إنجازها بنسبة 76%.</a:t>
            </a:r>
          </a:p>
        </p:txBody>
      </p:sp>
      <p:sp>
        <p:nvSpPr>
          <p:cNvPr id="9" name="مربع نص 8">
            <a:extLst>
              <a:ext uri="{FF2B5EF4-FFF2-40B4-BE49-F238E27FC236}">
                <a16:creationId xmlns:a16="http://schemas.microsoft.com/office/drawing/2014/main" id="{D9B05DB6-9197-F913-B3A9-4E5528D2923E}"/>
              </a:ext>
            </a:extLst>
          </p:cNvPr>
          <p:cNvSpPr txBox="1"/>
          <p:nvPr/>
        </p:nvSpPr>
        <p:spPr>
          <a:xfrm>
            <a:off x="2184400" y="2"/>
            <a:ext cx="6962140" cy="584775"/>
          </a:xfrm>
          <a:prstGeom prst="rect">
            <a:avLst/>
          </a:prstGeom>
          <a:noFill/>
        </p:spPr>
        <p:txBody>
          <a:bodyPr wrap="square">
            <a:spAutoFit/>
          </a:bodyPr>
          <a:lstStyle/>
          <a:p>
            <a:pPr lvl="0" algn="ctr">
              <a:defRPr/>
            </a:pPr>
            <a:r>
              <a:rPr lang="ar-SA" sz="3200" b="1" dirty="0">
                <a:solidFill>
                  <a:prstClr val="white"/>
                </a:solidFill>
                <a:latin typeface="Adobe Arabic" panose="02040503050201020203" pitchFamily="18" charset="-78"/>
                <a:ea typeface="Calibri" panose="020F0502020204030204" pitchFamily="34" charset="0"/>
                <a:cs typeface="Adobe Arabic" panose="02040503050201020203" pitchFamily="18" charset="-78"/>
              </a:rPr>
              <a:t>ما هي أهم خمس خطوات يجب أن أتبعها لأصل لأعلى إنتاجية؟</a:t>
            </a:r>
            <a:endParaRPr lang="fr-FR" sz="3200" dirty="0">
              <a:solidFill>
                <a:prstClr val="white"/>
              </a:solidFill>
              <a:latin typeface="Adobe Arabic" panose="02040503050201020203" pitchFamily="18" charset="-78"/>
              <a:cs typeface="Adobe Arabic" panose="02040503050201020203" pitchFamily="18" charset="-78"/>
            </a:endParaRPr>
          </a:p>
        </p:txBody>
      </p:sp>
      <p:grpSp>
        <p:nvGrpSpPr>
          <p:cNvPr id="10" name="مجموعة 9">
            <a:extLst>
              <a:ext uri="{FF2B5EF4-FFF2-40B4-BE49-F238E27FC236}">
                <a16:creationId xmlns:a16="http://schemas.microsoft.com/office/drawing/2014/main" id="{17188DE8-C9AF-44FA-9F6F-937F81B6225C}"/>
              </a:ext>
            </a:extLst>
          </p:cNvPr>
          <p:cNvGrpSpPr/>
          <p:nvPr/>
        </p:nvGrpSpPr>
        <p:grpSpPr>
          <a:xfrm>
            <a:off x="1105799" y="2396602"/>
            <a:ext cx="2365946" cy="2645838"/>
            <a:chOff x="2802519" y="2883781"/>
            <a:chExt cx="2365946" cy="2645838"/>
          </a:xfrm>
        </p:grpSpPr>
        <p:sp>
          <p:nvSpPr>
            <p:cNvPr id="11" name="Freeform 3">
              <a:extLst>
                <a:ext uri="{FF2B5EF4-FFF2-40B4-BE49-F238E27FC236}">
                  <a16:creationId xmlns:a16="http://schemas.microsoft.com/office/drawing/2014/main" id="{3DD91950-B4B9-0E70-6AFE-A0701BF354FB}"/>
                </a:ext>
              </a:extLst>
            </p:cNvPr>
            <p:cNvSpPr/>
            <p:nvPr/>
          </p:nvSpPr>
          <p:spPr>
            <a:xfrm rot="10800000" flipH="1">
              <a:off x="2802519" y="4216519"/>
              <a:ext cx="2365946" cy="1313100"/>
            </a:xfrm>
            <a:custGeom>
              <a:avLst/>
              <a:gdLst/>
              <a:ahLst/>
              <a:cxnLst/>
              <a:rect l="l" t="t" r="r" b="b"/>
              <a:pathLst>
                <a:path w="3548919" h="1969650">
                  <a:moveTo>
                    <a:pt x="3548919" y="0"/>
                  </a:moveTo>
                  <a:lnTo>
                    <a:pt x="0" y="0"/>
                  </a:lnTo>
                  <a:lnTo>
                    <a:pt x="0" y="1969651"/>
                  </a:lnTo>
                  <a:lnTo>
                    <a:pt x="3548919" y="1969651"/>
                  </a:lnTo>
                  <a:lnTo>
                    <a:pt x="3548919" y="0"/>
                  </a:lnTo>
                  <a:close/>
                </a:path>
              </a:pathLst>
            </a:custGeom>
            <a:blipFill>
              <a:blip r:embed="rId3">
                <a:alphaModFix amt="30000"/>
                <a:extLst>
                  <a:ext uri="{96DAC541-7B7A-43D3-8B79-37D633B846F1}">
                    <asvg:svgBlip xmlns:asvg="http://schemas.microsoft.com/office/drawing/2016/SVG/main" r:embed="rId4"/>
                  </a:ext>
                </a:extLst>
              </a:blip>
              <a:stretch>
                <a:fillRect/>
              </a:stretch>
            </a:blipFill>
          </p:spPr>
          <p:txBody>
            <a:bodyPr/>
            <a:lstStyle/>
            <a:p>
              <a:endParaRPr lang="fr-FR" sz="1200"/>
            </a:p>
          </p:txBody>
        </p:sp>
        <p:grpSp>
          <p:nvGrpSpPr>
            <p:cNvPr id="12" name="Group 16">
              <a:extLst>
                <a:ext uri="{FF2B5EF4-FFF2-40B4-BE49-F238E27FC236}">
                  <a16:creationId xmlns:a16="http://schemas.microsoft.com/office/drawing/2014/main" id="{743F804B-6976-951D-0B1F-5BD80D62F46F}"/>
                </a:ext>
              </a:extLst>
            </p:cNvPr>
            <p:cNvGrpSpPr/>
            <p:nvPr/>
          </p:nvGrpSpPr>
          <p:grpSpPr>
            <a:xfrm>
              <a:off x="3181820" y="3731776"/>
              <a:ext cx="1607344" cy="1548565"/>
              <a:chOff x="0" y="0"/>
              <a:chExt cx="635000" cy="611779"/>
            </a:xfrm>
          </p:grpSpPr>
          <p:sp>
            <p:nvSpPr>
              <p:cNvPr id="14" name="Freeform 17">
                <a:extLst>
                  <a:ext uri="{FF2B5EF4-FFF2-40B4-BE49-F238E27FC236}">
                    <a16:creationId xmlns:a16="http://schemas.microsoft.com/office/drawing/2014/main" id="{A3D6321D-A0A6-C22B-D794-DA0DC26FD541}"/>
                  </a:ext>
                </a:extLst>
              </p:cNvPr>
              <p:cNvSpPr/>
              <p:nvPr/>
            </p:nvSpPr>
            <p:spPr>
              <a:xfrm>
                <a:off x="0" y="7706"/>
                <a:ext cx="635000" cy="596367"/>
              </a:xfrm>
              <a:custGeom>
                <a:avLst/>
                <a:gdLst/>
                <a:ahLst/>
                <a:cxnLst/>
                <a:rect l="l" t="t" r="r" b="b"/>
                <a:pathLst>
                  <a:path w="635000" h="596367">
                    <a:moveTo>
                      <a:pt x="142683" y="20265"/>
                    </a:moveTo>
                    <a:lnTo>
                      <a:pt x="174817" y="15123"/>
                    </a:lnTo>
                    <a:cubicBezTo>
                      <a:pt x="269338" y="0"/>
                      <a:pt x="365662" y="0"/>
                      <a:pt x="460183" y="15123"/>
                    </a:cubicBezTo>
                    <a:lnTo>
                      <a:pt x="492317" y="20265"/>
                    </a:lnTo>
                    <a:cubicBezTo>
                      <a:pt x="574524" y="33418"/>
                      <a:pt x="635000" y="104339"/>
                      <a:pt x="635000" y="187592"/>
                    </a:cubicBezTo>
                    <a:lnTo>
                      <a:pt x="635000" y="408775"/>
                    </a:lnTo>
                    <a:cubicBezTo>
                      <a:pt x="635000" y="492028"/>
                      <a:pt x="574524" y="562949"/>
                      <a:pt x="492317" y="576102"/>
                    </a:cubicBezTo>
                    <a:lnTo>
                      <a:pt x="460183" y="581243"/>
                    </a:lnTo>
                    <a:cubicBezTo>
                      <a:pt x="365662" y="596367"/>
                      <a:pt x="269338" y="596367"/>
                      <a:pt x="174817" y="581243"/>
                    </a:cubicBezTo>
                    <a:lnTo>
                      <a:pt x="142683" y="576102"/>
                    </a:lnTo>
                    <a:cubicBezTo>
                      <a:pt x="60476" y="562949"/>
                      <a:pt x="0" y="492028"/>
                      <a:pt x="0" y="408775"/>
                    </a:cubicBezTo>
                    <a:lnTo>
                      <a:pt x="0" y="187592"/>
                    </a:lnTo>
                    <a:cubicBezTo>
                      <a:pt x="0" y="104339"/>
                      <a:pt x="60476" y="33418"/>
                      <a:pt x="142683" y="20265"/>
                    </a:cubicBezTo>
                    <a:close/>
                  </a:path>
                </a:pathLst>
              </a:custGeom>
              <a:solidFill>
                <a:srgbClr val="18B6B4"/>
              </a:solidFill>
            </p:spPr>
            <p:txBody>
              <a:bodyPr/>
              <a:lstStyle/>
              <a:p>
                <a:endParaRPr lang="fr-FR" sz="1200"/>
              </a:p>
            </p:txBody>
          </p:sp>
          <p:sp>
            <p:nvSpPr>
              <p:cNvPr id="15" name="TextBox 18">
                <a:extLst>
                  <a:ext uri="{FF2B5EF4-FFF2-40B4-BE49-F238E27FC236}">
                    <a16:creationId xmlns:a16="http://schemas.microsoft.com/office/drawing/2014/main" id="{FD3BF7CF-0ACB-1999-CA9A-5741B69EA331}"/>
                  </a:ext>
                </a:extLst>
              </p:cNvPr>
              <p:cNvSpPr txBox="1"/>
              <p:nvPr/>
            </p:nvSpPr>
            <p:spPr>
              <a:xfrm>
                <a:off x="0" y="-50800"/>
                <a:ext cx="635000" cy="637179"/>
              </a:xfrm>
              <a:prstGeom prst="rect">
                <a:avLst/>
              </a:prstGeom>
            </p:spPr>
            <p:txBody>
              <a:bodyPr lIns="33867" tIns="33867" rIns="33867" bIns="33867" rtlCol="0" anchor="ctr"/>
              <a:lstStyle/>
              <a:p>
                <a:pPr algn="ctr">
                  <a:lnSpc>
                    <a:spcPts val="3733"/>
                  </a:lnSpc>
                </a:pPr>
                <a:r>
                  <a:rPr lang="en-US" sz="2666" b="1" spc="79">
                    <a:solidFill>
                      <a:srgbClr val="FFFFFF"/>
                    </a:solidFill>
                    <a:latin typeface="Aileron Ultra-Bold"/>
                    <a:ea typeface="Aileron Ultra-Bold"/>
                    <a:cs typeface="Aileron Ultra-Bold"/>
                    <a:sym typeface="Aileron Ultra-Bold"/>
                  </a:rPr>
                  <a:t>2</a:t>
                </a:r>
              </a:p>
            </p:txBody>
          </p:sp>
        </p:grpSp>
        <p:sp>
          <p:nvSpPr>
            <p:cNvPr id="13" name="TextBox 25">
              <a:extLst>
                <a:ext uri="{FF2B5EF4-FFF2-40B4-BE49-F238E27FC236}">
                  <a16:creationId xmlns:a16="http://schemas.microsoft.com/office/drawing/2014/main" id="{DA160572-3FF9-7DA6-4030-2DB9EF762F6A}"/>
                </a:ext>
              </a:extLst>
            </p:cNvPr>
            <p:cNvSpPr txBox="1"/>
            <p:nvPr/>
          </p:nvSpPr>
          <p:spPr>
            <a:xfrm>
              <a:off x="3315497" y="2883781"/>
              <a:ext cx="1339991" cy="553998"/>
            </a:xfrm>
            <a:prstGeom prst="rect">
              <a:avLst/>
            </a:prstGeom>
          </p:spPr>
          <p:txBody>
            <a:bodyPr lIns="0" tIns="0" rIns="0" bIns="0" rtlCol="0" anchor="t">
              <a:spAutoFit/>
            </a:bodyPr>
            <a:lstStyle/>
            <a:p>
              <a:pPr algn="ctr"/>
              <a:r>
                <a:rPr lang="ar-SY" b="1" dirty="0">
                  <a:latin typeface="Adobe Arabic" panose="02040503050201020203" pitchFamily="18" charset="-78"/>
                  <a:cs typeface="Adobe Arabic" panose="02040503050201020203" pitchFamily="18" charset="-78"/>
                </a:rPr>
                <a:t>تقسيم الأهداف الكبيرة إلى خطوات صغيرة</a:t>
              </a:r>
              <a:endParaRPr lang="fr-FR" b="1" dirty="0">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44976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46D38-9B76-AE6C-02EF-9B50CC184E1D}"/>
            </a:ext>
          </a:extLst>
        </p:cNvPr>
        <p:cNvGrpSpPr/>
        <p:nvPr/>
      </p:nvGrpSpPr>
      <p:grpSpPr>
        <a:xfrm>
          <a:off x="0" y="0"/>
          <a:ext cx="0" cy="0"/>
          <a:chOff x="0" y="0"/>
          <a:chExt cx="0" cy="0"/>
        </a:xfrm>
      </p:grpSpPr>
      <p:sp>
        <p:nvSpPr>
          <p:cNvPr id="8" name="مربع نص 7">
            <a:extLst>
              <a:ext uri="{FF2B5EF4-FFF2-40B4-BE49-F238E27FC236}">
                <a16:creationId xmlns:a16="http://schemas.microsoft.com/office/drawing/2014/main" id="{8E079CF3-9DFD-2A47-90CD-94C1E36619A8}"/>
              </a:ext>
            </a:extLst>
          </p:cNvPr>
          <p:cNvSpPr txBox="1"/>
          <p:nvPr/>
        </p:nvSpPr>
        <p:spPr>
          <a:xfrm>
            <a:off x="4227473" y="2396604"/>
            <a:ext cx="7339689" cy="2623795"/>
          </a:xfrm>
          <a:prstGeom prst="rect">
            <a:avLst/>
          </a:prstGeom>
          <a:noFill/>
        </p:spPr>
        <p:txBody>
          <a:bodyPr wrap="square">
            <a:spAutoFit/>
          </a:bodyPr>
          <a:lstStyle/>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تقنية </a:t>
            </a:r>
            <a:r>
              <a:rPr lang="ar-AE" sz="2800" dirty="0" err="1">
                <a:solidFill>
                  <a:srgbClr val="000000"/>
                </a:solidFill>
                <a:latin typeface="Adobe Arabic" panose="02040503050201020203" pitchFamily="18" charset="-78"/>
                <a:ea typeface="Calibri" panose="020F0502020204030204" pitchFamily="34" charset="0"/>
                <a:cs typeface="Adobe Arabic" panose="02040503050201020203" pitchFamily="18" charset="-78"/>
              </a:rPr>
              <a:t>بومودورو</a:t>
            </a: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العمل لمدة 25 دقيقة ثم الراحة لمدة 5 دقائق.</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قاعدة 2 دقيقة: إذا كانت المهمة تستغرق أقل من دقيقتين، نفذها فوراً.</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مبدأ باريتو (80/20): ركز على الـ 20% من المهام التي تحقق 80% من النتائج.</a:t>
            </a:r>
          </a:p>
        </p:txBody>
      </p:sp>
      <p:sp>
        <p:nvSpPr>
          <p:cNvPr id="9" name="مربع نص 8">
            <a:extLst>
              <a:ext uri="{FF2B5EF4-FFF2-40B4-BE49-F238E27FC236}">
                <a16:creationId xmlns:a16="http://schemas.microsoft.com/office/drawing/2014/main" id="{99D4C8CC-3881-137B-1F52-3B655E3AC8E2}"/>
              </a:ext>
            </a:extLst>
          </p:cNvPr>
          <p:cNvSpPr txBox="1"/>
          <p:nvPr/>
        </p:nvSpPr>
        <p:spPr>
          <a:xfrm>
            <a:off x="2184400" y="2"/>
            <a:ext cx="6962140" cy="584775"/>
          </a:xfrm>
          <a:prstGeom prst="rect">
            <a:avLst/>
          </a:prstGeom>
          <a:noFill/>
        </p:spPr>
        <p:txBody>
          <a:bodyPr wrap="square">
            <a:spAutoFit/>
          </a:bodyPr>
          <a:lstStyle/>
          <a:p>
            <a:pPr lvl="0" algn="ctr">
              <a:defRPr/>
            </a:pPr>
            <a:r>
              <a:rPr lang="ar-SA" sz="3200" b="1" dirty="0">
                <a:solidFill>
                  <a:prstClr val="white"/>
                </a:solidFill>
                <a:latin typeface="Adobe Arabic" panose="02040503050201020203" pitchFamily="18" charset="-78"/>
                <a:ea typeface="Calibri" panose="020F0502020204030204" pitchFamily="34" charset="0"/>
                <a:cs typeface="Adobe Arabic" panose="02040503050201020203" pitchFamily="18" charset="-78"/>
              </a:rPr>
              <a:t>ما هي أهم خمس خطوات يجب أن أتبعها لأصل لأعلى إنتاجية؟</a:t>
            </a:r>
            <a:endParaRPr lang="fr-FR" sz="3200" dirty="0">
              <a:solidFill>
                <a:prstClr val="white"/>
              </a:solidFill>
              <a:latin typeface="Adobe Arabic" panose="02040503050201020203" pitchFamily="18" charset="-78"/>
              <a:cs typeface="Adobe Arabic" panose="02040503050201020203" pitchFamily="18" charset="-78"/>
            </a:endParaRPr>
          </a:p>
        </p:txBody>
      </p:sp>
      <p:grpSp>
        <p:nvGrpSpPr>
          <p:cNvPr id="2" name="مجموعة 1">
            <a:extLst>
              <a:ext uri="{FF2B5EF4-FFF2-40B4-BE49-F238E27FC236}">
                <a16:creationId xmlns:a16="http://schemas.microsoft.com/office/drawing/2014/main" id="{85B9DE2F-F6B2-49A9-FD43-B6EA6A514F60}"/>
              </a:ext>
            </a:extLst>
          </p:cNvPr>
          <p:cNvGrpSpPr/>
          <p:nvPr/>
        </p:nvGrpSpPr>
        <p:grpSpPr>
          <a:xfrm>
            <a:off x="1001427" y="2455251"/>
            <a:ext cx="2365946" cy="2565146"/>
            <a:chOff x="4927004" y="2903419"/>
            <a:chExt cx="2365946" cy="2565146"/>
          </a:xfrm>
        </p:grpSpPr>
        <p:sp>
          <p:nvSpPr>
            <p:cNvPr id="3" name="Freeform 4">
              <a:extLst>
                <a:ext uri="{FF2B5EF4-FFF2-40B4-BE49-F238E27FC236}">
                  <a16:creationId xmlns:a16="http://schemas.microsoft.com/office/drawing/2014/main" id="{E769CC2C-CBAF-CE02-D87D-A33E84A8AE99}"/>
                </a:ext>
              </a:extLst>
            </p:cNvPr>
            <p:cNvSpPr/>
            <p:nvPr/>
          </p:nvSpPr>
          <p:spPr>
            <a:xfrm>
              <a:off x="4927004" y="2903419"/>
              <a:ext cx="2365946" cy="1313100"/>
            </a:xfrm>
            <a:custGeom>
              <a:avLst/>
              <a:gdLst/>
              <a:ahLst/>
              <a:cxnLst/>
              <a:rect l="l" t="t" r="r" b="b"/>
              <a:pathLst>
                <a:path w="3548919" h="1969650">
                  <a:moveTo>
                    <a:pt x="0" y="0"/>
                  </a:moveTo>
                  <a:lnTo>
                    <a:pt x="3548919" y="0"/>
                  </a:lnTo>
                  <a:lnTo>
                    <a:pt x="3548919" y="1969650"/>
                  </a:lnTo>
                  <a:lnTo>
                    <a:pt x="0" y="1969650"/>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fr-FR" sz="1200"/>
            </a:p>
          </p:txBody>
        </p:sp>
        <p:grpSp>
          <p:nvGrpSpPr>
            <p:cNvPr id="4" name="Group 10">
              <a:extLst>
                <a:ext uri="{FF2B5EF4-FFF2-40B4-BE49-F238E27FC236}">
                  <a16:creationId xmlns:a16="http://schemas.microsoft.com/office/drawing/2014/main" id="{BC3E860C-86BA-8FCE-8E66-6710C1EA4CEC}"/>
                </a:ext>
              </a:extLst>
            </p:cNvPr>
            <p:cNvGrpSpPr/>
            <p:nvPr/>
          </p:nvGrpSpPr>
          <p:grpSpPr>
            <a:xfrm>
              <a:off x="5295465" y="3172005"/>
              <a:ext cx="1607344" cy="1548565"/>
              <a:chOff x="0" y="0"/>
              <a:chExt cx="635000" cy="611779"/>
            </a:xfrm>
          </p:grpSpPr>
          <p:sp>
            <p:nvSpPr>
              <p:cNvPr id="6" name="Freeform 11">
                <a:extLst>
                  <a:ext uri="{FF2B5EF4-FFF2-40B4-BE49-F238E27FC236}">
                    <a16:creationId xmlns:a16="http://schemas.microsoft.com/office/drawing/2014/main" id="{D4A10B65-E04E-F281-4BF2-85516AF1A1FE}"/>
                  </a:ext>
                </a:extLst>
              </p:cNvPr>
              <p:cNvSpPr/>
              <p:nvPr/>
            </p:nvSpPr>
            <p:spPr>
              <a:xfrm>
                <a:off x="0" y="7706"/>
                <a:ext cx="635000" cy="596367"/>
              </a:xfrm>
              <a:custGeom>
                <a:avLst/>
                <a:gdLst/>
                <a:ahLst/>
                <a:cxnLst/>
                <a:rect l="l" t="t" r="r" b="b"/>
                <a:pathLst>
                  <a:path w="635000" h="596367">
                    <a:moveTo>
                      <a:pt x="142683" y="20265"/>
                    </a:moveTo>
                    <a:lnTo>
                      <a:pt x="174817" y="15123"/>
                    </a:lnTo>
                    <a:cubicBezTo>
                      <a:pt x="269338" y="0"/>
                      <a:pt x="365662" y="0"/>
                      <a:pt x="460183" y="15123"/>
                    </a:cubicBezTo>
                    <a:lnTo>
                      <a:pt x="492317" y="20265"/>
                    </a:lnTo>
                    <a:cubicBezTo>
                      <a:pt x="574524" y="33418"/>
                      <a:pt x="635000" y="104339"/>
                      <a:pt x="635000" y="187592"/>
                    </a:cubicBezTo>
                    <a:lnTo>
                      <a:pt x="635000" y="408775"/>
                    </a:lnTo>
                    <a:cubicBezTo>
                      <a:pt x="635000" y="492028"/>
                      <a:pt x="574524" y="562949"/>
                      <a:pt x="492317" y="576102"/>
                    </a:cubicBezTo>
                    <a:lnTo>
                      <a:pt x="460183" y="581243"/>
                    </a:lnTo>
                    <a:cubicBezTo>
                      <a:pt x="365662" y="596367"/>
                      <a:pt x="269338" y="596367"/>
                      <a:pt x="174817" y="581243"/>
                    </a:cubicBezTo>
                    <a:lnTo>
                      <a:pt x="142683" y="576102"/>
                    </a:lnTo>
                    <a:cubicBezTo>
                      <a:pt x="60476" y="562949"/>
                      <a:pt x="0" y="492028"/>
                      <a:pt x="0" y="408775"/>
                    </a:cubicBezTo>
                    <a:lnTo>
                      <a:pt x="0" y="187592"/>
                    </a:lnTo>
                    <a:cubicBezTo>
                      <a:pt x="0" y="104339"/>
                      <a:pt x="60476" y="33418"/>
                      <a:pt x="142683" y="20265"/>
                    </a:cubicBezTo>
                    <a:close/>
                  </a:path>
                </a:pathLst>
              </a:custGeom>
              <a:solidFill>
                <a:srgbClr val="37C9EF"/>
              </a:solidFill>
            </p:spPr>
            <p:txBody>
              <a:bodyPr/>
              <a:lstStyle/>
              <a:p>
                <a:endParaRPr lang="fr-FR" sz="1200"/>
              </a:p>
            </p:txBody>
          </p:sp>
          <p:sp>
            <p:nvSpPr>
              <p:cNvPr id="7" name="TextBox 12">
                <a:extLst>
                  <a:ext uri="{FF2B5EF4-FFF2-40B4-BE49-F238E27FC236}">
                    <a16:creationId xmlns:a16="http://schemas.microsoft.com/office/drawing/2014/main" id="{3C702B57-98E6-6F7A-FAFF-084633C14F56}"/>
                  </a:ext>
                </a:extLst>
              </p:cNvPr>
              <p:cNvSpPr txBox="1"/>
              <p:nvPr/>
            </p:nvSpPr>
            <p:spPr>
              <a:xfrm>
                <a:off x="0" y="-50800"/>
                <a:ext cx="635000" cy="637179"/>
              </a:xfrm>
              <a:prstGeom prst="rect">
                <a:avLst/>
              </a:prstGeom>
            </p:spPr>
            <p:txBody>
              <a:bodyPr lIns="33867" tIns="33867" rIns="33867" bIns="33867" rtlCol="0" anchor="ctr"/>
              <a:lstStyle/>
              <a:p>
                <a:pPr algn="ctr">
                  <a:lnSpc>
                    <a:spcPts val="3733"/>
                  </a:lnSpc>
                </a:pPr>
                <a:r>
                  <a:rPr lang="en-US" sz="2666" b="1" spc="79">
                    <a:solidFill>
                      <a:srgbClr val="FFFFFF"/>
                    </a:solidFill>
                    <a:latin typeface="Aileron Ultra-Bold"/>
                    <a:ea typeface="Aileron Ultra-Bold"/>
                    <a:cs typeface="Aileron Ultra-Bold"/>
                    <a:sym typeface="Aileron Ultra-Bold"/>
                  </a:rPr>
                  <a:t>3</a:t>
                </a:r>
              </a:p>
            </p:txBody>
          </p:sp>
        </p:grpSp>
        <p:sp>
          <p:nvSpPr>
            <p:cNvPr id="5" name="TextBox 23">
              <a:extLst>
                <a:ext uri="{FF2B5EF4-FFF2-40B4-BE49-F238E27FC236}">
                  <a16:creationId xmlns:a16="http://schemas.microsoft.com/office/drawing/2014/main" id="{2E29A181-EE62-67BB-0E2E-70B5062A46CF}"/>
                </a:ext>
              </a:extLst>
            </p:cNvPr>
            <p:cNvSpPr txBox="1"/>
            <p:nvPr/>
          </p:nvSpPr>
          <p:spPr>
            <a:xfrm>
              <a:off x="5426005" y="4914567"/>
              <a:ext cx="1339991" cy="553998"/>
            </a:xfrm>
            <a:prstGeom prst="rect">
              <a:avLst/>
            </a:prstGeom>
          </p:spPr>
          <p:txBody>
            <a:bodyPr lIns="0" tIns="0" rIns="0" bIns="0" rtlCol="0" anchor="t">
              <a:spAutoFit/>
            </a:bodyPr>
            <a:lstStyle/>
            <a:p>
              <a:pPr algn="ctr"/>
              <a:r>
                <a:rPr lang="ar-SY" b="1" dirty="0">
                  <a:latin typeface="Adobe Arabic" panose="02040503050201020203" pitchFamily="18" charset="-78"/>
                  <a:cs typeface="Adobe Arabic" panose="02040503050201020203" pitchFamily="18" charset="-78"/>
                </a:rPr>
                <a:t>استخدام تقنيات إدارة الوقت الفعّالة</a:t>
              </a:r>
              <a:endParaRPr lang="fr-FR" dirty="0">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718745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88C96-5EA5-97E6-C268-5AC6B7013398}"/>
            </a:ext>
          </a:extLst>
        </p:cNvPr>
        <p:cNvGrpSpPr/>
        <p:nvPr/>
      </p:nvGrpSpPr>
      <p:grpSpPr>
        <a:xfrm>
          <a:off x="0" y="0"/>
          <a:ext cx="0" cy="0"/>
          <a:chOff x="0" y="0"/>
          <a:chExt cx="0" cy="0"/>
        </a:xfrm>
      </p:grpSpPr>
      <p:sp>
        <p:nvSpPr>
          <p:cNvPr id="8" name="مربع نص 7">
            <a:extLst>
              <a:ext uri="{FF2B5EF4-FFF2-40B4-BE49-F238E27FC236}">
                <a16:creationId xmlns:a16="http://schemas.microsoft.com/office/drawing/2014/main" id="{6EE42BAB-6211-91F7-1B32-3C33D803492E}"/>
              </a:ext>
            </a:extLst>
          </p:cNvPr>
          <p:cNvSpPr txBox="1"/>
          <p:nvPr/>
        </p:nvSpPr>
        <p:spPr>
          <a:xfrm>
            <a:off x="4227473" y="2396604"/>
            <a:ext cx="7339689" cy="2623795"/>
          </a:xfrm>
          <a:prstGeom prst="rect">
            <a:avLst/>
          </a:prstGeom>
          <a:noFill/>
        </p:spPr>
        <p:txBody>
          <a:bodyPr wrap="square">
            <a:spAutoFit/>
          </a:bodyPr>
          <a:lstStyle/>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استخدم تطبيقات وأدوات تتبع الأهداف والمهام.</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اعتمد نظام المراجعة الأسبوعية لتقييم التقدم.</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ابحث عن شريك مساءلة</a:t>
            </a:r>
            <a:r>
              <a:rPr lang="en-US"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a:t>
            </a:r>
            <a:r>
              <a:rPr lang="fr-FR" sz="2800" dirty="0" err="1">
                <a:solidFill>
                  <a:srgbClr val="000000"/>
                </a:solidFill>
                <a:latin typeface="Adobe Arabic" panose="02040503050201020203" pitchFamily="18" charset="-78"/>
                <a:ea typeface="Calibri" panose="020F0502020204030204" pitchFamily="34" charset="0"/>
                <a:cs typeface="Adobe Arabic" panose="02040503050201020203" pitchFamily="18" charset="-78"/>
              </a:rPr>
              <a:t>Accountability</a:t>
            </a:r>
            <a:r>
              <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Partner) </a:t>
            </a: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لمشاركة أهدافك ومتابعة تقدمك معه.</a:t>
            </a:r>
          </a:p>
        </p:txBody>
      </p:sp>
      <p:sp>
        <p:nvSpPr>
          <p:cNvPr id="9" name="مربع نص 8">
            <a:extLst>
              <a:ext uri="{FF2B5EF4-FFF2-40B4-BE49-F238E27FC236}">
                <a16:creationId xmlns:a16="http://schemas.microsoft.com/office/drawing/2014/main" id="{044179F8-2229-A195-58FD-CF3310E5F530}"/>
              </a:ext>
            </a:extLst>
          </p:cNvPr>
          <p:cNvSpPr txBox="1"/>
          <p:nvPr/>
        </p:nvSpPr>
        <p:spPr>
          <a:xfrm>
            <a:off x="2184400" y="2"/>
            <a:ext cx="6962140" cy="584775"/>
          </a:xfrm>
          <a:prstGeom prst="rect">
            <a:avLst/>
          </a:prstGeom>
          <a:noFill/>
        </p:spPr>
        <p:txBody>
          <a:bodyPr wrap="square">
            <a:spAutoFit/>
          </a:bodyPr>
          <a:lstStyle/>
          <a:p>
            <a:pPr lvl="0" algn="ctr">
              <a:defRPr/>
            </a:pPr>
            <a:r>
              <a:rPr lang="ar-SA" sz="3200" b="1" dirty="0">
                <a:solidFill>
                  <a:prstClr val="white"/>
                </a:solidFill>
                <a:latin typeface="Adobe Arabic" panose="02040503050201020203" pitchFamily="18" charset="-78"/>
                <a:ea typeface="Calibri" panose="020F0502020204030204" pitchFamily="34" charset="0"/>
                <a:cs typeface="Adobe Arabic" panose="02040503050201020203" pitchFamily="18" charset="-78"/>
              </a:rPr>
              <a:t>ما هي أهم خمس خطوات يجب أن أتبعها لأصل لأعلى إنتاجية؟</a:t>
            </a:r>
            <a:endParaRPr lang="fr-FR" sz="3200" dirty="0">
              <a:solidFill>
                <a:prstClr val="white"/>
              </a:solidFill>
              <a:latin typeface="Adobe Arabic" panose="02040503050201020203" pitchFamily="18" charset="-78"/>
              <a:cs typeface="Adobe Arabic" panose="02040503050201020203" pitchFamily="18" charset="-78"/>
            </a:endParaRPr>
          </a:p>
        </p:txBody>
      </p:sp>
      <p:grpSp>
        <p:nvGrpSpPr>
          <p:cNvPr id="10" name="مجموعة 9">
            <a:extLst>
              <a:ext uri="{FF2B5EF4-FFF2-40B4-BE49-F238E27FC236}">
                <a16:creationId xmlns:a16="http://schemas.microsoft.com/office/drawing/2014/main" id="{08B049B5-47BD-044B-3824-DBDBC32ED599}"/>
              </a:ext>
            </a:extLst>
          </p:cNvPr>
          <p:cNvGrpSpPr/>
          <p:nvPr/>
        </p:nvGrpSpPr>
        <p:grpSpPr>
          <a:xfrm>
            <a:off x="1001427" y="2070307"/>
            <a:ext cx="2365946" cy="2950090"/>
            <a:chOff x="7043722" y="2579529"/>
            <a:chExt cx="2365946" cy="2950090"/>
          </a:xfrm>
        </p:grpSpPr>
        <p:sp>
          <p:nvSpPr>
            <p:cNvPr id="11" name="Freeform 5">
              <a:extLst>
                <a:ext uri="{FF2B5EF4-FFF2-40B4-BE49-F238E27FC236}">
                  <a16:creationId xmlns:a16="http://schemas.microsoft.com/office/drawing/2014/main" id="{5437D296-6874-E99B-D315-43B5CFE7ED0E}"/>
                </a:ext>
              </a:extLst>
            </p:cNvPr>
            <p:cNvSpPr/>
            <p:nvPr/>
          </p:nvSpPr>
          <p:spPr>
            <a:xfrm rot="10800000" flipH="1">
              <a:off x="7043722" y="4216519"/>
              <a:ext cx="2365946" cy="1313100"/>
            </a:xfrm>
            <a:custGeom>
              <a:avLst/>
              <a:gdLst/>
              <a:ahLst/>
              <a:cxnLst/>
              <a:rect l="l" t="t" r="r" b="b"/>
              <a:pathLst>
                <a:path w="3548919" h="1969650">
                  <a:moveTo>
                    <a:pt x="3548920" y="0"/>
                  </a:moveTo>
                  <a:lnTo>
                    <a:pt x="0" y="0"/>
                  </a:lnTo>
                  <a:lnTo>
                    <a:pt x="0" y="1969651"/>
                  </a:lnTo>
                  <a:lnTo>
                    <a:pt x="3548920" y="1969651"/>
                  </a:lnTo>
                  <a:lnTo>
                    <a:pt x="3548920" y="0"/>
                  </a:lnTo>
                  <a:close/>
                </a:path>
              </a:pathLst>
            </a:custGeom>
            <a:blipFill>
              <a:blip r:embed="rId3">
                <a:alphaModFix amt="30000"/>
                <a:extLst>
                  <a:ext uri="{96DAC541-7B7A-43D3-8B79-37D633B846F1}">
                    <asvg:svgBlip xmlns:asvg="http://schemas.microsoft.com/office/drawing/2016/SVG/main" r:embed="rId4"/>
                  </a:ext>
                </a:extLst>
              </a:blip>
              <a:stretch>
                <a:fillRect/>
              </a:stretch>
            </a:blipFill>
          </p:spPr>
          <p:txBody>
            <a:bodyPr/>
            <a:lstStyle/>
            <a:p>
              <a:endParaRPr lang="fr-FR" sz="1200"/>
            </a:p>
          </p:txBody>
        </p:sp>
        <p:grpSp>
          <p:nvGrpSpPr>
            <p:cNvPr id="12" name="Group 19">
              <a:extLst>
                <a:ext uri="{FF2B5EF4-FFF2-40B4-BE49-F238E27FC236}">
                  <a16:creationId xmlns:a16="http://schemas.microsoft.com/office/drawing/2014/main" id="{E5D69222-BF04-D93F-5F2A-C92E85E20E2D}"/>
                </a:ext>
              </a:extLst>
            </p:cNvPr>
            <p:cNvGrpSpPr/>
            <p:nvPr/>
          </p:nvGrpSpPr>
          <p:grpSpPr>
            <a:xfrm>
              <a:off x="7412183" y="3731776"/>
              <a:ext cx="1607344" cy="1548565"/>
              <a:chOff x="0" y="0"/>
              <a:chExt cx="635000" cy="611779"/>
            </a:xfrm>
          </p:grpSpPr>
          <p:sp>
            <p:nvSpPr>
              <p:cNvPr id="14" name="Freeform 20">
                <a:extLst>
                  <a:ext uri="{FF2B5EF4-FFF2-40B4-BE49-F238E27FC236}">
                    <a16:creationId xmlns:a16="http://schemas.microsoft.com/office/drawing/2014/main" id="{033C7226-69EB-BD1C-54C1-D942BD13F2A6}"/>
                  </a:ext>
                </a:extLst>
              </p:cNvPr>
              <p:cNvSpPr/>
              <p:nvPr/>
            </p:nvSpPr>
            <p:spPr>
              <a:xfrm>
                <a:off x="0" y="7706"/>
                <a:ext cx="635000" cy="596367"/>
              </a:xfrm>
              <a:custGeom>
                <a:avLst/>
                <a:gdLst/>
                <a:ahLst/>
                <a:cxnLst/>
                <a:rect l="l" t="t" r="r" b="b"/>
                <a:pathLst>
                  <a:path w="635000" h="596367">
                    <a:moveTo>
                      <a:pt x="142683" y="20265"/>
                    </a:moveTo>
                    <a:lnTo>
                      <a:pt x="174817" y="15123"/>
                    </a:lnTo>
                    <a:cubicBezTo>
                      <a:pt x="269338" y="0"/>
                      <a:pt x="365662" y="0"/>
                      <a:pt x="460183" y="15123"/>
                    </a:cubicBezTo>
                    <a:lnTo>
                      <a:pt x="492317" y="20265"/>
                    </a:lnTo>
                    <a:cubicBezTo>
                      <a:pt x="574524" y="33418"/>
                      <a:pt x="635000" y="104339"/>
                      <a:pt x="635000" y="187592"/>
                    </a:cubicBezTo>
                    <a:lnTo>
                      <a:pt x="635000" y="408775"/>
                    </a:lnTo>
                    <a:cubicBezTo>
                      <a:pt x="635000" y="492028"/>
                      <a:pt x="574524" y="562949"/>
                      <a:pt x="492317" y="576102"/>
                    </a:cubicBezTo>
                    <a:lnTo>
                      <a:pt x="460183" y="581243"/>
                    </a:lnTo>
                    <a:cubicBezTo>
                      <a:pt x="365662" y="596367"/>
                      <a:pt x="269338" y="596367"/>
                      <a:pt x="174817" y="581243"/>
                    </a:cubicBezTo>
                    <a:lnTo>
                      <a:pt x="142683" y="576102"/>
                    </a:lnTo>
                    <a:cubicBezTo>
                      <a:pt x="60476" y="562949"/>
                      <a:pt x="0" y="492028"/>
                      <a:pt x="0" y="408775"/>
                    </a:cubicBezTo>
                    <a:lnTo>
                      <a:pt x="0" y="187592"/>
                    </a:lnTo>
                    <a:cubicBezTo>
                      <a:pt x="0" y="104339"/>
                      <a:pt x="60476" y="33418"/>
                      <a:pt x="142683" y="20265"/>
                    </a:cubicBezTo>
                    <a:close/>
                  </a:path>
                </a:pathLst>
              </a:custGeom>
              <a:solidFill>
                <a:srgbClr val="2C92D5"/>
              </a:solidFill>
            </p:spPr>
            <p:txBody>
              <a:bodyPr/>
              <a:lstStyle/>
              <a:p>
                <a:endParaRPr lang="fr-FR" sz="1200"/>
              </a:p>
            </p:txBody>
          </p:sp>
          <p:sp>
            <p:nvSpPr>
              <p:cNvPr id="15" name="TextBox 21">
                <a:extLst>
                  <a:ext uri="{FF2B5EF4-FFF2-40B4-BE49-F238E27FC236}">
                    <a16:creationId xmlns:a16="http://schemas.microsoft.com/office/drawing/2014/main" id="{C107600B-71D1-F51E-DFF6-9800133A72B2}"/>
                  </a:ext>
                </a:extLst>
              </p:cNvPr>
              <p:cNvSpPr txBox="1"/>
              <p:nvPr/>
            </p:nvSpPr>
            <p:spPr>
              <a:xfrm>
                <a:off x="0" y="-50800"/>
                <a:ext cx="635000" cy="637179"/>
              </a:xfrm>
              <a:prstGeom prst="rect">
                <a:avLst/>
              </a:prstGeom>
            </p:spPr>
            <p:txBody>
              <a:bodyPr lIns="33867" tIns="33867" rIns="33867" bIns="33867" rtlCol="0" anchor="ctr"/>
              <a:lstStyle/>
              <a:p>
                <a:pPr algn="ctr">
                  <a:lnSpc>
                    <a:spcPts val="3733"/>
                  </a:lnSpc>
                </a:pPr>
                <a:r>
                  <a:rPr lang="en-US" sz="2666" b="1" spc="79">
                    <a:solidFill>
                      <a:srgbClr val="FFFFFF"/>
                    </a:solidFill>
                    <a:latin typeface="Aileron Ultra-Bold"/>
                    <a:ea typeface="Aileron Ultra-Bold"/>
                    <a:cs typeface="Aileron Ultra-Bold"/>
                    <a:sym typeface="Aileron Ultra-Bold"/>
                  </a:rPr>
                  <a:t>4</a:t>
                </a:r>
              </a:p>
            </p:txBody>
          </p:sp>
        </p:grpSp>
        <p:sp>
          <p:nvSpPr>
            <p:cNvPr id="13" name="TextBox 26">
              <a:extLst>
                <a:ext uri="{FF2B5EF4-FFF2-40B4-BE49-F238E27FC236}">
                  <a16:creationId xmlns:a16="http://schemas.microsoft.com/office/drawing/2014/main" id="{458F2B2C-F5F4-3246-8141-0816D7858525}"/>
                </a:ext>
              </a:extLst>
            </p:cNvPr>
            <p:cNvSpPr txBox="1"/>
            <p:nvPr/>
          </p:nvSpPr>
          <p:spPr>
            <a:xfrm>
              <a:off x="7556701" y="2579529"/>
              <a:ext cx="1339991" cy="553998"/>
            </a:xfrm>
            <a:prstGeom prst="rect">
              <a:avLst/>
            </a:prstGeom>
          </p:spPr>
          <p:txBody>
            <a:bodyPr lIns="0" tIns="0" rIns="0" bIns="0" rtlCol="0" anchor="t">
              <a:spAutoFit/>
            </a:bodyPr>
            <a:lstStyle/>
            <a:p>
              <a:pPr algn="ctr"/>
              <a:r>
                <a:rPr lang="ar-SY" b="1" dirty="0">
                  <a:solidFill>
                    <a:schemeClr val="tx1">
                      <a:lumMod val="95000"/>
                      <a:lumOff val="5000"/>
                    </a:schemeClr>
                  </a:solidFill>
                  <a:latin typeface="Adobe Arabic" panose="02040503050201020203" pitchFamily="18" charset="-78"/>
                  <a:cs typeface="Adobe Arabic" panose="02040503050201020203" pitchFamily="18" charset="-78"/>
                </a:rPr>
                <a:t>إنشاء نظام للمتابعة والمساءلة</a:t>
              </a:r>
              <a:endParaRPr lang="fr-FR" dirty="0">
                <a:solidFill>
                  <a:schemeClr val="tx1">
                    <a:lumMod val="95000"/>
                    <a:lumOff val="5000"/>
                  </a:schemeClr>
                </a:solidFill>
                <a:latin typeface="Adobe Arabic" panose="02040503050201020203" pitchFamily="18" charset="-78"/>
                <a:cs typeface="Adobe Arabic" panose="02040503050201020203" pitchFamily="18" charset="-78"/>
              </a:endParaRPr>
            </a:p>
          </p:txBody>
        </p:sp>
      </p:grpSp>
    </p:spTree>
    <p:extLst>
      <p:ext uri="{BB962C8B-B14F-4D97-AF65-F5344CB8AC3E}">
        <p14:creationId xmlns:p14="http://schemas.microsoft.com/office/powerpoint/2010/main" val="182389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C29751-A3A6-6215-249E-AC026F4C12C0}"/>
            </a:ext>
          </a:extLst>
        </p:cNvPr>
        <p:cNvGrpSpPr/>
        <p:nvPr/>
      </p:nvGrpSpPr>
      <p:grpSpPr>
        <a:xfrm>
          <a:off x="0" y="0"/>
          <a:ext cx="0" cy="0"/>
          <a:chOff x="0" y="0"/>
          <a:chExt cx="0" cy="0"/>
        </a:xfrm>
      </p:grpSpPr>
      <p:sp>
        <p:nvSpPr>
          <p:cNvPr id="8" name="مربع نص 7">
            <a:extLst>
              <a:ext uri="{FF2B5EF4-FFF2-40B4-BE49-F238E27FC236}">
                <a16:creationId xmlns:a16="http://schemas.microsoft.com/office/drawing/2014/main" id="{0FAFC3EA-999E-A09F-5BB7-825E00967466}"/>
              </a:ext>
            </a:extLst>
          </p:cNvPr>
          <p:cNvSpPr txBox="1"/>
          <p:nvPr/>
        </p:nvSpPr>
        <p:spPr>
          <a:xfrm>
            <a:off x="4196993" y="1662940"/>
            <a:ext cx="7339689" cy="3916457"/>
          </a:xfrm>
          <a:prstGeom prst="rect">
            <a:avLst/>
          </a:prstGeom>
          <a:noFill/>
        </p:spPr>
        <p:txBody>
          <a:bodyPr wrap="square">
            <a:spAutoFit/>
          </a:bodyPr>
          <a:lstStyle/>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هندسة البيئة المحيطة لتقليل المشتتات وزيادة التركيز.</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تطبيق مبدأ "التصميم الافتراضي" بجعل الخيارات المنتجة هي الخيارات التلقائية.</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بناء روتين يومي وعادات إيجابية تدعم تحقيق الأهداف.</a:t>
            </a:r>
          </a:p>
          <a:p>
            <a:pPr algn="just" rtl="1">
              <a:lnSpc>
                <a:spcPct val="150000"/>
              </a:lnSpc>
              <a:buNone/>
            </a:pPr>
            <a:r>
              <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أظهرت إحصائيات معهد التخطيط الاستراتيجي (2023) أن تصميم بيئة عمل داعمة يزيد من الإنتاجية بنسبة 32%.</a:t>
            </a:r>
          </a:p>
        </p:txBody>
      </p:sp>
      <p:sp>
        <p:nvSpPr>
          <p:cNvPr id="9" name="مربع نص 8">
            <a:extLst>
              <a:ext uri="{FF2B5EF4-FFF2-40B4-BE49-F238E27FC236}">
                <a16:creationId xmlns:a16="http://schemas.microsoft.com/office/drawing/2014/main" id="{A9459028-8FCE-6BE0-CD05-07789568D6C2}"/>
              </a:ext>
            </a:extLst>
          </p:cNvPr>
          <p:cNvSpPr txBox="1"/>
          <p:nvPr/>
        </p:nvSpPr>
        <p:spPr>
          <a:xfrm>
            <a:off x="2184400" y="2"/>
            <a:ext cx="6962140" cy="584775"/>
          </a:xfrm>
          <a:prstGeom prst="rect">
            <a:avLst/>
          </a:prstGeom>
          <a:noFill/>
        </p:spPr>
        <p:txBody>
          <a:bodyPr wrap="square">
            <a:spAutoFit/>
          </a:bodyPr>
          <a:lstStyle/>
          <a:p>
            <a:pPr lvl="0" algn="ctr">
              <a:defRPr/>
            </a:pPr>
            <a:r>
              <a:rPr lang="ar-SA" sz="3200" b="1" dirty="0">
                <a:solidFill>
                  <a:prstClr val="white"/>
                </a:solidFill>
                <a:latin typeface="Adobe Arabic" panose="02040503050201020203" pitchFamily="18" charset="-78"/>
                <a:ea typeface="Calibri" panose="020F0502020204030204" pitchFamily="34" charset="0"/>
                <a:cs typeface="Adobe Arabic" panose="02040503050201020203" pitchFamily="18" charset="-78"/>
              </a:rPr>
              <a:t>ما هي أهم خمس خطوات يجب أن أتبعها لأصل لأعلى إنتاجية؟</a:t>
            </a:r>
            <a:endParaRPr lang="fr-FR" sz="3200" dirty="0">
              <a:solidFill>
                <a:prstClr val="white"/>
              </a:solidFill>
              <a:latin typeface="Adobe Arabic" panose="02040503050201020203" pitchFamily="18" charset="-78"/>
              <a:cs typeface="Adobe Arabic" panose="02040503050201020203" pitchFamily="18" charset="-78"/>
            </a:endParaRPr>
          </a:p>
        </p:txBody>
      </p:sp>
      <p:grpSp>
        <p:nvGrpSpPr>
          <p:cNvPr id="2" name="مجموعة 1">
            <a:extLst>
              <a:ext uri="{FF2B5EF4-FFF2-40B4-BE49-F238E27FC236}">
                <a16:creationId xmlns:a16="http://schemas.microsoft.com/office/drawing/2014/main" id="{3BD9B40E-10D5-8E02-C467-EF31FB048692}"/>
              </a:ext>
            </a:extLst>
          </p:cNvPr>
          <p:cNvGrpSpPr/>
          <p:nvPr/>
        </p:nvGrpSpPr>
        <p:grpSpPr>
          <a:xfrm>
            <a:off x="920814" y="2578299"/>
            <a:ext cx="2365946" cy="2626701"/>
            <a:chOff x="9140254" y="2903419"/>
            <a:chExt cx="2365946" cy="2626701"/>
          </a:xfrm>
        </p:grpSpPr>
        <p:sp>
          <p:nvSpPr>
            <p:cNvPr id="3" name="Freeform 6">
              <a:extLst>
                <a:ext uri="{FF2B5EF4-FFF2-40B4-BE49-F238E27FC236}">
                  <a16:creationId xmlns:a16="http://schemas.microsoft.com/office/drawing/2014/main" id="{12E7BC55-0FCD-758C-45A1-051AEA6C3072}"/>
                </a:ext>
              </a:extLst>
            </p:cNvPr>
            <p:cNvSpPr/>
            <p:nvPr/>
          </p:nvSpPr>
          <p:spPr>
            <a:xfrm>
              <a:off x="9140254" y="2903419"/>
              <a:ext cx="2365946" cy="1313100"/>
            </a:xfrm>
            <a:custGeom>
              <a:avLst/>
              <a:gdLst/>
              <a:ahLst/>
              <a:cxnLst/>
              <a:rect l="l" t="t" r="r" b="b"/>
              <a:pathLst>
                <a:path w="3548919" h="1969650">
                  <a:moveTo>
                    <a:pt x="0" y="0"/>
                  </a:moveTo>
                  <a:lnTo>
                    <a:pt x="3548919" y="0"/>
                  </a:lnTo>
                  <a:lnTo>
                    <a:pt x="3548919" y="1969650"/>
                  </a:lnTo>
                  <a:lnTo>
                    <a:pt x="0" y="1969650"/>
                  </a:lnTo>
                  <a:lnTo>
                    <a:pt x="0" y="0"/>
                  </a:lnTo>
                  <a:close/>
                </a:path>
              </a:pathLst>
            </a:custGeom>
            <a:blipFill>
              <a:blip r:embed="rId2">
                <a:alphaModFix amt="30000"/>
                <a:extLst>
                  <a:ext uri="{96DAC541-7B7A-43D3-8B79-37D633B846F1}">
                    <asvg:svgBlip xmlns:asvg="http://schemas.microsoft.com/office/drawing/2016/SVG/main" r:embed="rId3"/>
                  </a:ext>
                </a:extLst>
              </a:blip>
              <a:stretch>
                <a:fillRect/>
              </a:stretch>
            </a:blipFill>
          </p:spPr>
          <p:txBody>
            <a:bodyPr/>
            <a:lstStyle/>
            <a:p>
              <a:endParaRPr lang="fr-FR" sz="1200"/>
            </a:p>
          </p:txBody>
        </p:sp>
        <p:grpSp>
          <p:nvGrpSpPr>
            <p:cNvPr id="4" name="Group 13">
              <a:extLst>
                <a:ext uri="{FF2B5EF4-FFF2-40B4-BE49-F238E27FC236}">
                  <a16:creationId xmlns:a16="http://schemas.microsoft.com/office/drawing/2014/main" id="{44FD835A-02F9-AE47-9BD0-E1BD125DEEBF}"/>
                </a:ext>
              </a:extLst>
            </p:cNvPr>
            <p:cNvGrpSpPr/>
            <p:nvPr/>
          </p:nvGrpSpPr>
          <p:grpSpPr>
            <a:xfrm>
              <a:off x="9519555" y="3172005"/>
              <a:ext cx="1607344" cy="1548565"/>
              <a:chOff x="0" y="0"/>
              <a:chExt cx="635000" cy="611779"/>
            </a:xfrm>
          </p:grpSpPr>
          <p:sp>
            <p:nvSpPr>
              <p:cNvPr id="6" name="Freeform 14">
                <a:extLst>
                  <a:ext uri="{FF2B5EF4-FFF2-40B4-BE49-F238E27FC236}">
                    <a16:creationId xmlns:a16="http://schemas.microsoft.com/office/drawing/2014/main" id="{9EB04787-0806-F781-62FD-60BBF396C7EF}"/>
                  </a:ext>
                </a:extLst>
              </p:cNvPr>
              <p:cNvSpPr/>
              <p:nvPr/>
            </p:nvSpPr>
            <p:spPr>
              <a:xfrm>
                <a:off x="0" y="7706"/>
                <a:ext cx="635000" cy="596367"/>
              </a:xfrm>
              <a:custGeom>
                <a:avLst/>
                <a:gdLst/>
                <a:ahLst/>
                <a:cxnLst/>
                <a:rect l="l" t="t" r="r" b="b"/>
                <a:pathLst>
                  <a:path w="635000" h="596367">
                    <a:moveTo>
                      <a:pt x="142683" y="20265"/>
                    </a:moveTo>
                    <a:lnTo>
                      <a:pt x="174817" y="15123"/>
                    </a:lnTo>
                    <a:cubicBezTo>
                      <a:pt x="269338" y="0"/>
                      <a:pt x="365662" y="0"/>
                      <a:pt x="460183" y="15123"/>
                    </a:cubicBezTo>
                    <a:lnTo>
                      <a:pt x="492317" y="20265"/>
                    </a:lnTo>
                    <a:cubicBezTo>
                      <a:pt x="574524" y="33418"/>
                      <a:pt x="635000" y="104339"/>
                      <a:pt x="635000" y="187592"/>
                    </a:cubicBezTo>
                    <a:lnTo>
                      <a:pt x="635000" y="408775"/>
                    </a:lnTo>
                    <a:cubicBezTo>
                      <a:pt x="635000" y="492028"/>
                      <a:pt x="574524" y="562949"/>
                      <a:pt x="492317" y="576102"/>
                    </a:cubicBezTo>
                    <a:lnTo>
                      <a:pt x="460183" y="581243"/>
                    </a:lnTo>
                    <a:cubicBezTo>
                      <a:pt x="365662" y="596367"/>
                      <a:pt x="269338" y="596367"/>
                      <a:pt x="174817" y="581243"/>
                    </a:cubicBezTo>
                    <a:lnTo>
                      <a:pt x="142683" y="576102"/>
                    </a:lnTo>
                    <a:cubicBezTo>
                      <a:pt x="60476" y="562949"/>
                      <a:pt x="0" y="492028"/>
                      <a:pt x="0" y="408775"/>
                    </a:cubicBezTo>
                    <a:lnTo>
                      <a:pt x="0" y="187592"/>
                    </a:lnTo>
                    <a:cubicBezTo>
                      <a:pt x="0" y="104339"/>
                      <a:pt x="60476" y="33418"/>
                      <a:pt x="142683" y="20265"/>
                    </a:cubicBezTo>
                    <a:close/>
                  </a:path>
                </a:pathLst>
              </a:custGeom>
              <a:solidFill>
                <a:srgbClr val="13538A"/>
              </a:solidFill>
            </p:spPr>
            <p:txBody>
              <a:bodyPr/>
              <a:lstStyle/>
              <a:p>
                <a:endParaRPr lang="fr-FR" sz="1200"/>
              </a:p>
            </p:txBody>
          </p:sp>
          <p:sp>
            <p:nvSpPr>
              <p:cNvPr id="7" name="TextBox 15">
                <a:extLst>
                  <a:ext uri="{FF2B5EF4-FFF2-40B4-BE49-F238E27FC236}">
                    <a16:creationId xmlns:a16="http://schemas.microsoft.com/office/drawing/2014/main" id="{D209DDD9-2F3E-5DED-1DEA-93F6B13342B2}"/>
                  </a:ext>
                </a:extLst>
              </p:cNvPr>
              <p:cNvSpPr txBox="1"/>
              <p:nvPr/>
            </p:nvSpPr>
            <p:spPr>
              <a:xfrm>
                <a:off x="0" y="-50800"/>
                <a:ext cx="635000" cy="637179"/>
              </a:xfrm>
              <a:prstGeom prst="rect">
                <a:avLst/>
              </a:prstGeom>
            </p:spPr>
            <p:txBody>
              <a:bodyPr lIns="33867" tIns="33867" rIns="33867" bIns="33867" rtlCol="0" anchor="ctr"/>
              <a:lstStyle/>
              <a:p>
                <a:pPr algn="ctr">
                  <a:lnSpc>
                    <a:spcPts val="3733"/>
                  </a:lnSpc>
                </a:pPr>
                <a:r>
                  <a:rPr lang="en-US" sz="2666" b="1" spc="79" dirty="0">
                    <a:solidFill>
                      <a:srgbClr val="FFFFFF"/>
                    </a:solidFill>
                    <a:latin typeface="Aileron Ultra-Bold"/>
                    <a:ea typeface="Aileron Ultra-Bold"/>
                    <a:cs typeface="Aileron Ultra-Bold"/>
                    <a:sym typeface="Aileron Ultra-Bold"/>
                  </a:rPr>
                  <a:t>5</a:t>
                </a:r>
              </a:p>
            </p:txBody>
          </p:sp>
        </p:grpSp>
        <p:sp>
          <p:nvSpPr>
            <p:cNvPr id="5" name="TextBox 24">
              <a:extLst>
                <a:ext uri="{FF2B5EF4-FFF2-40B4-BE49-F238E27FC236}">
                  <a16:creationId xmlns:a16="http://schemas.microsoft.com/office/drawing/2014/main" id="{68558666-45D6-BE96-3DC0-F441E4B9BE57}"/>
                </a:ext>
              </a:extLst>
            </p:cNvPr>
            <p:cNvSpPr txBox="1"/>
            <p:nvPr/>
          </p:nvSpPr>
          <p:spPr>
            <a:xfrm>
              <a:off x="9653232" y="4914567"/>
              <a:ext cx="1339991" cy="615553"/>
            </a:xfrm>
            <a:prstGeom prst="rect">
              <a:avLst/>
            </a:prstGeom>
          </p:spPr>
          <p:txBody>
            <a:bodyPr lIns="0" tIns="0" rIns="0" bIns="0" rtlCol="0" anchor="t">
              <a:spAutoFit/>
            </a:bodyPr>
            <a:lstStyle/>
            <a:p>
              <a:pPr algn="ctr">
                <a:lnSpc>
                  <a:spcPts val="2427"/>
                </a:lnSpc>
              </a:pPr>
              <a:r>
                <a:rPr lang="ar-AE" b="1" spc="52" dirty="0">
                  <a:solidFill>
                    <a:schemeClr val="tx1">
                      <a:lumMod val="95000"/>
                      <a:lumOff val="5000"/>
                    </a:schemeClr>
                  </a:solidFill>
                  <a:latin typeface="Adobe Arabic" panose="02040503050201020203" pitchFamily="18" charset="-78"/>
                  <a:ea typeface="Aileron"/>
                  <a:cs typeface="Adobe Arabic" panose="02040503050201020203" pitchFamily="18" charset="-78"/>
                  <a:sym typeface="Aileron"/>
                </a:rPr>
                <a:t>تطوير بيئة داعمة للإنتاجية</a:t>
              </a:r>
              <a:endParaRPr lang="en-US" b="1" spc="52" dirty="0">
                <a:solidFill>
                  <a:schemeClr val="tx1">
                    <a:lumMod val="95000"/>
                    <a:lumOff val="5000"/>
                  </a:schemeClr>
                </a:solidFill>
                <a:latin typeface="Adobe Arabic" panose="02040503050201020203" pitchFamily="18" charset="-78"/>
                <a:ea typeface="Aileron"/>
                <a:cs typeface="Adobe Arabic" panose="02040503050201020203" pitchFamily="18" charset="-78"/>
                <a:sym typeface="Aileron"/>
              </a:endParaRPr>
            </a:p>
          </p:txBody>
        </p:sp>
      </p:grpSp>
    </p:spTree>
    <p:extLst>
      <p:ext uri="{BB962C8B-B14F-4D97-AF65-F5344CB8AC3E}">
        <p14:creationId xmlns:p14="http://schemas.microsoft.com/office/powerpoint/2010/main" val="2470602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0EC82-F73D-9983-35DA-F27A93B24BD6}"/>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89C25EA4-5197-60D9-647E-0FB74F471258}"/>
              </a:ext>
            </a:extLst>
          </p:cNvPr>
          <p:cNvSpPr txBox="1"/>
          <p:nvPr/>
        </p:nvSpPr>
        <p:spPr>
          <a:xfrm>
            <a:off x="3045460" y="2"/>
            <a:ext cx="6101080" cy="584775"/>
          </a:xfrm>
          <a:prstGeom prst="rect">
            <a:avLst/>
          </a:prstGeom>
          <a:noFill/>
        </p:spPr>
        <p:txBody>
          <a:bodyPr wrap="square">
            <a:spAutoFit/>
          </a:bodyPr>
          <a:lstStyle/>
          <a:p>
            <a:pPr algn="ctr">
              <a:defRPr/>
            </a:pPr>
            <a:r>
              <a:rPr lang="ar-SA" sz="3200" b="1" dirty="0">
                <a:solidFill>
                  <a:prstClr val="white"/>
                </a:solidFill>
                <a:latin typeface="Adobe Arabic" panose="02040503050201020203" pitchFamily="18" charset="-78"/>
                <a:ea typeface="Calibri" panose="020F0502020204030204" pitchFamily="34" charset="0"/>
                <a:cs typeface="Adobe Arabic" panose="02040503050201020203" pitchFamily="18" charset="-78"/>
              </a:rPr>
              <a:t>كيف استفيد من البوصلة لأبدأ الآن وليس غداً؟</a:t>
            </a:r>
            <a:endParaRPr lang="fr-FR" sz="3200" dirty="0">
              <a:solidFill>
                <a:prstClr val="white"/>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6A980DC7-EDD5-0EF8-9405-76EDC85DD907}"/>
              </a:ext>
            </a:extLst>
          </p:cNvPr>
          <p:cNvGrpSpPr/>
          <p:nvPr/>
        </p:nvGrpSpPr>
        <p:grpSpPr>
          <a:xfrm>
            <a:off x="6394631" y="921778"/>
            <a:ext cx="5332608" cy="965135"/>
            <a:chOff x="2611561" y="522813"/>
            <a:chExt cx="7653269" cy="965135"/>
          </a:xfrm>
        </p:grpSpPr>
        <p:grpSp>
          <p:nvGrpSpPr>
            <p:cNvPr id="7" name="Group 2">
              <a:extLst>
                <a:ext uri="{FF2B5EF4-FFF2-40B4-BE49-F238E27FC236}">
                  <a16:creationId xmlns:a16="http://schemas.microsoft.com/office/drawing/2014/main" id="{1E424902-7C2E-AEA7-E723-D75077C522BB}"/>
                </a:ext>
              </a:extLst>
            </p:cNvPr>
            <p:cNvGrpSpPr/>
            <p:nvPr/>
          </p:nvGrpSpPr>
          <p:grpSpPr>
            <a:xfrm>
              <a:off x="2698136" y="1333654"/>
              <a:ext cx="6957150" cy="154294"/>
              <a:chOff x="2941058" y="1479627"/>
              <a:chExt cx="6957150" cy="154294"/>
            </a:xfrm>
          </p:grpSpPr>
          <p:sp>
            <p:nvSpPr>
              <p:cNvPr id="9" name="Oval 4">
                <a:extLst>
                  <a:ext uri="{FF2B5EF4-FFF2-40B4-BE49-F238E27FC236}">
                    <a16:creationId xmlns:a16="http://schemas.microsoft.com/office/drawing/2014/main" id="{E7845FFE-44D7-1259-C5BF-E3F5C0435E4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grpSp>
            <p:nvGrpSpPr>
              <p:cNvPr id="10" name="Group 5">
                <a:extLst>
                  <a:ext uri="{FF2B5EF4-FFF2-40B4-BE49-F238E27FC236}">
                    <a16:creationId xmlns:a16="http://schemas.microsoft.com/office/drawing/2014/main" id="{4E7FF439-5BC6-AE52-8968-34223C9DA03E}"/>
                  </a:ext>
                </a:extLst>
              </p:cNvPr>
              <p:cNvGrpSpPr/>
              <p:nvPr/>
            </p:nvGrpSpPr>
            <p:grpSpPr>
              <a:xfrm>
                <a:off x="9256541" y="1479627"/>
                <a:ext cx="641667" cy="154294"/>
                <a:chOff x="9256541" y="1479627"/>
                <a:chExt cx="641667" cy="154294"/>
              </a:xfrm>
              <a:solidFill>
                <a:srgbClr val="627383"/>
              </a:solidFill>
            </p:grpSpPr>
            <p:sp>
              <p:nvSpPr>
                <p:cNvPr id="15" name="Arrow: Striped Right 10">
                  <a:extLst>
                    <a:ext uri="{FF2B5EF4-FFF2-40B4-BE49-F238E27FC236}">
                      <a16:creationId xmlns:a16="http://schemas.microsoft.com/office/drawing/2014/main" id="{3EA9D8B0-1CA3-59CF-A8CC-1FFC9B2C1C9E}"/>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16" name="Arrow: Striped Right 11">
                  <a:extLst>
                    <a:ext uri="{FF2B5EF4-FFF2-40B4-BE49-F238E27FC236}">
                      <a16:creationId xmlns:a16="http://schemas.microsoft.com/office/drawing/2014/main" id="{AB39A98D-21F3-9E3B-C0F3-E3B9B3349621}"/>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17" name="Arrow: Striped Right 12">
                  <a:extLst>
                    <a:ext uri="{FF2B5EF4-FFF2-40B4-BE49-F238E27FC236}">
                      <a16:creationId xmlns:a16="http://schemas.microsoft.com/office/drawing/2014/main" id="{3C64FC6B-CB1E-6167-5484-8719F5C2B9B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dirty="0">
                    <a:solidFill>
                      <a:prstClr val="white"/>
                    </a:solidFill>
                    <a:latin typeface="Calibri" panose="020F0502020204030204"/>
                  </a:endParaRPr>
                </a:p>
              </p:txBody>
            </p:sp>
          </p:grpSp>
          <p:grpSp>
            <p:nvGrpSpPr>
              <p:cNvPr id="11" name="Group 6">
                <a:extLst>
                  <a:ext uri="{FF2B5EF4-FFF2-40B4-BE49-F238E27FC236}">
                    <a16:creationId xmlns:a16="http://schemas.microsoft.com/office/drawing/2014/main" id="{9474FE07-8C67-0131-0BC9-3F01FA4BAA45}"/>
                  </a:ext>
                </a:extLst>
              </p:cNvPr>
              <p:cNvGrpSpPr/>
              <p:nvPr/>
            </p:nvGrpSpPr>
            <p:grpSpPr>
              <a:xfrm>
                <a:off x="2941058" y="1479627"/>
                <a:ext cx="641667" cy="154294"/>
                <a:chOff x="9256541" y="1479627"/>
                <a:chExt cx="641667" cy="154294"/>
              </a:xfrm>
              <a:solidFill>
                <a:srgbClr val="627383"/>
              </a:solidFill>
            </p:grpSpPr>
            <p:sp>
              <p:nvSpPr>
                <p:cNvPr id="12" name="Arrow: Striped Right 7">
                  <a:extLst>
                    <a:ext uri="{FF2B5EF4-FFF2-40B4-BE49-F238E27FC236}">
                      <a16:creationId xmlns:a16="http://schemas.microsoft.com/office/drawing/2014/main" id="{653534F8-25A3-0518-FC1E-D5C2EA8C32A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13" name="Arrow: Striped Right 8">
                  <a:extLst>
                    <a:ext uri="{FF2B5EF4-FFF2-40B4-BE49-F238E27FC236}">
                      <a16:creationId xmlns:a16="http://schemas.microsoft.com/office/drawing/2014/main" id="{6B5E04FE-1BF3-F196-4B6D-02049627313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14" name="Arrow: Striped Right 9">
                  <a:extLst>
                    <a:ext uri="{FF2B5EF4-FFF2-40B4-BE49-F238E27FC236}">
                      <a16:creationId xmlns:a16="http://schemas.microsoft.com/office/drawing/2014/main" id="{FE6526B6-832C-5E8C-BC7A-A0310B7E8959}"/>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dirty="0">
                    <a:solidFill>
                      <a:prstClr val="white"/>
                    </a:solidFill>
                    <a:latin typeface="Calibri" panose="020F0502020204030204"/>
                  </a:endParaRPr>
                </a:p>
              </p:txBody>
            </p:sp>
          </p:grpSp>
        </p:grpSp>
        <p:sp>
          <p:nvSpPr>
            <p:cNvPr id="8" name="TextBox 3">
              <a:extLst>
                <a:ext uri="{FF2B5EF4-FFF2-40B4-BE49-F238E27FC236}">
                  <a16:creationId xmlns:a16="http://schemas.microsoft.com/office/drawing/2014/main" id="{56BBE0C5-9248-525D-0358-C588389ED6E7}"/>
                </a:ext>
              </a:extLst>
            </p:cNvPr>
            <p:cNvSpPr txBox="1"/>
            <p:nvPr/>
          </p:nvSpPr>
          <p:spPr>
            <a:xfrm>
              <a:off x="2611561" y="522813"/>
              <a:ext cx="7653269" cy="800219"/>
            </a:xfrm>
            <a:prstGeom prst="rect">
              <a:avLst/>
            </a:prstGeom>
            <a:noFill/>
          </p:spPr>
          <p:txBody>
            <a:bodyPr wrap="square">
              <a:spAutoFit/>
            </a:bodyPr>
            <a:lstStyle/>
            <a:p>
              <a:pPr algn="ctr" rtl="1">
                <a:lnSpc>
                  <a:spcPct val="115000"/>
                </a:lnSpc>
                <a:defRPr/>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العوائق الرئيسية التي تمنعنا من البدء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21" name="مجموعة 120">
            <a:extLst>
              <a:ext uri="{FF2B5EF4-FFF2-40B4-BE49-F238E27FC236}">
                <a16:creationId xmlns:a16="http://schemas.microsoft.com/office/drawing/2014/main" id="{006C4CEE-01ED-F798-42CA-26D32D7031D9}"/>
              </a:ext>
            </a:extLst>
          </p:cNvPr>
          <p:cNvGrpSpPr/>
          <p:nvPr/>
        </p:nvGrpSpPr>
        <p:grpSpPr>
          <a:xfrm>
            <a:off x="2869302" y="2344737"/>
            <a:ext cx="7011896" cy="2121850"/>
            <a:chOff x="2869302" y="2344737"/>
            <a:chExt cx="7011896" cy="2121850"/>
          </a:xfrm>
        </p:grpSpPr>
        <p:sp>
          <p:nvSpPr>
            <p:cNvPr id="104" name="Google Shape;3905;p79">
              <a:extLst>
                <a:ext uri="{FF2B5EF4-FFF2-40B4-BE49-F238E27FC236}">
                  <a16:creationId xmlns:a16="http://schemas.microsoft.com/office/drawing/2014/main" id="{7F73609E-546A-8FFF-EA87-F6349CA71DF4}"/>
                </a:ext>
              </a:extLst>
            </p:cNvPr>
            <p:cNvSpPr/>
            <p:nvPr/>
          </p:nvSpPr>
          <p:spPr>
            <a:xfrm>
              <a:off x="7313469" y="3103698"/>
              <a:ext cx="2040389" cy="1030842"/>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solidFill>
              <a:srgbClr val="168489"/>
            </a:solidFill>
            <a:ln>
              <a:noFill/>
            </a:ln>
          </p:spPr>
          <p:txBody>
            <a:bodyPr spcFirstLastPara="1" wrap="square" lIns="91425" tIns="91425" rIns="91425" bIns="91425" anchor="ctr" anchorCtr="0">
              <a:noAutofit/>
            </a:bodyPr>
            <a:lstStyle/>
            <a:p>
              <a:endParaRPr/>
            </a:p>
          </p:txBody>
        </p:sp>
        <p:sp>
          <p:nvSpPr>
            <p:cNvPr id="106" name="Google Shape;3907;p79">
              <a:extLst>
                <a:ext uri="{FF2B5EF4-FFF2-40B4-BE49-F238E27FC236}">
                  <a16:creationId xmlns:a16="http://schemas.microsoft.com/office/drawing/2014/main" id="{79E123C5-3D84-1F88-A4F7-116A92673B5D}"/>
                </a:ext>
              </a:extLst>
            </p:cNvPr>
            <p:cNvSpPr/>
            <p:nvPr/>
          </p:nvSpPr>
          <p:spPr>
            <a:xfrm>
              <a:off x="7774012" y="4118405"/>
              <a:ext cx="1065674" cy="348182"/>
            </a:xfrm>
            <a:custGeom>
              <a:avLst/>
              <a:gdLst/>
              <a:ahLst/>
              <a:cxnLst/>
              <a:rect l="l" t="t" r="r" b="b"/>
              <a:pathLst>
                <a:path w="6608" h="2159" extrusionOk="0">
                  <a:moveTo>
                    <a:pt x="3501" y="647"/>
                  </a:moveTo>
                  <a:cubicBezTo>
                    <a:pt x="3723" y="647"/>
                    <a:pt x="3935" y="820"/>
                    <a:pt x="3936" y="1080"/>
                  </a:cubicBezTo>
                  <a:cubicBezTo>
                    <a:pt x="3936" y="1318"/>
                    <a:pt x="3743" y="1512"/>
                    <a:pt x="3504" y="1512"/>
                  </a:cubicBezTo>
                  <a:cubicBezTo>
                    <a:pt x="3118" y="1512"/>
                    <a:pt x="2924" y="1048"/>
                    <a:pt x="3198" y="775"/>
                  </a:cubicBezTo>
                  <a:cubicBezTo>
                    <a:pt x="3286" y="687"/>
                    <a:pt x="3395" y="647"/>
                    <a:pt x="3501" y="647"/>
                  </a:cubicBezTo>
                  <a:close/>
                  <a:moveTo>
                    <a:pt x="3504" y="0"/>
                  </a:moveTo>
                  <a:cubicBezTo>
                    <a:pt x="3051" y="0"/>
                    <a:pt x="2646" y="282"/>
                    <a:pt x="2490" y="708"/>
                  </a:cubicBezTo>
                  <a:lnTo>
                    <a:pt x="357" y="708"/>
                  </a:lnTo>
                  <a:cubicBezTo>
                    <a:pt x="160" y="708"/>
                    <a:pt x="0" y="868"/>
                    <a:pt x="0" y="1065"/>
                  </a:cubicBezTo>
                  <a:lnTo>
                    <a:pt x="0" y="1129"/>
                  </a:lnTo>
                  <a:cubicBezTo>
                    <a:pt x="0" y="1326"/>
                    <a:pt x="160" y="1486"/>
                    <a:pt x="357" y="1486"/>
                  </a:cubicBezTo>
                  <a:lnTo>
                    <a:pt x="2502" y="1486"/>
                  </a:lnTo>
                  <a:cubicBezTo>
                    <a:pt x="2668" y="1893"/>
                    <a:pt x="3064" y="2159"/>
                    <a:pt x="3502" y="2159"/>
                  </a:cubicBezTo>
                  <a:cubicBezTo>
                    <a:pt x="3943" y="2159"/>
                    <a:pt x="4338" y="1893"/>
                    <a:pt x="4503" y="1486"/>
                  </a:cubicBezTo>
                  <a:lnTo>
                    <a:pt x="6271" y="1486"/>
                  </a:lnTo>
                  <a:cubicBezTo>
                    <a:pt x="6457" y="1486"/>
                    <a:pt x="6607" y="1336"/>
                    <a:pt x="6607" y="1150"/>
                  </a:cubicBezTo>
                  <a:lnTo>
                    <a:pt x="6607" y="1044"/>
                  </a:lnTo>
                  <a:cubicBezTo>
                    <a:pt x="6607" y="859"/>
                    <a:pt x="6457" y="710"/>
                    <a:pt x="6271" y="708"/>
                  </a:cubicBezTo>
                  <a:lnTo>
                    <a:pt x="4518" y="708"/>
                  </a:lnTo>
                  <a:cubicBezTo>
                    <a:pt x="4362" y="282"/>
                    <a:pt x="3957" y="0"/>
                    <a:pt x="3504" y="0"/>
                  </a:cubicBezTo>
                  <a:close/>
                </a:path>
              </a:pathLst>
            </a:custGeom>
            <a:solidFill>
              <a:srgbClr val="A5B7C5"/>
            </a:solidFill>
            <a:ln>
              <a:noFill/>
            </a:ln>
          </p:spPr>
          <p:txBody>
            <a:bodyPr spcFirstLastPara="1" wrap="square" lIns="91425" tIns="91425" rIns="91425" bIns="91425" anchor="ctr" anchorCtr="0">
              <a:noAutofit/>
            </a:bodyPr>
            <a:lstStyle/>
            <a:p>
              <a:endParaRPr/>
            </a:p>
          </p:txBody>
        </p:sp>
        <p:sp>
          <p:nvSpPr>
            <p:cNvPr id="107" name="Google Shape;3908;p79">
              <a:extLst>
                <a:ext uri="{FF2B5EF4-FFF2-40B4-BE49-F238E27FC236}">
                  <a16:creationId xmlns:a16="http://schemas.microsoft.com/office/drawing/2014/main" id="{676E457F-220A-5276-F07A-FEE0DFE4EA0C}"/>
                </a:ext>
              </a:extLst>
            </p:cNvPr>
            <p:cNvSpPr/>
            <p:nvPr/>
          </p:nvSpPr>
          <p:spPr>
            <a:xfrm>
              <a:off x="6559970" y="4118405"/>
              <a:ext cx="1065674" cy="348182"/>
            </a:xfrm>
            <a:custGeom>
              <a:avLst/>
              <a:gdLst/>
              <a:ahLst/>
              <a:cxnLst/>
              <a:rect l="l" t="t" r="r" b="b"/>
              <a:pathLst>
                <a:path w="6608" h="2159" extrusionOk="0">
                  <a:moveTo>
                    <a:pt x="3500" y="647"/>
                  </a:moveTo>
                  <a:cubicBezTo>
                    <a:pt x="3722" y="647"/>
                    <a:pt x="3935" y="820"/>
                    <a:pt x="3935" y="1080"/>
                  </a:cubicBezTo>
                  <a:cubicBezTo>
                    <a:pt x="3935" y="1318"/>
                    <a:pt x="3741" y="1512"/>
                    <a:pt x="3503" y="1512"/>
                  </a:cubicBezTo>
                  <a:cubicBezTo>
                    <a:pt x="3117" y="1512"/>
                    <a:pt x="2925" y="1048"/>
                    <a:pt x="3197" y="775"/>
                  </a:cubicBezTo>
                  <a:cubicBezTo>
                    <a:pt x="3285" y="687"/>
                    <a:pt x="3393" y="647"/>
                    <a:pt x="3500" y="647"/>
                  </a:cubicBezTo>
                  <a:close/>
                  <a:moveTo>
                    <a:pt x="3503" y="0"/>
                  </a:moveTo>
                  <a:cubicBezTo>
                    <a:pt x="3049" y="0"/>
                    <a:pt x="2644" y="282"/>
                    <a:pt x="2489" y="708"/>
                  </a:cubicBezTo>
                  <a:lnTo>
                    <a:pt x="358" y="708"/>
                  </a:lnTo>
                  <a:cubicBezTo>
                    <a:pt x="159" y="708"/>
                    <a:pt x="0" y="868"/>
                    <a:pt x="0" y="1065"/>
                  </a:cubicBezTo>
                  <a:lnTo>
                    <a:pt x="0" y="1129"/>
                  </a:lnTo>
                  <a:cubicBezTo>
                    <a:pt x="0" y="1326"/>
                    <a:pt x="159" y="1486"/>
                    <a:pt x="358" y="1486"/>
                  </a:cubicBezTo>
                  <a:lnTo>
                    <a:pt x="2502" y="1486"/>
                  </a:lnTo>
                  <a:cubicBezTo>
                    <a:pt x="2668" y="1893"/>
                    <a:pt x="3064" y="2159"/>
                    <a:pt x="3503" y="2159"/>
                  </a:cubicBezTo>
                  <a:cubicBezTo>
                    <a:pt x="3941" y="2159"/>
                    <a:pt x="4338" y="1893"/>
                    <a:pt x="4503" y="1486"/>
                  </a:cubicBezTo>
                  <a:lnTo>
                    <a:pt x="6271" y="1486"/>
                  </a:lnTo>
                  <a:cubicBezTo>
                    <a:pt x="6457" y="1486"/>
                    <a:pt x="6608" y="1336"/>
                    <a:pt x="6608" y="1150"/>
                  </a:cubicBezTo>
                  <a:lnTo>
                    <a:pt x="6608" y="1044"/>
                  </a:lnTo>
                  <a:cubicBezTo>
                    <a:pt x="6606" y="859"/>
                    <a:pt x="6455" y="708"/>
                    <a:pt x="6270" y="708"/>
                  </a:cubicBezTo>
                  <a:lnTo>
                    <a:pt x="4516" y="708"/>
                  </a:lnTo>
                  <a:cubicBezTo>
                    <a:pt x="4361" y="282"/>
                    <a:pt x="3956" y="0"/>
                    <a:pt x="3503" y="0"/>
                  </a:cubicBezTo>
                  <a:close/>
                </a:path>
              </a:pathLst>
            </a:custGeom>
            <a:solidFill>
              <a:srgbClr val="A5B7C5"/>
            </a:solidFill>
            <a:ln>
              <a:noFill/>
            </a:ln>
          </p:spPr>
          <p:txBody>
            <a:bodyPr spcFirstLastPara="1" wrap="square" lIns="91425" tIns="91425" rIns="91425" bIns="91425" anchor="ctr" anchorCtr="0">
              <a:noAutofit/>
            </a:bodyPr>
            <a:lstStyle/>
            <a:p>
              <a:endParaRPr/>
            </a:p>
          </p:txBody>
        </p:sp>
        <p:sp>
          <p:nvSpPr>
            <p:cNvPr id="108" name="Google Shape;3909;p79">
              <a:extLst>
                <a:ext uri="{FF2B5EF4-FFF2-40B4-BE49-F238E27FC236}">
                  <a16:creationId xmlns:a16="http://schemas.microsoft.com/office/drawing/2014/main" id="{164C1CB0-D7A6-EE8E-EA4D-246BC6227326}"/>
                </a:ext>
              </a:extLst>
            </p:cNvPr>
            <p:cNvSpPr/>
            <p:nvPr/>
          </p:nvSpPr>
          <p:spPr>
            <a:xfrm>
              <a:off x="5297870" y="4118405"/>
              <a:ext cx="1065674" cy="348182"/>
            </a:xfrm>
            <a:custGeom>
              <a:avLst/>
              <a:gdLst/>
              <a:ahLst/>
              <a:cxnLst/>
              <a:rect l="l" t="t" r="r" b="b"/>
              <a:pathLst>
                <a:path w="6608" h="2159" extrusionOk="0">
                  <a:moveTo>
                    <a:pt x="3500" y="647"/>
                  </a:moveTo>
                  <a:cubicBezTo>
                    <a:pt x="3722" y="647"/>
                    <a:pt x="3935" y="820"/>
                    <a:pt x="3935" y="1080"/>
                  </a:cubicBezTo>
                  <a:cubicBezTo>
                    <a:pt x="3935" y="1318"/>
                    <a:pt x="3743" y="1512"/>
                    <a:pt x="3504" y="1512"/>
                  </a:cubicBezTo>
                  <a:cubicBezTo>
                    <a:pt x="3119" y="1512"/>
                    <a:pt x="2925" y="1048"/>
                    <a:pt x="3197" y="775"/>
                  </a:cubicBezTo>
                  <a:cubicBezTo>
                    <a:pt x="3285" y="687"/>
                    <a:pt x="3394" y="647"/>
                    <a:pt x="3500" y="647"/>
                  </a:cubicBezTo>
                  <a:close/>
                  <a:moveTo>
                    <a:pt x="3504" y="0"/>
                  </a:moveTo>
                  <a:cubicBezTo>
                    <a:pt x="3050" y="0"/>
                    <a:pt x="2646" y="282"/>
                    <a:pt x="2491" y="708"/>
                  </a:cubicBezTo>
                  <a:lnTo>
                    <a:pt x="358" y="708"/>
                  </a:lnTo>
                  <a:cubicBezTo>
                    <a:pt x="159" y="708"/>
                    <a:pt x="1" y="868"/>
                    <a:pt x="1" y="1065"/>
                  </a:cubicBezTo>
                  <a:lnTo>
                    <a:pt x="1" y="1129"/>
                  </a:lnTo>
                  <a:cubicBezTo>
                    <a:pt x="1" y="1326"/>
                    <a:pt x="159" y="1486"/>
                    <a:pt x="358" y="1486"/>
                  </a:cubicBezTo>
                  <a:lnTo>
                    <a:pt x="2502" y="1486"/>
                  </a:lnTo>
                  <a:cubicBezTo>
                    <a:pt x="2669" y="1893"/>
                    <a:pt x="3064" y="2159"/>
                    <a:pt x="3503" y="2159"/>
                  </a:cubicBezTo>
                  <a:cubicBezTo>
                    <a:pt x="3943" y="2159"/>
                    <a:pt x="4339" y="1893"/>
                    <a:pt x="4504" y="1486"/>
                  </a:cubicBezTo>
                  <a:lnTo>
                    <a:pt x="6272" y="1486"/>
                  </a:lnTo>
                  <a:cubicBezTo>
                    <a:pt x="6457" y="1486"/>
                    <a:pt x="6608" y="1336"/>
                    <a:pt x="6608" y="1150"/>
                  </a:cubicBezTo>
                  <a:lnTo>
                    <a:pt x="6608" y="1044"/>
                  </a:lnTo>
                  <a:cubicBezTo>
                    <a:pt x="6608" y="859"/>
                    <a:pt x="6457" y="710"/>
                    <a:pt x="6272" y="708"/>
                  </a:cubicBezTo>
                  <a:lnTo>
                    <a:pt x="4518" y="708"/>
                  </a:lnTo>
                  <a:cubicBezTo>
                    <a:pt x="4361" y="282"/>
                    <a:pt x="3958" y="0"/>
                    <a:pt x="3504" y="0"/>
                  </a:cubicBezTo>
                  <a:close/>
                </a:path>
              </a:pathLst>
            </a:custGeom>
            <a:solidFill>
              <a:srgbClr val="A5B7C5"/>
            </a:solidFill>
            <a:ln>
              <a:noFill/>
            </a:ln>
          </p:spPr>
          <p:txBody>
            <a:bodyPr spcFirstLastPara="1" wrap="square" lIns="91425" tIns="91425" rIns="91425" bIns="91425" anchor="ctr" anchorCtr="0">
              <a:noAutofit/>
            </a:bodyPr>
            <a:lstStyle/>
            <a:p>
              <a:endParaRPr/>
            </a:p>
          </p:txBody>
        </p:sp>
        <p:sp>
          <p:nvSpPr>
            <p:cNvPr id="109" name="Google Shape;3910;p79">
              <a:extLst>
                <a:ext uri="{FF2B5EF4-FFF2-40B4-BE49-F238E27FC236}">
                  <a16:creationId xmlns:a16="http://schemas.microsoft.com/office/drawing/2014/main" id="{B36DE33D-AD84-091B-1644-B2F709B23FBD}"/>
                </a:ext>
              </a:extLst>
            </p:cNvPr>
            <p:cNvSpPr/>
            <p:nvPr/>
          </p:nvSpPr>
          <p:spPr>
            <a:xfrm>
              <a:off x="4071732" y="4118405"/>
              <a:ext cx="1065674" cy="348182"/>
            </a:xfrm>
            <a:custGeom>
              <a:avLst/>
              <a:gdLst/>
              <a:ahLst/>
              <a:cxnLst/>
              <a:rect l="l" t="t" r="r" b="b"/>
              <a:pathLst>
                <a:path w="6608" h="2159" extrusionOk="0">
                  <a:moveTo>
                    <a:pt x="3500" y="647"/>
                  </a:moveTo>
                  <a:cubicBezTo>
                    <a:pt x="3722" y="647"/>
                    <a:pt x="3935" y="820"/>
                    <a:pt x="3935" y="1080"/>
                  </a:cubicBezTo>
                  <a:cubicBezTo>
                    <a:pt x="3935" y="1318"/>
                    <a:pt x="3743" y="1512"/>
                    <a:pt x="3503" y="1512"/>
                  </a:cubicBezTo>
                  <a:cubicBezTo>
                    <a:pt x="3118" y="1512"/>
                    <a:pt x="2925" y="1048"/>
                    <a:pt x="3197" y="775"/>
                  </a:cubicBezTo>
                  <a:cubicBezTo>
                    <a:pt x="3285" y="687"/>
                    <a:pt x="3394" y="647"/>
                    <a:pt x="3500" y="647"/>
                  </a:cubicBezTo>
                  <a:close/>
                  <a:moveTo>
                    <a:pt x="3503" y="0"/>
                  </a:moveTo>
                  <a:cubicBezTo>
                    <a:pt x="3050" y="0"/>
                    <a:pt x="2644" y="282"/>
                    <a:pt x="2489" y="708"/>
                  </a:cubicBezTo>
                  <a:lnTo>
                    <a:pt x="358" y="708"/>
                  </a:lnTo>
                  <a:cubicBezTo>
                    <a:pt x="159" y="708"/>
                    <a:pt x="1" y="868"/>
                    <a:pt x="1" y="1065"/>
                  </a:cubicBezTo>
                  <a:lnTo>
                    <a:pt x="1" y="1129"/>
                  </a:lnTo>
                  <a:cubicBezTo>
                    <a:pt x="1" y="1326"/>
                    <a:pt x="159" y="1486"/>
                    <a:pt x="358" y="1486"/>
                  </a:cubicBezTo>
                  <a:lnTo>
                    <a:pt x="2502" y="1486"/>
                  </a:lnTo>
                  <a:cubicBezTo>
                    <a:pt x="2668" y="1893"/>
                    <a:pt x="3064" y="2159"/>
                    <a:pt x="3503" y="2159"/>
                  </a:cubicBezTo>
                  <a:cubicBezTo>
                    <a:pt x="3943" y="2159"/>
                    <a:pt x="4339" y="1893"/>
                    <a:pt x="4504" y="1486"/>
                  </a:cubicBezTo>
                  <a:lnTo>
                    <a:pt x="6271" y="1486"/>
                  </a:lnTo>
                  <a:cubicBezTo>
                    <a:pt x="6457" y="1486"/>
                    <a:pt x="6608" y="1336"/>
                    <a:pt x="6608" y="1150"/>
                  </a:cubicBezTo>
                  <a:lnTo>
                    <a:pt x="6608" y="1044"/>
                  </a:lnTo>
                  <a:cubicBezTo>
                    <a:pt x="6608" y="859"/>
                    <a:pt x="6457" y="710"/>
                    <a:pt x="6271" y="708"/>
                  </a:cubicBezTo>
                  <a:lnTo>
                    <a:pt x="4516" y="708"/>
                  </a:lnTo>
                  <a:cubicBezTo>
                    <a:pt x="4361" y="282"/>
                    <a:pt x="3956" y="0"/>
                    <a:pt x="3503" y="0"/>
                  </a:cubicBezTo>
                  <a:close/>
                </a:path>
              </a:pathLst>
            </a:custGeom>
            <a:solidFill>
              <a:srgbClr val="A5B7C5"/>
            </a:solidFill>
            <a:ln>
              <a:noFill/>
            </a:ln>
          </p:spPr>
          <p:txBody>
            <a:bodyPr spcFirstLastPara="1" wrap="square" lIns="91425" tIns="91425" rIns="91425" bIns="91425" anchor="ctr" anchorCtr="0">
              <a:noAutofit/>
            </a:bodyPr>
            <a:lstStyle/>
            <a:p>
              <a:endParaRPr/>
            </a:p>
          </p:txBody>
        </p:sp>
        <p:sp>
          <p:nvSpPr>
            <p:cNvPr id="110" name="Google Shape;3911;p79">
              <a:extLst>
                <a:ext uri="{FF2B5EF4-FFF2-40B4-BE49-F238E27FC236}">
                  <a16:creationId xmlns:a16="http://schemas.microsoft.com/office/drawing/2014/main" id="{3ED51AEA-CD49-3B23-3CC8-6ADFCA730646}"/>
                </a:ext>
              </a:extLst>
            </p:cNvPr>
            <p:cNvSpPr/>
            <p:nvPr/>
          </p:nvSpPr>
          <p:spPr>
            <a:xfrm>
              <a:off x="2869302" y="4118405"/>
              <a:ext cx="1065674" cy="348182"/>
            </a:xfrm>
            <a:custGeom>
              <a:avLst/>
              <a:gdLst/>
              <a:ahLst/>
              <a:cxnLst/>
              <a:rect l="l" t="t" r="r" b="b"/>
              <a:pathLst>
                <a:path w="6608" h="2159" extrusionOk="0">
                  <a:moveTo>
                    <a:pt x="3502" y="647"/>
                  </a:moveTo>
                  <a:cubicBezTo>
                    <a:pt x="3724" y="647"/>
                    <a:pt x="3937" y="820"/>
                    <a:pt x="3937" y="1080"/>
                  </a:cubicBezTo>
                  <a:cubicBezTo>
                    <a:pt x="3937" y="1318"/>
                    <a:pt x="3743" y="1512"/>
                    <a:pt x="3505" y="1512"/>
                  </a:cubicBezTo>
                  <a:cubicBezTo>
                    <a:pt x="3119" y="1512"/>
                    <a:pt x="2926" y="1048"/>
                    <a:pt x="3199" y="775"/>
                  </a:cubicBezTo>
                  <a:cubicBezTo>
                    <a:pt x="3287" y="687"/>
                    <a:pt x="3395" y="647"/>
                    <a:pt x="3502" y="647"/>
                  </a:cubicBezTo>
                  <a:close/>
                  <a:moveTo>
                    <a:pt x="3505" y="0"/>
                  </a:moveTo>
                  <a:cubicBezTo>
                    <a:pt x="3051" y="0"/>
                    <a:pt x="2646" y="282"/>
                    <a:pt x="2491" y="708"/>
                  </a:cubicBezTo>
                  <a:lnTo>
                    <a:pt x="358" y="708"/>
                  </a:lnTo>
                  <a:cubicBezTo>
                    <a:pt x="161" y="708"/>
                    <a:pt x="1" y="868"/>
                    <a:pt x="1" y="1065"/>
                  </a:cubicBezTo>
                  <a:lnTo>
                    <a:pt x="1" y="1129"/>
                  </a:lnTo>
                  <a:cubicBezTo>
                    <a:pt x="1" y="1326"/>
                    <a:pt x="161" y="1486"/>
                    <a:pt x="358" y="1486"/>
                  </a:cubicBezTo>
                  <a:lnTo>
                    <a:pt x="2504" y="1486"/>
                  </a:lnTo>
                  <a:cubicBezTo>
                    <a:pt x="2669" y="1893"/>
                    <a:pt x="3064" y="2159"/>
                    <a:pt x="3505" y="2159"/>
                  </a:cubicBezTo>
                  <a:cubicBezTo>
                    <a:pt x="3943" y="2159"/>
                    <a:pt x="4339" y="1893"/>
                    <a:pt x="4505" y="1486"/>
                  </a:cubicBezTo>
                  <a:lnTo>
                    <a:pt x="6272" y="1486"/>
                  </a:lnTo>
                  <a:cubicBezTo>
                    <a:pt x="6457" y="1486"/>
                    <a:pt x="6608" y="1336"/>
                    <a:pt x="6608" y="1150"/>
                  </a:cubicBezTo>
                  <a:lnTo>
                    <a:pt x="6608" y="1044"/>
                  </a:lnTo>
                  <a:cubicBezTo>
                    <a:pt x="6608" y="859"/>
                    <a:pt x="6457" y="710"/>
                    <a:pt x="6272" y="708"/>
                  </a:cubicBezTo>
                  <a:lnTo>
                    <a:pt x="4518" y="708"/>
                  </a:lnTo>
                  <a:cubicBezTo>
                    <a:pt x="4363" y="282"/>
                    <a:pt x="3958" y="0"/>
                    <a:pt x="3505" y="0"/>
                  </a:cubicBezTo>
                  <a:close/>
                </a:path>
              </a:pathLst>
            </a:custGeom>
            <a:solidFill>
              <a:srgbClr val="A5B7C5"/>
            </a:solidFill>
            <a:ln>
              <a:noFill/>
            </a:ln>
          </p:spPr>
          <p:txBody>
            <a:bodyPr spcFirstLastPara="1" wrap="square" lIns="91425" tIns="91425" rIns="91425" bIns="91425" anchor="ctr" anchorCtr="0">
              <a:noAutofit/>
            </a:bodyPr>
            <a:lstStyle/>
            <a:p>
              <a:endParaRPr/>
            </a:p>
          </p:txBody>
        </p:sp>
        <p:sp>
          <p:nvSpPr>
            <p:cNvPr id="112" name="مربع نص 111">
              <a:extLst>
                <a:ext uri="{FF2B5EF4-FFF2-40B4-BE49-F238E27FC236}">
                  <a16:creationId xmlns:a16="http://schemas.microsoft.com/office/drawing/2014/main" id="{524464F6-5A87-B26F-74EE-68573E9284CD}"/>
                </a:ext>
              </a:extLst>
            </p:cNvPr>
            <p:cNvSpPr txBox="1"/>
            <p:nvPr/>
          </p:nvSpPr>
          <p:spPr>
            <a:xfrm>
              <a:off x="7334351" y="2344737"/>
              <a:ext cx="2546847" cy="503215"/>
            </a:xfrm>
            <a:prstGeom prst="rect">
              <a:avLst/>
            </a:prstGeom>
            <a:noFill/>
          </p:spPr>
          <p:txBody>
            <a:bodyPr wrap="square">
              <a:spAutoFit/>
            </a:bodyPr>
            <a:lstStyle/>
            <a:p>
              <a:pPr algn="ctr" rtl="0">
                <a:lnSpc>
                  <a:spcPct val="115000"/>
                </a:lnSpc>
              </a:pPr>
              <a:r>
                <a:rPr lang="ar-SA" sz="24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المماطلة والتسويف</a:t>
              </a:r>
              <a:endParaRPr lang="fr-FR" b="1"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2" name="مجموعة 121">
            <a:extLst>
              <a:ext uri="{FF2B5EF4-FFF2-40B4-BE49-F238E27FC236}">
                <a16:creationId xmlns:a16="http://schemas.microsoft.com/office/drawing/2014/main" id="{4CE98D7E-CEA9-8736-73D6-357BF69EB2C7}"/>
              </a:ext>
            </a:extLst>
          </p:cNvPr>
          <p:cNvGrpSpPr/>
          <p:nvPr/>
        </p:nvGrpSpPr>
        <p:grpSpPr>
          <a:xfrm>
            <a:off x="6111706" y="4460766"/>
            <a:ext cx="2162367" cy="1860281"/>
            <a:chOff x="6111704" y="4460764"/>
            <a:chExt cx="2162367" cy="1860281"/>
          </a:xfrm>
        </p:grpSpPr>
        <p:sp>
          <p:nvSpPr>
            <p:cNvPr id="101" name="Google Shape;3902;p79">
              <a:extLst>
                <a:ext uri="{FF2B5EF4-FFF2-40B4-BE49-F238E27FC236}">
                  <a16:creationId xmlns:a16="http://schemas.microsoft.com/office/drawing/2014/main" id="{CC5BF9F2-D803-3DC4-DCE4-5228E6E2971E}"/>
                </a:ext>
              </a:extLst>
            </p:cNvPr>
            <p:cNvSpPr/>
            <p:nvPr/>
          </p:nvSpPr>
          <p:spPr>
            <a:xfrm>
              <a:off x="6111704" y="4460764"/>
              <a:ext cx="2012813" cy="1030842"/>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solidFill>
              <a:schemeClr val="accent4"/>
            </a:solidFill>
            <a:ln>
              <a:noFill/>
            </a:ln>
          </p:spPr>
          <p:txBody>
            <a:bodyPr spcFirstLastPara="1" wrap="square" lIns="91425" tIns="91425" rIns="91425" bIns="91425" anchor="ctr" anchorCtr="0">
              <a:noAutofit/>
            </a:bodyPr>
            <a:lstStyle/>
            <a:p>
              <a:endParaRPr/>
            </a:p>
          </p:txBody>
        </p:sp>
        <p:sp>
          <p:nvSpPr>
            <p:cNvPr id="114" name="مربع نص 113">
              <a:extLst>
                <a:ext uri="{FF2B5EF4-FFF2-40B4-BE49-F238E27FC236}">
                  <a16:creationId xmlns:a16="http://schemas.microsoft.com/office/drawing/2014/main" id="{D39B319A-8111-AFC4-4B86-DB728323C3C4}"/>
                </a:ext>
              </a:extLst>
            </p:cNvPr>
            <p:cNvSpPr txBox="1"/>
            <p:nvPr/>
          </p:nvSpPr>
          <p:spPr>
            <a:xfrm>
              <a:off x="6394631" y="5817830"/>
              <a:ext cx="1879440" cy="503215"/>
            </a:xfrm>
            <a:prstGeom prst="rect">
              <a:avLst/>
            </a:prstGeom>
            <a:noFill/>
          </p:spPr>
          <p:txBody>
            <a:bodyPr wrap="square">
              <a:spAutoFit/>
            </a:bodyPr>
            <a:lstStyle/>
            <a:p>
              <a:pPr algn="ctr" rtl="0">
                <a:lnSpc>
                  <a:spcPct val="115000"/>
                </a:lnSpc>
              </a:pPr>
              <a:r>
                <a:rPr lang="ar-SA" sz="24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الخوف من الفشل</a:t>
              </a:r>
              <a:endParaRPr lang="fr-FR" b="1"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3" name="مجموعة 122">
            <a:extLst>
              <a:ext uri="{FF2B5EF4-FFF2-40B4-BE49-F238E27FC236}">
                <a16:creationId xmlns:a16="http://schemas.microsoft.com/office/drawing/2014/main" id="{3F983482-4044-5641-D82B-6F37DD1824B4}"/>
              </a:ext>
            </a:extLst>
          </p:cNvPr>
          <p:cNvGrpSpPr/>
          <p:nvPr/>
        </p:nvGrpSpPr>
        <p:grpSpPr>
          <a:xfrm>
            <a:off x="4422961" y="2344736"/>
            <a:ext cx="2444805" cy="1789804"/>
            <a:chOff x="4422959" y="2344736"/>
            <a:chExt cx="2444805" cy="1789804"/>
          </a:xfrm>
        </p:grpSpPr>
        <p:sp>
          <p:nvSpPr>
            <p:cNvPr id="103" name="Google Shape;3904;p79">
              <a:extLst>
                <a:ext uri="{FF2B5EF4-FFF2-40B4-BE49-F238E27FC236}">
                  <a16:creationId xmlns:a16="http://schemas.microsoft.com/office/drawing/2014/main" id="{DA90A6E4-B26E-6C1D-52EC-21E30AB146EB}"/>
                </a:ext>
              </a:extLst>
            </p:cNvPr>
            <p:cNvSpPr/>
            <p:nvPr/>
          </p:nvSpPr>
          <p:spPr>
            <a:xfrm>
              <a:off x="4827375" y="3103698"/>
              <a:ext cx="2040389" cy="1030842"/>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solidFill>
              <a:srgbClr val="A0C9CA"/>
            </a:solidFill>
            <a:ln>
              <a:noFill/>
            </a:ln>
          </p:spPr>
          <p:txBody>
            <a:bodyPr spcFirstLastPara="1" wrap="square" lIns="91425" tIns="91425" rIns="91425" bIns="91425" anchor="ctr" anchorCtr="0">
              <a:noAutofit/>
            </a:bodyPr>
            <a:lstStyle/>
            <a:p>
              <a:endParaRPr/>
            </a:p>
          </p:txBody>
        </p:sp>
        <p:sp>
          <p:nvSpPr>
            <p:cNvPr id="116" name="مربع نص 115">
              <a:extLst>
                <a:ext uri="{FF2B5EF4-FFF2-40B4-BE49-F238E27FC236}">
                  <a16:creationId xmlns:a16="http://schemas.microsoft.com/office/drawing/2014/main" id="{B62F21D7-3F3F-4683-AE7B-33AA63354AD3}"/>
                </a:ext>
              </a:extLst>
            </p:cNvPr>
            <p:cNvSpPr txBox="1"/>
            <p:nvPr/>
          </p:nvSpPr>
          <p:spPr>
            <a:xfrm>
              <a:off x="4422959" y="2344736"/>
              <a:ext cx="2427943" cy="503215"/>
            </a:xfrm>
            <a:prstGeom prst="rect">
              <a:avLst/>
            </a:prstGeom>
            <a:noFill/>
          </p:spPr>
          <p:txBody>
            <a:bodyPr wrap="square">
              <a:spAutoFit/>
            </a:bodyPr>
            <a:lstStyle/>
            <a:p>
              <a:pPr algn="ctr" rtl="0">
                <a:lnSpc>
                  <a:spcPct val="115000"/>
                </a:lnSpc>
              </a:pPr>
              <a:r>
                <a:rPr lang="ar-SA" sz="24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الكمالية</a:t>
              </a:r>
              <a:endParaRPr lang="fr-FR" b="1"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4" name="مجموعة 123">
            <a:extLst>
              <a:ext uri="{FF2B5EF4-FFF2-40B4-BE49-F238E27FC236}">
                <a16:creationId xmlns:a16="http://schemas.microsoft.com/office/drawing/2014/main" id="{A9D9FC7B-EFDC-5406-3C55-B66B317D0487}"/>
              </a:ext>
            </a:extLst>
          </p:cNvPr>
          <p:cNvGrpSpPr/>
          <p:nvPr/>
        </p:nvGrpSpPr>
        <p:grpSpPr>
          <a:xfrm>
            <a:off x="3625617" y="4460764"/>
            <a:ext cx="2012813" cy="1854958"/>
            <a:chOff x="3625615" y="4460764"/>
            <a:chExt cx="2012813" cy="1854958"/>
          </a:xfrm>
        </p:grpSpPr>
        <p:sp>
          <p:nvSpPr>
            <p:cNvPr id="100" name="Google Shape;3901;p79">
              <a:extLst>
                <a:ext uri="{FF2B5EF4-FFF2-40B4-BE49-F238E27FC236}">
                  <a16:creationId xmlns:a16="http://schemas.microsoft.com/office/drawing/2014/main" id="{090A99C2-8816-B372-5F1D-BEECD111160E}"/>
                </a:ext>
              </a:extLst>
            </p:cNvPr>
            <p:cNvSpPr/>
            <p:nvPr/>
          </p:nvSpPr>
          <p:spPr>
            <a:xfrm>
              <a:off x="3625615" y="4460764"/>
              <a:ext cx="2012813" cy="1030842"/>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solidFill>
              <a:schemeClr val="bg1">
                <a:lumMod val="65000"/>
              </a:schemeClr>
            </a:solidFill>
            <a:ln>
              <a:noFill/>
            </a:ln>
          </p:spPr>
          <p:txBody>
            <a:bodyPr spcFirstLastPara="1" wrap="square" lIns="91425" tIns="91425" rIns="91425" bIns="91425" anchor="ctr" anchorCtr="0">
              <a:noAutofit/>
            </a:bodyPr>
            <a:lstStyle/>
            <a:p>
              <a:endParaRPr/>
            </a:p>
          </p:txBody>
        </p:sp>
        <p:sp>
          <p:nvSpPr>
            <p:cNvPr id="118" name="مربع نص 117">
              <a:extLst>
                <a:ext uri="{FF2B5EF4-FFF2-40B4-BE49-F238E27FC236}">
                  <a16:creationId xmlns:a16="http://schemas.microsoft.com/office/drawing/2014/main" id="{2F0E4DEC-2B3E-A1B6-D67D-76982F7417C2}"/>
                </a:ext>
              </a:extLst>
            </p:cNvPr>
            <p:cNvSpPr txBox="1"/>
            <p:nvPr/>
          </p:nvSpPr>
          <p:spPr>
            <a:xfrm>
              <a:off x="3625615" y="5812507"/>
              <a:ext cx="1585693" cy="503215"/>
            </a:xfrm>
            <a:prstGeom prst="rect">
              <a:avLst/>
            </a:prstGeom>
            <a:noFill/>
          </p:spPr>
          <p:txBody>
            <a:bodyPr wrap="square">
              <a:spAutoFit/>
            </a:bodyPr>
            <a:lstStyle/>
            <a:p>
              <a:pPr algn="ctr" rtl="0">
                <a:lnSpc>
                  <a:spcPct val="115000"/>
                </a:lnSpc>
              </a:pPr>
              <a:r>
                <a:rPr lang="ar-SA" sz="24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الإرهاق المعرفي</a:t>
              </a:r>
              <a:endParaRPr lang="fr-FR" b="1"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5" name="مجموعة 124">
            <a:extLst>
              <a:ext uri="{FF2B5EF4-FFF2-40B4-BE49-F238E27FC236}">
                <a16:creationId xmlns:a16="http://schemas.microsoft.com/office/drawing/2014/main" id="{FD7DA86A-E7B7-D91D-EEEE-C266A1DD9953}"/>
              </a:ext>
            </a:extLst>
          </p:cNvPr>
          <p:cNvGrpSpPr/>
          <p:nvPr/>
        </p:nvGrpSpPr>
        <p:grpSpPr>
          <a:xfrm>
            <a:off x="2123442" y="2344735"/>
            <a:ext cx="2299519" cy="1795128"/>
            <a:chOff x="2123440" y="2344735"/>
            <a:chExt cx="2299519" cy="1795128"/>
          </a:xfrm>
        </p:grpSpPr>
        <p:sp>
          <p:nvSpPr>
            <p:cNvPr id="102" name="Google Shape;3903;p79">
              <a:extLst>
                <a:ext uri="{FF2B5EF4-FFF2-40B4-BE49-F238E27FC236}">
                  <a16:creationId xmlns:a16="http://schemas.microsoft.com/office/drawing/2014/main" id="{884757F1-7BC4-244B-8F01-596C86929033}"/>
                </a:ext>
              </a:extLst>
            </p:cNvPr>
            <p:cNvSpPr/>
            <p:nvPr/>
          </p:nvSpPr>
          <p:spPr>
            <a:xfrm>
              <a:off x="2382570" y="3108861"/>
              <a:ext cx="2040389" cy="1031002"/>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solidFill>
              <a:srgbClr val="00CC99"/>
            </a:solidFill>
            <a:ln>
              <a:noFill/>
            </a:ln>
          </p:spPr>
          <p:txBody>
            <a:bodyPr spcFirstLastPara="1" wrap="square" lIns="91425" tIns="91425" rIns="91425" bIns="91425" anchor="ctr" anchorCtr="0">
              <a:noAutofit/>
            </a:bodyPr>
            <a:lstStyle/>
            <a:p>
              <a:endParaRPr/>
            </a:p>
          </p:txBody>
        </p:sp>
        <p:sp>
          <p:nvSpPr>
            <p:cNvPr id="120" name="مربع نص 119">
              <a:extLst>
                <a:ext uri="{FF2B5EF4-FFF2-40B4-BE49-F238E27FC236}">
                  <a16:creationId xmlns:a16="http://schemas.microsoft.com/office/drawing/2014/main" id="{C619CC39-8A95-4752-81B1-55392448F7C5}"/>
                </a:ext>
              </a:extLst>
            </p:cNvPr>
            <p:cNvSpPr txBox="1"/>
            <p:nvPr/>
          </p:nvSpPr>
          <p:spPr>
            <a:xfrm>
              <a:off x="2123440" y="2344735"/>
              <a:ext cx="1804021" cy="503215"/>
            </a:xfrm>
            <a:prstGeom prst="rect">
              <a:avLst/>
            </a:prstGeom>
            <a:noFill/>
          </p:spPr>
          <p:txBody>
            <a:bodyPr wrap="square">
              <a:spAutoFit/>
            </a:bodyPr>
            <a:lstStyle/>
            <a:p>
              <a:pPr algn="ctr" rtl="0">
                <a:lnSpc>
                  <a:spcPct val="115000"/>
                </a:lnSpc>
              </a:pPr>
              <a:r>
                <a:rPr lang="ar-SA" sz="24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فجوة الالتزام-التنفيذ</a:t>
              </a:r>
              <a:endParaRPr lang="fr-FR" b="1"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94452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3"/>
                                        </p:tgtEl>
                                        <p:attrNameLst>
                                          <p:attrName>style.visibility</p:attrName>
                                        </p:attrNameLst>
                                      </p:cBhvr>
                                      <p:to>
                                        <p:strVal val="visible"/>
                                      </p:to>
                                    </p:set>
                                    <p:animEffect transition="in" filter="fade">
                                      <p:cBhvr>
                                        <p:cTn id="12" dur="500"/>
                                        <p:tgtEl>
                                          <p:spTgt spid="1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4"/>
                                        </p:tgtEl>
                                        <p:attrNameLst>
                                          <p:attrName>style.visibility</p:attrName>
                                        </p:attrNameLst>
                                      </p:cBhvr>
                                      <p:to>
                                        <p:strVal val="visible"/>
                                      </p:to>
                                    </p:set>
                                    <p:animEffect transition="in" filter="fade">
                                      <p:cBhvr>
                                        <p:cTn id="17" dur="500"/>
                                        <p:tgtEl>
                                          <p:spTgt spid="1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5"/>
                                        </p:tgtEl>
                                        <p:attrNameLst>
                                          <p:attrName>style.visibility</p:attrName>
                                        </p:attrNameLst>
                                      </p:cBhvr>
                                      <p:to>
                                        <p:strVal val="visible"/>
                                      </p:to>
                                    </p:set>
                                    <p:animEffect transition="in" filter="fade">
                                      <p:cBhvr>
                                        <p:cTn id="22"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709C5-DE36-90A8-82AE-6710FDB6784E}"/>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4FA67D79-A46D-CDDB-66C7-B6958FF89111}"/>
              </a:ext>
            </a:extLst>
          </p:cNvPr>
          <p:cNvGrpSpPr/>
          <p:nvPr/>
        </p:nvGrpSpPr>
        <p:grpSpPr>
          <a:xfrm>
            <a:off x="6394631" y="921778"/>
            <a:ext cx="5332608" cy="965135"/>
            <a:chOff x="2611561" y="522813"/>
            <a:chExt cx="7653269" cy="965135"/>
          </a:xfrm>
        </p:grpSpPr>
        <p:grpSp>
          <p:nvGrpSpPr>
            <p:cNvPr id="4" name="Group 2">
              <a:extLst>
                <a:ext uri="{FF2B5EF4-FFF2-40B4-BE49-F238E27FC236}">
                  <a16:creationId xmlns:a16="http://schemas.microsoft.com/office/drawing/2014/main" id="{5C87DC18-B4CB-2EF2-1D55-CFEBB73D4850}"/>
                </a:ext>
              </a:extLst>
            </p:cNvPr>
            <p:cNvGrpSpPr/>
            <p:nvPr/>
          </p:nvGrpSpPr>
          <p:grpSpPr>
            <a:xfrm>
              <a:off x="2698136" y="1333654"/>
              <a:ext cx="6957150" cy="154294"/>
              <a:chOff x="2941058" y="1479627"/>
              <a:chExt cx="6957150" cy="154294"/>
            </a:xfrm>
          </p:grpSpPr>
          <p:sp>
            <p:nvSpPr>
              <p:cNvPr id="8" name="Oval 4">
                <a:extLst>
                  <a:ext uri="{FF2B5EF4-FFF2-40B4-BE49-F238E27FC236}">
                    <a16:creationId xmlns:a16="http://schemas.microsoft.com/office/drawing/2014/main" id="{139DBD64-6270-2F0C-A6AA-1D51BB44031E}"/>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grpSp>
            <p:nvGrpSpPr>
              <p:cNvPr id="11" name="Group 5">
                <a:extLst>
                  <a:ext uri="{FF2B5EF4-FFF2-40B4-BE49-F238E27FC236}">
                    <a16:creationId xmlns:a16="http://schemas.microsoft.com/office/drawing/2014/main" id="{4F2CCB53-8F02-BA0E-5E32-4E3C161199A6}"/>
                  </a:ext>
                </a:extLst>
              </p:cNvPr>
              <p:cNvGrpSpPr/>
              <p:nvPr/>
            </p:nvGrpSpPr>
            <p:grpSpPr>
              <a:xfrm>
                <a:off x="9256541" y="1479627"/>
                <a:ext cx="641667" cy="154294"/>
                <a:chOff x="9256541" y="1479627"/>
                <a:chExt cx="641667" cy="154294"/>
              </a:xfrm>
              <a:solidFill>
                <a:srgbClr val="627383"/>
              </a:solidFill>
            </p:grpSpPr>
            <p:sp>
              <p:nvSpPr>
                <p:cNvPr id="20" name="Arrow: Striped Right 10">
                  <a:extLst>
                    <a:ext uri="{FF2B5EF4-FFF2-40B4-BE49-F238E27FC236}">
                      <a16:creationId xmlns:a16="http://schemas.microsoft.com/office/drawing/2014/main" id="{CF4C354B-C50A-96B2-5CBC-5A9A3740B38F}"/>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21" name="Arrow: Striped Right 11">
                  <a:extLst>
                    <a:ext uri="{FF2B5EF4-FFF2-40B4-BE49-F238E27FC236}">
                      <a16:creationId xmlns:a16="http://schemas.microsoft.com/office/drawing/2014/main" id="{5404926E-FA84-8952-C4D1-B4D08D6295F4}"/>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22" name="Arrow: Striped Right 12">
                  <a:extLst>
                    <a:ext uri="{FF2B5EF4-FFF2-40B4-BE49-F238E27FC236}">
                      <a16:creationId xmlns:a16="http://schemas.microsoft.com/office/drawing/2014/main" id="{6F856615-25C0-7803-F425-691272818329}"/>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dirty="0">
                    <a:solidFill>
                      <a:prstClr val="white"/>
                    </a:solidFill>
                    <a:latin typeface="Calibri" panose="020F0502020204030204"/>
                  </a:endParaRPr>
                </a:p>
              </p:txBody>
            </p:sp>
          </p:grpSp>
          <p:grpSp>
            <p:nvGrpSpPr>
              <p:cNvPr id="16" name="Group 6">
                <a:extLst>
                  <a:ext uri="{FF2B5EF4-FFF2-40B4-BE49-F238E27FC236}">
                    <a16:creationId xmlns:a16="http://schemas.microsoft.com/office/drawing/2014/main" id="{F91F566B-963C-FB60-6B62-E4F5E43B8F1E}"/>
                  </a:ext>
                </a:extLst>
              </p:cNvPr>
              <p:cNvGrpSpPr/>
              <p:nvPr/>
            </p:nvGrpSpPr>
            <p:grpSpPr>
              <a:xfrm>
                <a:off x="2941058" y="1479627"/>
                <a:ext cx="641667" cy="154294"/>
                <a:chOff x="9256541" y="1479627"/>
                <a:chExt cx="641667" cy="154294"/>
              </a:xfrm>
              <a:solidFill>
                <a:srgbClr val="627383"/>
              </a:solidFill>
            </p:grpSpPr>
            <p:sp>
              <p:nvSpPr>
                <p:cNvPr id="17" name="Arrow: Striped Right 7">
                  <a:extLst>
                    <a:ext uri="{FF2B5EF4-FFF2-40B4-BE49-F238E27FC236}">
                      <a16:creationId xmlns:a16="http://schemas.microsoft.com/office/drawing/2014/main" id="{D367E649-FA90-84E6-BB01-8330A507A89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18" name="Arrow: Striped Right 8">
                  <a:extLst>
                    <a:ext uri="{FF2B5EF4-FFF2-40B4-BE49-F238E27FC236}">
                      <a16:creationId xmlns:a16="http://schemas.microsoft.com/office/drawing/2014/main" id="{14C33F74-32BD-4297-F1A0-173B3754431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19" name="Arrow: Striped Right 9">
                  <a:extLst>
                    <a:ext uri="{FF2B5EF4-FFF2-40B4-BE49-F238E27FC236}">
                      <a16:creationId xmlns:a16="http://schemas.microsoft.com/office/drawing/2014/main" id="{E16FB6D4-7665-80A7-C513-2AAFC12509F8}"/>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dirty="0">
                    <a:solidFill>
                      <a:prstClr val="white"/>
                    </a:solidFill>
                    <a:latin typeface="Calibri" panose="020F0502020204030204"/>
                  </a:endParaRPr>
                </a:p>
              </p:txBody>
            </p:sp>
          </p:grpSp>
        </p:grpSp>
        <p:sp>
          <p:nvSpPr>
            <p:cNvPr id="6" name="TextBox 3">
              <a:extLst>
                <a:ext uri="{FF2B5EF4-FFF2-40B4-BE49-F238E27FC236}">
                  <a16:creationId xmlns:a16="http://schemas.microsoft.com/office/drawing/2014/main" id="{394A14D6-14BC-40FB-90D2-2686EB7CD4E9}"/>
                </a:ext>
              </a:extLst>
            </p:cNvPr>
            <p:cNvSpPr txBox="1"/>
            <p:nvPr/>
          </p:nvSpPr>
          <p:spPr>
            <a:xfrm>
              <a:off x="2611561" y="522813"/>
              <a:ext cx="7653269" cy="800219"/>
            </a:xfrm>
            <a:prstGeom prst="rect">
              <a:avLst/>
            </a:prstGeom>
            <a:noFill/>
          </p:spPr>
          <p:txBody>
            <a:bodyPr wrap="square">
              <a:spAutoFit/>
            </a:bodyPr>
            <a:lstStyle/>
            <a:p>
              <a:pPr algn="ctr" rtl="1">
                <a:lnSpc>
                  <a:spcPct val="115000"/>
                </a:lnSpc>
                <a:defRPr/>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استراتيجيات تحويل النوايا إلى أفعال</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9" name="مربع نص 28">
            <a:extLst>
              <a:ext uri="{FF2B5EF4-FFF2-40B4-BE49-F238E27FC236}">
                <a16:creationId xmlns:a16="http://schemas.microsoft.com/office/drawing/2014/main" id="{272F976D-91AD-6925-93E5-DAA736C8A1AC}"/>
              </a:ext>
            </a:extLst>
          </p:cNvPr>
          <p:cNvSpPr txBox="1"/>
          <p:nvPr/>
        </p:nvSpPr>
        <p:spPr>
          <a:xfrm>
            <a:off x="3045460" y="2"/>
            <a:ext cx="6101080" cy="584775"/>
          </a:xfrm>
          <a:prstGeom prst="rect">
            <a:avLst/>
          </a:prstGeom>
          <a:noFill/>
        </p:spPr>
        <p:txBody>
          <a:bodyPr wrap="square">
            <a:spAutoFit/>
          </a:bodyPr>
          <a:lstStyle/>
          <a:p>
            <a:pPr algn="ctr">
              <a:defRPr/>
            </a:pPr>
            <a:r>
              <a:rPr lang="ar-SA" sz="3200" b="1" dirty="0">
                <a:solidFill>
                  <a:prstClr val="white"/>
                </a:solidFill>
                <a:latin typeface="Adobe Arabic" panose="02040503050201020203" pitchFamily="18" charset="-78"/>
                <a:ea typeface="Calibri" panose="020F0502020204030204" pitchFamily="34" charset="0"/>
                <a:cs typeface="Adobe Arabic" panose="02040503050201020203" pitchFamily="18" charset="-78"/>
              </a:rPr>
              <a:t>كيف استفيد من البوصلة لأبدأ الآن وليس غداً؟</a:t>
            </a:r>
            <a:endParaRPr lang="fr-FR" sz="3200" dirty="0">
              <a:solidFill>
                <a:prstClr val="white"/>
              </a:solidFill>
              <a:latin typeface="Adobe Arabic" panose="02040503050201020203" pitchFamily="18" charset="-78"/>
              <a:cs typeface="Adobe Arabic" panose="02040503050201020203" pitchFamily="18" charset="-78"/>
            </a:endParaRPr>
          </a:p>
        </p:txBody>
      </p:sp>
      <p:grpSp>
        <p:nvGrpSpPr>
          <p:cNvPr id="57" name="مجموعة 56">
            <a:extLst>
              <a:ext uri="{FF2B5EF4-FFF2-40B4-BE49-F238E27FC236}">
                <a16:creationId xmlns:a16="http://schemas.microsoft.com/office/drawing/2014/main" id="{C1B245B5-03B4-FA4A-E145-3B0855A2358D}"/>
              </a:ext>
            </a:extLst>
          </p:cNvPr>
          <p:cNvGrpSpPr/>
          <p:nvPr/>
        </p:nvGrpSpPr>
        <p:grpSpPr>
          <a:xfrm>
            <a:off x="6177053" y="2452051"/>
            <a:ext cx="2916139" cy="683967"/>
            <a:chOff x="6177051" y="2452049"/>
            <a:chExt cx="2916139" cy="683967"/>
          </a:xfrm>
        </p:grpSpPr>
        <p:sp>
          <p:nvSpPr>
            <p:cNvPr id="46" name="Freeform 2">
              <a:extLst>
                <a:ext uri="{FF2B5EF4-FFF2-40B4-BE49-F238E27FC236}">
                  <a16:creationId xmlns:a16="http://schemas.microsoft.com/office/drawing/2014/main" id="{A3F3D164-BC8B-D1F9-C15F-D5721D1942B2}"/>
                </a:ext>
              </a:extLst>
            </p:cNvPr>
            <p:cNvSpPr/>
            <p:nvPr/>
          </p:nvSpPr>
          <p:spPr>
            <a:xfrm flipH="1">
              <a:off x="6177051" y="2452049"/>
              <a:ext cx="2916139" cy="683967"/>
            </a:xfrm>
            <a:custGeom>
              <a:avLst/>
              <a:gdLst/>
              <a:ahLst/>
              <a:cxnLst/>
              <a:rect l="l" t="t" r="r" b="b"/>
              <a:pathLst>
                <a:path w="4374209" h="1025951">
                  <a:moveTo>
                    <a:pt x="4374209" y="0"/>
                  </a:moveTo>
                  <a:lnTo>
                    <a:pt x="0" y="0"/>
                  </a:lnTo>
                  <a:lnTo>
                    <a:pt x="0" y="1025951"/>
                  </a:lnTo>
                  <a:lnTo>
                    <a:pt x="4374209" y="1025951"/>
                  </a:lnTo>
                  <a:lnTo>
                    <a:pt x="4374209"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sz="1200"/>
            </a:p>
          </p:txBody>
        </p:sp>
        <p:sp>
          <p:nvSpPr>
            <p:cNvPr id="50" name="TextBox 11">
              <a:extLst>
                <a:ext uri="{FF2B5EF4-FFF2-40B4-BE49-F238E27FC236}">
                  <a16:creationId xmlns:a16="http://schemas.microsoft.com/office/drawing/2014/main" id="{5C4C3180-9442-A3B7-CF96-BE068A86ACBB}"/>
                </a:ext>
              </a:extLst>
            </p:cNvPr>
            <p:cNvSpPr txBox="1"/>
            <p:nvPr/>
          </p:nvSpPr>
          <p:spPr>
            <a:xfrm>
              <a:off x="6794545" y="2628467"/>
              <a:ext cx="1286514" cy="323165"/>
            </a:xfrm>
            <a:prstGeom prst="rect">
              <a:avLst/>
            </a:prstGeom>
          </p:spPr>
          <p:txBody>
            <a:bodyPr wrap="square" lIns="0" tIns="0" rIns="0" bIns="0" rtlCol="0" anchor="t">
              <a:spAutoFit/>
            </a:bodyPr>
            <a:lstStyle/>
            <a:p>
              <a:pPr algn="ctr" rtl="1">
                <a:lnSpc>
                  <a:spcPts val="2400"/>
                </a:lnSpc>
                <a:spcBef>
                  <a:spcPct val="0"/>
                </a:spcBef>
              </a:pPr>
              <a:r>
                <a:rPr lang="ar-AE" sz="2400" dirty="0">
                  <a:solidFill>
                    <a:schemeClr val="bg1"/>
                  </a:solidFill>
                  <a:latin typeface="Adobe Arabic" panose="02040503050201020203" pitchFamily="18" charset="-78"/>
                  <a:ea typeface="Aleman Light"/>
                  <a:cs typeface="Adobe Arabic" panose="02040503050201020203" pitchFamily="18" charset="-78"/>
                  <a:sym typeface="Aleman Light"/>
                </a:rPr>
                <a:t>تقنية "إذا-إذن" </a:t>
              </a:r>
              <a:endParaRPr lang="ar-EG" sz="2400" dirty="0">
                <a:solidFill>
                  <a:schemeClr val="bg1"/>
                </a:solidFill>
                <a:latin typeface="Adobe Arabic" panose="02040503050201020203" pitchFamily="18" charset="-78"/>
                <a:ea typeface="Aleman Light"/>
                <a:cs typeface="Adobe Arabic" panose="02040503050201020203" pitchFamily="18" charset="-78"/>
                <a:sym typeface="Aleman Light"/>
                <a:rtl/>
              </a:endParaRPr>
            </a:p>
          </p:txBody>
        </p:sp>
      </p:grpSp>
      <p:grpSp>
        <p:nvGrpSpPr>
          <p:cNvPr id="56" name="مجموعة 55">
            <a:extLst>
              <a:ext uri="{FF2B5EF4-FFF2-40B4-BE49-F238E27FC236}">
                <a16:creationId xmlns:a16="http://schemas.microsoft.com/office/drawing/2014/main" id="{B7C0C401-528C-E748-2BE9-8EF2E85BACA6}"/>
              </a:ext>
            </a:extLst>
          </p:cNvPr>
          <p:cNvGrpSpPr/>
          <p:nvPr/>
        </p:nvGrpSpPr>
        <p:grpSpPr>
          <a:xfrm>
            <a:off x="3045462" y="2428697"/>
            <a:ext cx="2420911" cy="730675"/>
            <a:chOff x="3045460" y="2428695"/>
            <a:chExt cx="2420911" cy="730675"/>
          </a:xfrm>
        </p:grpSpPr>
        <p:sp>
          <p:nvSpPr>
            <p:cNvPr id="48" name="Freeform 6">
              <a:extLst>
                <a:ext uri="{FF2B5EF4-FFF2-40B4-BE49-F238E27FC236}">
                  <a16:creationId xmlns:a16="http://schemas.microsoft.com/office/drawing/2014/main" id="{3569E6DB-6BC6-4E14-A9E6-1344B38D691F}"/>
                </a:ext>
              </a:extLst>
            </p:cNvPr>
            <p:cNvSpPr/>
            <p:nvPr/>
          </p:nvSpPr>
          <p:spPr>
            <a:xfrm flipH="1">
              <a:off x="3045460" y="2428695"/>
              <a:ext cx="2420911" cy="730675"/>
            </a:xfrm>
            <a:custGeom>
              <a:avLst/>
              <a:gdLst/>
              <a:ahLst/>
              <a:cxnLst/>
              <a:rect l="l" t="t" r="r" b="b"/>
              <a:pathLst>
                <a:path w="3631366" h="1096012">
                  <a:moveTo>
                    <a:pt x="3631366" y="0"/>
                  </a:moveTo>
                  <a:lnTo>
                    <a:pt x="0" y="0"/>
                  </a:lnTo>
                  <a:lnTo>
                    <a:pt x="0" y="1096012"/>
                  </a:lnTo>
                  <a:lnTo>
                    <a:pt x="3631366" y="1096012"/>
                  </a:lnTo>
                  <a:lnTo>
                    <a:pt x="3631366"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sz="1200"/>
            </a:p>
          </p:txBody>
        </p:sp>
        <p:sp>
          <p:nvSpPr>
            <p:cNvPr id="51" name="TextBox 12">
              <a:extLst>
                <a:ext uri="{FF2B5EF4-FFF2-40B4-BE49-F238E27FC236}">
                  <a16:creationId xmlns:a16="http://schemas.microsoft.com/office/drawing/2014/main" id="{4601E432-EED2-4EC5-E6E7-CD6C3BB9CAD4}"/>
                </a:ext>
              </a:extLst>
            </p:cNvPr>
            <p:cNvSpPr txBox="1"/>
            <p:nvPr/>
          </p:nvSpPr>
          <p:spPr>
            <a:xfrm>
              <a:off x="3531857" y="2597183"/>
              <a:ext cx="1448117" cy="323165"/>
            </a:xfrm>
            <a:prstGeom prst="rect">
              <a:avLst/>
            </a:prstGeom>
          </p:spPr>
          <p:txBody>
            <a:bodyPr lIns="0" tIns="0" rIns="0" bIns="0" rtlCol="0" anchor="t">
              <a:spAutoFit/>
            </a:bodyPr>
            <a:lstStyle/>
            <a:p>
              <a:pPr algn="ctr" rtl="1">
                <a:lnSpc>
                  <a:spcPts val="2400"/>
                </a:lnSpc>
                <a:spcBef>
                  <a:spcPct val="0"/>
                </a:spcBef>
              </a:pPr>
              <a:r>
                <a:rPr lang="ar-AE" sz="2400" dirty="0">
                  <a:solidFill>
                    <a:schemeClr val="bg1"/>
                  </a:solidFill>
                  <a:latin typeface="Adobe Arabic" panose="02040503050201020203" pitchFamily="18" charset="-78"/>
                  <a:ea typeface="Aleman Light"/>
                  <a:cs typeface="Adobe Arabic" panose="02040503050201020203" pitchFamily="18" charset="-78"/>
                  <a:sym typeface="Aleman Light"/>
                </a:rPr>
                <a:t> قاعدة 5 ثواني</a:t>
              </a:r>
              <a:endParaRPr lang="ar-EG" sz="2400" dirty="0">
                <a:solidFill>
                  <a:schemeClr val="bg1"/>
                </a:solidFill>
                <a:latin typeface="Adobe Arabic" panose="02040503050201020203" pitchFamily="18" charset="-78"/>
                <a:ea typeface="Aleman Light"/>
                <a:cs typeface="Adobe Arabic" panose="02040503050201020203" pitchFamily="18" charset="-78"/>
                <a:sym typeface="Aleman Light"/>
                <a:rtl/>
              </a:endParaRPr>
            </a:p>
          </p:txBody>
        </p:sp>
      </p:grpSp>
      <p:grpSp>
        <p:nvGrpSpPr>
          <p:cNvPr id="59" name="مجموعة 58">
            <a:extLst>
              <a:ext uri="{FF2B5EF4-FFF2-40B4-BE49-F238E27FC236}">
                <a16:creationId xmlns:a16="http://schemas.microsoft.com/office/drawing/2014/main" id="{9D3D6CC0-ADF6-CC4C-F4C6-E2025381677B}"/>
              </a:ext>
            </a:extLst>
          </p:cNvPr>
          <p:cNvGrpSpPr/>
          <p:nvPr/>
        </p:nvGrpSpPr>
        <p:grpSpPr>
          <a:xfrm>
            <a:off x="6424666" y="3713036"/>
            <a:ext cx="2420911" cy="730675"/>
            <a:chOff x="6424664" y="3713034"/>
            <a:chExt cx="2420911" cy="730675"/>
          </a:xfrm>
        </p:grpSpPr>
        <p:sp>
          <p:nvSpPr>
            <p:cNvPr id="49" name="Freeform 8">
              <a:extLst>
                <a:ext uri="{FF2B5EF4-FFF2-40B4-BE49-F238E27FC236}">
                  <a16:creationId xmlns:a16="http://schemas.microsoft.com/office/drawing/2014/main" id="{DB2B176D-5DB1-4A68-D2F1-77FF6D7671DE}"/>
                </a:ext>
              </a:extLst>
            </p:cNvPr>
            <p:cNvSpPr/>
            <p:nvPr/>
          </p:nvSpPr>
          <p:spPr>
            <a:xfrm flipH="1">
              <a:off x="6424664" y="3713034"/>
              <a:ext cx="2420911" cy="730675"/>
            </a:xfrm>
            <a:custGeom>
              <a:avLst/>
              <a:gdLst/>
              <a:ahLst/>
              <a:cxnLst/>
              <a:rect l="l" t="t" r="r" b="b"/>
              <a:pathLst>
                <a:path w="3631366" h="1096012">
                  <a:moveTo>
                    <a:pt x="3631366" y="0"/>
                  </a:moveTo>
                  <a:lnTo>
                    <a:pt x="0" y="0"/>
                  </a:lnTo>
                  <a:lnTo>
                    <a:pt x="0" y="1096013"/>
                  </a:lnTo>
                  <a:lnTo>
                    <a:pt x="3631366" y="1096013"/>
                  </a:lnTo>
                  <a:lnTo>
                    <a:pt x="3631366"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sz="1200"/>
            </a:p>
          </p:txBody>
        </p:sp>
        <p:sp>
          <p:nvSpPr>
            <p:cNvPr id="52" name="TextBox 13">
              <a:extLst>
                <a:ext uri="{FF2B5EF4-FFF2-40B4-BE49-F238E27FC236}">
                  <a16:creationId xmlns:a16="http://schemas.microsoft.com/office/drawing/2014/main" id="{A8A1BB7B-5FCD-0FDF-0395-57C9D78EC7CC}"/>
                </a:ext>
              </a:extLst>
            </p:cNvPr>
            <p:cNvSpPr txBox="1"/>
            <p:nvPr/>
          </p:nvSpPr>
          <p:spPr>
            <a:xfrm>
              <a:off x="6625382" y="3905112"/>
              <a:ext cx="2043923" cy="323165"/>
            </a:xfrm>
            <a:prstGeom prst="rect">
              <a:avLst/>
            </a:prstGeom>
          </p:spPr>
          <p:txBody>
            <a:bodyPr wrap="square" lIns="0" tIns="0" rIns="0" bIns="0" rtlCol="0" anchor="t">
              <a:spAutoFit/>
            </a:bodyPr>
            <a:lstStyle/>
            <a:p>
              <a:pPr algn="ctr" rtl="1">
                <a:lnSpc>
                  <a:spcPts val="2400"/>
                </a:lnSpc>
                <a:spcBef>
                  <a:spcPct val="0"/>
                </a:spcBef>
              </a:pPr>
              <a:r>
                <a:rPr lang="ar-AE" sz="2400" dirty="0">
                  <a:latin typeface="Adobe Arabic" panose="02040503050201020203" pitchFamily="18" charset="-78"/>
                  <a:ea typeface="Aleman Light"/>
                  <a:cs typeface="Adobe Arabic" panose="02040503050201020203" pitchFamily="18" charset="-78"/>
                  <a:sym typeface="Aleman Light"/>
                </a:rPr>
                <a:t>استخدام المحفزات البيئية </a:t>
              </a:r>
              <a:endParaRPr lang="ar-EG" sz="2400" dirty="0">
                <a:latin typeface="Adobe Arabic" panose="02040503050201020203" pitchFamily="18" charset="-78"/>
                <a:ea typeface="Aleman Light"/>
                <a:cs typeface="Adobe Arabic" panose="02040503050201020203" pitchFamily="18" charset="-78"/>
                <a:sym typeface="Aleman Light"/>
                <a:rtl/>
              </a:endParaRPr>
            </a:p>
          </p:txBody>
        </p:sp>
      </p:grpSp>
      <p:grpSp>
        <p:nvGrpSpPr>
          <p:cNvPr id="58" name="مجموعة 57">
            <a:extLst>
              <a:ext uri="{FF2B5EF4-FFF2-40B4-BE49-F238E27FC236}">
                <a16:creationId xmlns:a16="http://schemas.microsoft.com/office/drawing/2014/main" id="{FCA62545-8D53-52C1-B492-527849DE2980}"/>
              </a:ext>
            </a:extLst>
          </p:cNvPr>
          <p:cNvGrpSpPr/>
          <p:nvPr/>
        </p:nvGrpSpPr>
        <p:grpSpPr>
          <a:xfrm>
            <a:off x="2797848" y="3713037"/>
            <a:ext cx="2916139" cy="683967"/>
            <a:chOff x="2797846" y="3713035"/>
            <a:chExt cx="2916139" cy="683967"/>
          </a:xfrm>
        </p:grpSpPr>
        <p:sp>
          <p:nvSpPr>
            <p:cNvPr id="47" name="Freeform 3">
              <a:extLst>
                <a:ext uri="{FF2B5EF4-FFF2-40B4-BE49-F238E27FC236}">
                  <a16:creationId xmlns:a16="http://schemas.microsoft.com/office/drawing/2014/main" id="{A869BED5-A48B-D1FE-2EFD-7B2591850072}"/>
                </a:ext>
              </a:extLst>
            </p:cNvPr>
            <p:cNvSpPr/>
            <p:nvPr/>
          </p:nvSpPr>
          <p:spPr>
            <a:xfrm flipH="1">
              <a:off x="2797846" y="3713035"/>
              <a:ext cx="2916139" cy="683967"/>
            </a:xfrm>
            <a:custGeom>
              <a:avLst/>
              <a:gdLst/>
              <a:ahLst/>
              <a:cxnLst/>
              <a:rect l="l" t="t" r="r" b="b"/>
              <a:pathLst>
                <a:path w="4374209" h="1025951">
                  <a:moveTo>
                    <a:pt x="4374210" y="0"/>
                  </a:moveTo>
                  <a:lnTo>
                    <a:pt x="0" y="0"/>
                  </a:lnTo>
                  <a:lnTo>
                    <a:pt x="0" y="1025951"/>
                  </a:lnTo>
                  <a:lnTo>
                    <a:pt x="4374210" y="1025951"/>
                  </a:lnTo>
                  <a:lnTo>
                    <a:pt x="437421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fr-FR" sz="1200"/>
            </a:p>
          </p:txBody>
        </p:sp>
        <p:sp>
          <p:nvSpPr>
            <p:cNvPr id="53" name="TextBox 14">
              <a:extLst>
                <a:ext uri="{FF2B5EF4-FFF2-40B4-BE49-F238E27FC236}">
                  <a16:creationId xmlns:a16="http://schemas.microsoft.com/office/drawing/2014/main" id="{C9393E41-EF85-EA1B-812A-4D978916BD27}"/>
                </a:ext>
              </a:extLst>
            </p:cNvPr>
            <p:cNvSpPr txBox="1"/>
            <p:nvPr/>
          </p:nvSpPr>
          <p:spPr>
            <a:xfrm>
              <a:off x="3210560" y="3865696"/>
              <a:ext cx="1931339" cy="323165"/>
            </a:xfrm>
            <a:prstGeom prst="rect">
              <a:avLst/>
            </a:prstGeom>
          </p:spPr>
          <p:txBody>
            <a:bodyPr wrap="square" lIns="0" tIns="0" rIns="0" bIns="0" rtlCol="0" anchor="t">
              <a:spAutoFit/>
            </a:bodyPr>
            <a:lstStyle/>
            <a:p>
              <a:pPr algn="ctr" rtl="1">
                <a:lnSpc>
                  <a:spcPts val="2400"/>
                </a:lnSpc>
                <a:spcBef>
                  <a:spcPct val="0"/>
                </a:spcBef>
              </a:pPr>
              <a:r>
                <a:rPr lang="ar-AE" sz="2400" dirty="0">
                  <a:latin typeface="Adobe Arabic" panose="02040503050201020203" pitchFamily="18" charset="-78"/>
                  <a:ea typeface="Aleman Light"/>
                  <a:cs typeface="Adobe Arabic" panose="02040503050201020203" pitchFamily="18" charset="-78"/>
                  <a:sym typeface="Aleman Light"/>
                </a:rPr>
                <a:t>مبدأ "الإقلاع من الصفر" </a:t>
              </a:r>
              <a:endParaRPr lang="ar-EG" sz="2400" dirty="0">
                <a:latin typeface="Adobe Arabic" panose="02040503050201020203" pitchFamily="18" charset="-78"/>
                <a:ea typeface="Aleman Light"/>
                <a:cs typeface="Adobe Arabic" panose="02040503050201020203" pitchFamily="18" charset="-78"/>
                <a:sym typeface="Aleman Light"/>
                <a:rtl/>
              </a:endParaRPr>
            </a:p>
          </p:txBody>
        </p:sp>
      </p:grpSp>
      <p:grpSp>
        <p:nvGrpSpPr>
          <p:cNvPr id="60" name="مجموعة 59">
            <a:extLst>
              <a:ext uri="{FF2B5EF4-FFF2-40B4-BE49-F238E27FC236}">
                <a16:creationId xmlns:a16="http://schemas.microsoft.com/office/drawing/2014/main" id="{961ACB67-157D-3939-A93B-53B8A825DC49}"/>
              </a:ext>
            </a:extLst>
          </p:cNvPr>
          <p:cNvGrpSpPr/>
          <p:nvPr/>
        </p:nvGrpSpPr>
        <p:grpSpPr>
          <a:xfrm>
            <a:off x="4562194" y="4997376"/>
            <a:ext cx="2420911" cy="730675"/>
            <a:chOff x="4562192" y="4997374"/>
            <a:chExt cx="2420911" cy="730675"/>
          </a:xfrm>
        </p:grpSpPr>
        <p:sp>
          <p:nvSpPr>
            <p:cNvPr id="54" name="Freeform 7">
              <a:extLst>
                <a:ext uri="{FF2B5EF4-FFF2-40B4-BE49-F238E27FC236}">
                  <a16:creationId xmlns:a16="http://schemas.microsoft.com/office/drawing/2014/main" id="{CCE271EF-0DA6-B632-8946-0B20E79456C8}"/>
                </a:ext>
              </a:extLst>
            </p:cNvPr>
            <p:cNvSpPr/>
            <p:nvPr/>
          </p:nvSpPr>
          <p:spPr>
            <a:xfrm flipH="1">
              <a:off x="4562192" y="4997374"/>
              <a:ext cx="2420911" cy="730675"/>
            </a:xfrm>
            <a:custGeom>
              <a:avLst/>
              <a:gdLst/>
              <a:ahLst/>
              <a:cxnLst/>
              <a:rect l="l" t="t" r="r" b="b"/>
              <a:pathLst>
                <a:path w="3631366" h="1096012">
                  <a:moveTo>
                    <a:pt x="3631366" y="0"/>
                  </a:moveTo>
                  <a:lnTo>
                    <a:pt x="0" y="0"/>
                  </a:lnTo>
                  <a:lnTo>
                    <a:pt x="0" y="1096012"/>
                  </a:lnTo>
                  <a:lnTo>
                    <a:pt x="3631366" y="1096012"/>
                  </a:lnTo>
                  <a:lnTo>
                    <a:pt x="3631366"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fr-FR" sz="1200"/>
            </a:p>
          </p:txBody>
        </p:sp>
        <p:sp>
          <p:nvSpPr>
            <p:cNvPr id="55" name="TextBox 15">
              <a:extLst>
                <a:ext uri="{FF2B5EF4-FFF2-40B4-BE49-F238E27FC236}">
                  <a16:creationId xmlns:a16="http://schemas.microsoft.com/office/drawing/2014/main" id="{8D5098F1-4987-556C-2504-2CD6B0A99470}"/>
                </a:ext>
              </a:extLst>
            </p:cNvPr>
            <p:cNvSpPr txBox="1"/>
            <p:nvPr/>
          </p:nvSpPr>
          <p:spPr>
            <a:xfrm>
              <a:off x="4884643" y="5047240"/>
              <a:ext cx="1677817" cy="630942"/>
            </a:xfrm>
            <a:prstGeom prst="rect">
              <a:avLst/>
            </a:prstGeom>
          </p:spPr>
          <p:txBody>
            <a:bodyPr wrap="square" lIns="0" tIns="0" rIns="0" bIns="0" rtlCol="0" anchor="t">
              <a:spAutoFit/>
            </a:bodyPr>
            <a:lstStyle/>
            <a:p>
              <a:pPr algn="ctr" rtl="1">
                <a:lnSpc>
                  <a:spcPts val="2400"/>
                </a:lnSpc>
                <a:spcBef>
                  <a:spcPct val="0"/>
                </a:spcBef>
              </a:pPr>
              <a:r>
                <a:rPr lang="ar-AE" sz="2400" dirty="0">
                  <a:latin typeface="Adobe Arabic" panose="02040503050201020203" pitchFamily="18" charset="-78"/>
                  <a:ea typeface="Aleman Light"/>
                  <a:cs typeface="Adobe Arabic" panose="02040503050201020203" pitchFamily="18" charset="-78"/>
                  <a:sym typeface="Aleman Light"/>
                </a:rPr>
                <a:t>التعهد العلني والمساءلة الاجتماعية</a:t>
              </a:r>
              <a:endParaRPr lang="ar-EG" sz="2400" dirty="0">
                <a:latin typeface="Adobe Arabic" panose="02040503050201020203" pitchFamily="18" charset="-78"/>
                <a:ea typeface="Aleman Light"/>
                <a:cs typeface="Adobe Arabic" panose="02040503050201020203" pitchFamily="18" charset="-78"/>
                <a:sym typeface="Aleman Light"/>
                <a:rtl/>
              </a:endParaRPr>
            </a:p>
          </p:txBody>
        </p:sp>
      </p:grpSp>
    </p:spTree>
    <p:extLst>
      <p:ext uri="{BB962C8B-B14F-4D97-AF65-F5344CB8AC3E}">
        <p14:creationId xmlns:p14="http://schemas.microsoft.com/office/powerpoint/2010/main" val="1221525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wipe(down)">
                                      <p:cBhvr>
                                        <p:cTn id="12" dur="500"/>
                                        <p:tgtEl>
                                          <p:spTgt spid="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down)">
                                      <p:cBhvr>
                                        <p:cTn id="17" dur="500"/>
                                        <p:tgtEl>
                                          <p:spTgt spid="5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wipe(down)">
                                      <p:cBhvr>
                                        <p:cTn id="2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95098-6D79-59D8-C908-EF260FA9079B}"/>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2C086A19-6C46-2566-8BC5-DD7FB3BF74A9}"/>
              </a:ext>
            </a:extLst>
          </p:cNvPr>
          <p:cNvGrpSpPr/>
          <p:nvPr/>
        </p:nvGrpSpPr>
        <p:grpSpPr>
          <a:xfrm>
            <a:off x="6096002" y="921778"/>
            <a:ext cx="5631239" cy="965135"/>
            <a:chOff x="2611561" y="522813"/>
            <a:chExt cx="7653269" cy="965135"/>
          </a:xfrm>
        </p:grpSpPr>
        <p:grpSp>
          <p:nvGrpSpPr>
            <p:cNvPr id="4" name="Group 2">
              <a:extLst>
                <a:ext uri="{FF2B5EF4-FFF2-40B4-BE49-F238E27FC236}">
                  <a16:creationId xmlns:a16="http://schemas.microsoft.com/office/drawing/2014/main" id="{B1251E08-45F6-E025-CB2A-15001995EB91}"/>
                </a:ext>
              </a:extLst>
            </p:cNvPr>
            <p:cNvGrpSpPr/>
            <p:nvPr/>
          </p:nvGrpSpPr>
          <p:grpSpPr>
            <a:xfrm>
              <a:off x="2698136" y="1333654"/>
              <a:ext cx="6957150" cy="154294"/>
              <a:chOff x="2941058" y="1479627"/>
              <a:chExt cx="6957150" cy="154294"/>
            </a:xfrm>
          </p:grpSpPr>
          <p:sp>
            <p:nvSpPr>
              <p:cNvPr id="8" name="Oval 4">
                <a:extLst>
                  <a:ext uri="{FF2B5EF4-FFF2-40B4-BE49-F238E27FC236}">
                    <a16:creationId xmlns:a16="http://schemas.microsoft.com/office/drawing/2014/main" id="{AB7FE73B-88C6-18B4-0902-C0D91C138AA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grpSp>
            <p:nvGrpSpPr>
              <p:cNvPr id="11" name="Group 5">
                <a:extLst>
                  <a:ext uri="{FF2B5EF4-FFF2-40B4-BE49-F238E27FC236}">
                    <a16:creationId xmlns:a16="http://schemas.microsoft.com/office/drawing/2014/main" id="{EDD1D190-901D-D392-3128-FB08FD9297A8}"/>
                  </a:ext>
                </a:extLst>
              </p:cNvPr>
              <p:cNvGrpSpPr/>
              <p:nvPr/>
            </p:nvGrpSpPr>
            <p:grpSpPr>
              <a:xfrm>
                <a:off x="9256541" y="1479627"/>
                <a:ext cx="641667" cy="154294"/>
                <a:chOff x="9256541" y="1479627"/>
                <a:chExt cx="641667" cy="154294"/>
              </a:xfrm>
              <a:solidFill>
                <a:srgbClr val="627383"/>
              </a:solidFill>
            </p:grpSpPr>
            <p:sp>
              <p:nvSpPr>
                <p:cNvPr id="20" name="Arrow: Striped Right 10">
                  <a:extLst>
                    <a:ext uri="{FF2B5EF4-FFF2-40B4-BE49-F238E27FC236}">
                      <a16:creationId xmlns:a16="http://schemas.microsoft.com/office/drawing/2014/main" id="{F15BD157-FC25-D0C6-D277-B6BD75E32F3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21" name="Arrow: Striped Right 11">
                  <a:extLst>
                    <a:ext uri="{FF2B5EF4-FFF2-40B4-BE49-F238E27FC236}">
                      <a16:creationId xmlns:a16="http://schemas.microsoft.com/office/drawing/2014/main" id="{4CF3703C-1A35-6359-5824-90E189646FF8}"/>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22" name="Arrow: Striped Right 12">
                  <a:extLst>
                    <a:ext uri="{FF2B5EF4-FFF2-40B4-BE49-F238E27FC236}">
                      <a16:creationId xmlns:a16="http://schemas.microsoft.com/office/drawing/2014/main" id="{9F3E192B-2192-CDAA-7B92-F60A522A7795}"/>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dirty="0">
                    <a:solidFill>
                      <a:prstClr val="white"/>
                    </a:solidFill>
                    <a:latin typeface="Calibri" panose="020F0502020204030204"/>
                  </a:endParaRPr>
                </a:p>
              </p:txBody>
            </p:sp>
          </p:grpSp>
          <p:grpSp>
            <p:nvGrpSpPr>
              <p:cNvPr id="16" name="Group 6">
                <a:extLst>
                  <a:ext uri="{FF2B5EF4-FFF2-40B4-BE49-F238E27FC236}">
                    <a16:creationId xmlns:a16="http://schemas.microsoft.com/office/drawing/2014/main" id="{47B4C696-B7FE-768D-45A7-ABD29C87B41B}"/>
                  </a:ext>
                </a:extLst>
              </p:cNvPr>
              <p:cNvGrpSpPr/>
              <p:nvPr/>
            </p:nvGrpSpPr>
            <p:grpSpPr>
              <a:xfrm>
                <a:off x="2941058" y="1479627"/>
                <a:ext cx="641667" cy="154294"/>
                <a:chOff x="9256541" y="1479627"/>
                <a:chExt cx="641667" cy="154294"/>
              </a:xfrm>
              <a:solidFill>
                <a:srgbClr val="627383"/>
              </a:solidFill>
            </p:grpSpPr>
            <p:sp>
              <p:nvSpPr>
                <p:cNvPr id="17" name="Arrow: Striped Right 7">
                  <a:extLst>
                    <a:ext uri="{FF2B5EF4-FFF2-40B4-BE49-F238E27FC236}">
                      <a16:creationId xmlns:a16="http://schemas.microsoft.com/office/drawing/2014/main" id="{4AFC256F-FAFE-6188-68B2-4719E9DB7DB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18" name="Arrow: Striped Right 8">
                  <a:extLst>
                    <a:ext uri="{FF2B5EF4-FFF2-40B4-BE49-F238E27FC236}">
                      <a16:creationId xmlns:a16="http://schemas.microsoft.com/office/drawing/2014/main" id="{8DD9D9A4-8CAA-D129-D005-8052C737B807}"/>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a:solidFill>
                      <a:prstClr val="white"/>
                    </a:solidFill>
                    <a:latin typeface="Calibri" panose="020F0502020204030204"/>
                  </a:endParaRPr>
                </a:p>
              </p:txBody>
            </p:sp>
            <p:sp>
              <p:nvSpPr>
                <p:cNvPr id="19" name="Arrow: Striped Right 9">
                  <a:extLst>
                    <a:ext uri="{FF2B5EF4-FFF2-40B4-BE49-F238E27FC236}">
                      <a16:creationId xmlns:a16="http://schemas.microsoft.com/office/drawing/2014/main" id="{2F599378-4A23-85BF-6CB4-3D75CAD5217A}"/>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dirty="0">
                    <a:solidFill>
                      <a:prstClr val="white"/>
                    </a:solidFill>
                    <a:latin typeface="Calibri" panose="020F0502020204030204"/>
                  </a:endParaRPr>
                </a:p>
              </p:txBody>
            </p:sp>
          </p:grpSp>
        </p:grpSp>
        <p:sp>
          <p:nvSpPr>
            <p:cNvPr id="6" name="TextBox 3">
              <a:extLst>
                <a:ext uri="{FF2B5EF4-FFF2-40B4-BE49-F238E27FC236}">
                  <a16:creationId xmlns:a16="http://schemas.microsoft.com/office/drawing/2014/main" id="{D2A595FD-2509-6A3D-650B-0D7F5317B8D2}"/>
                </a:ext>
              </a:extLst>
            </p:cNvPr>
            <p:cNvSpPr txBox="1"/>
            <p:nvPr/>
          </p:nvSpPr>
          <p:spPr>
            <a:xfrm>
              <a:off x="2611561" y="522813"/>
              <a:ext cx="7653269" cy="800219"/>
            </a:xfrm>
            <a:prstGeom prst="rect">
              <a:avLst/>
            </a:prstGeom>
            <a:noFill/>
          </p:spPr>
          <p:txBody>
            <a:bodyPr wrap="square">
              <a:spAutoFit/>
            </a:bodyPr>
            <a:lstStyle/>
            <a:p>
              <a:pPr algn="ctr" rtl="1">
                <a:lnSpc>
                  <a:spcPct val="115000"/>
                </a:lnSpc>
                <a:defRPr/>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استخدام البوصلة الشخصية للبدء الفوري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9" name="مربع نص 28">
            <a:extLst>
              <a:ext uri="{FF2B5EF4-FFF2-40B4-BE49-F238E27FC236}">
                <a16:creationId xmlns:a16="http://schemas.microsoft.com/office/drawing/2014/main" id="{5717F722-DBC4-5A17-FA01-C65824D48DAE}"/>
              </a:ext>
            </a:extLst>
          </p:cNvPr>
          <p:cNvSpPr txBox="1"/>
          <p:nvPr/>
        </p:nvSpPr>
        <p:spPr>
          <a:xfrm>
            <a:off x="3045460" y="2"/>
            <a:ext cx="6101080" cy="584775"/>
          </a:xfrm>
          <a:prstGeom prst="rect">
            <a:avLst/>
          </a:prstGeom>
          <a:noFill/>
        </p:spPr>
        <p:txBody>
          <a:bodyPr wrap="square">
            <a:spAutoFit/>
          </a:bodyPr>
          <a:lstStyle/>
          <a:p>
            <a:pPr algn="ctr">
              <a:defRPr/>
            </a:pPr>
            <a:r>
              <a:rPr lang="ar-SA" sz="3200" b="1" dirty="0">
                <a:solidFill>
                  <a:prstClr val="white"/>
                </a:solidFill>
                <a:latin typeface="Adobe Arabic" panose="02040503050201020203" pitchFamily="18" charset="-78"/>
                <a:ea typeface="Calibri" panose="020F0502020204030204" pitchFamily="34" charset="0"/>
                <a:cs typeface="Adobe Arabic" panose="02040503050201020203" pitchFamily="18" charset="-78"/>
              </a:rPr>
              <a:t>كيف استفيد من البوصلة لأبدأ الآن وليس غداً؟</a:t>
            </a:r>
            <a:endParaRPr lang="fr-FR" sz="3200" dirty="0">
              <a:solidFill>
                <a:prstClr val="white"/>
              </a:solidFill>
              <a:latin typeface="Adobe Arabic" panose="02040503050201020203" pitchFamily="18" charset="-78"/>
              <a:cs typeface="Adobe Arabic" panose="02040503050201020203" pitchFamily="18" charset="-78"/>
            </a:endParaRPr>
          </a:p>
        </p:txBody>
      </p:sp>
      <p:grpSp>
        <p:nvGrpSpPr>
          <p:cNvPr id="3" name="Group 13">
            <a:extLst>
              <a:ext uri="{FF2B5EF4-FFF2-40B4-BE49-F238E27FC236}">
                <a16:creationId xmlns:a16="http://schemas.microsoft.com/office/drawing/2014/main" id="{A8BC5794-AA4B-1EEE-EC62-366FA38F8C04}"/>
              </a:ext>
            </a:extLst>
          </p:cNvPr>
          <p:cNvGrpSpPr/>
          <p:nvPr/>
        </p:nvGrpSpPr>
        <p:grpSpPr>
          <a:xfrm>
            <a:off x="5284125" y="5661084"/>
            <a:ext cx="2059489" cy="758316"/>
            <a:chOff x="2450905" y="2840741"/>
            <a:chExt cx="2059489" cy="758316"/>
          </a:xfrm>
        </p:grpSpPr>
        <p:grpSp>
          <p:nvGrpSpPr>
            <p:cNvPr id="5" name="Group 68">
              <a:extLst>
                <a:ext uri="{FF2B5EF4-FFF2-40B4-BE49-F238E27FC236}">
                  <a16:creationId xmlns:a16="http://schemas.microsoft.com/office/drawing/2014/main" id="{B88BF6A1-EC80-C5DC-2D58-C077EA935620}"/>
                </a:ext>
              </a:extLst>
            </p:cNvPr>
            <p:cNvGrpSpPr/>
            <p:nvPr/>
          </p:nvGrpSpPr>
          <p:grpSpPr>
            <a:xfrm>
              <a:off x="2450905" y="2840741"/>
              <a:ext cx="2059489" cy="758316"/>
              <a:chOff x="5803271" y="4417640"/>
              <a:chExt cx="2059489" cy="758316"/>
            </a:xfrm>
          </p:grpSpPr>
          <p:sp>
            <p:nvSpPr>
              <p:cNvPr id="9" name="Shape">
                <a:extLst>
                  <a:ext uri="{FF2B5EF4-FFF2-40B4-BE49-F238E27FC236}">
                    <a16:creationId xmlns:a16="http://schemas.microsoft.com/office/drawing/2014/main" id="{239FE2A4-4CA0-376F-2405-53E79D7CDEBA}"/>
                  </a:ext>
                </a:extLst>
              </p:cNvPr>
              <p:cNvSpPr/>
              <p:nvPr/>
            </p:nvSpPr>
            <p:spPr>
              <a:xfrm>
                <a:off x="5803271" y="4417640"/>
                <a:ext cx="2059489" cy="715941"/>
              </a:xfrm>
              <a:custGeom>
                <a:avLst/>
                <a:gdLst/>
                <a:ahLst/>
                <a:cxnLst>
                  <a:cxn ang="0">
                    <a:pos x="wd2" y="hd2"/>
                  </a:cxn>
                  <a:cxn ang="5400000">
                    <a:pos x="wd2" y="hd2"/>
                  </a:cxn>
                  <a:cxn ang="10800000">
                    <a:pos x="wd2" y="hd2"/>
                  </a:cxn>
                  <a:cxn ang="16200000">
                    <a:pos x="wd2" y="hd2"/>
                  </a:cxn>
                </a:cxnLst>
                <a:rect l="0" t="0" r="r" b="b"/>
                <a:pathLst>
                  <a:path w="21278" h="20993" extrusionOk="0">
                    <a:moveTo>
                      <a:pt x="19993" y="0"/>
                    </a:moveTo>
                    <a:lnTo>
                      <a:pt x="9091" y="0"/>
                    </a:lnTo>
                    <a:lnTo>
                      <a:pt x="7250" y="0"/>
                    </a:lnTo>
                    <a:lnTo>
                      <a:pt x="1287" y="0"/>
                    </a:lnTo>
                    <a:cubicBezTo>
                      <a:pt x="297" y="0"/>
                      <a:pt x="-322" y="3045"/>
                      <a:pt x="176" y="5472"/>
                    </a:cubicBezTo>
                    <a:lnTo>
                      <a:pt x="2964" y="19173"/>
                    </a:lnTo>
                    <a:cubicBezTo>
                      <a:pt x="3457" y="21600"/>
                      <a:pt x="4694" y="21600"/>
                      <a:pt x="5192" y="19173"/>
                    </a:cubicBezTo>
                    <a:lnTo>
                      <a:pt x="7236" y="9120"/>
                    </a:lnTo>
                    <a:cubicBezTo>
                      <a:pt x="7468" y="7995"/>
                      <a:pt x="7888" y="7296"/>
                      <a:pt x="8347" y="7296"/>
                    </a:cubicBezTo>
                    <a:lnTo>
                      <a:pt x="19993" y="7296"/>
                    </a:lnTo>
                    <a:cubicBezTo>
                      <a:pt x="20703" y="7296"/>
                      <a:pt x="21278" y="5664"/>
                      <a:pt x="21278" y="3648"/>
                    </a:cubicBezTo>
                    <a:lnTo>
                      <a:pt x="21278" y="3648"/>
                    </a:lnTo>
                    <a:cubicBezTo>
                      <a:pt x="21278" y="1632"/>
                      <a:pt x="20703" y="0"/>
                      <a:pt x="19993" y="0"/>
                    </a:cubicBezTo>
                    <a:close/>
                    <a:moveTo>
                      <a:pt x="19867" y="5883"/>
                    </a:moveTo>
                    <a:cubicBezTo>
                      <a:pt x="19422" y="5883"/>
                      <a:pt x="19060" y="4855"/>
                      <a:pt x="19060" y="3593"/>
                    </a:cubicBezTo>
                    <a:cubicBezTo>
                      <a:pt x="19060" y="2331"/>
                      <a:pt x="19422" y="1303"/>
                      <a:pt x="19867" y="1303"/>
                    </a:cubicBezTo>
                    <a:cubicBezTo>
                      <a:pt x="20312" y="1303"/>
                      <a:pt x="20674" y="2331"/>
                      <a:pt x="20674" y="3593"/>
                    </a:cubicBezTo>
                    <a:cubicBezTo>
                      <a:pt x="20674" y="4855"/>
                      <a:pt x="20312" y="5883"/>
                      <a:pt x="19867" y="5883"/>
                    </a:cubicBezTo>
                    <a:close/>
                  </a:path>
                </a:pathLst>
              </a:custGeom>
              <a:solidFill>
                <a:srgbClr val="FFD966"/>
              </a:solidFill>
              <a:ln w="6350" cap="flat" cmpd="sng" algn="ctr">
                <a:noFill/>
                <a:prstDash val="solid"/>
                <a:miter lim="800000"/>
              </a:ln>
              <a:effectLst/>
            </p:spPr>
            <p:txBody>
              <a:bodyPr lIns="28575" tIns="28575" rIns="28575" bIns="28575" anchor="ctr"/>
              <a:lstStyle/>
              <a:p>
                <a:pPr>
                  <a:defRPr sz="3000">
                    <a:solidFill>
                      <a:srgbClr val="FFFFFF"/>
                    </a:solidFill>
                  </a:defRPr>
                </a:pPr>
                <a:endParaRPr sz="2250" kern="0">
                  <a:solidFill>
                    <a:srgbClr val="FFFFFF"/>
                  </a:solidFill>
                  <a:latin typeface="Calibri" panose="020F0502020204030204"/>
                </a:endParaRPr>
              </a:p>
            </p:txBody>
          </p:sp>
          <p:sp>
            <p:nvSpPr>
              <p:cNvPr id="10" name="TextBox 22">
                <a:extLst>
                  <a:ext uri="{FF2B5EF4-FFF2-40B4-BE49-F238E27FC236}">
                    <a16:creationId xmlns:a16="http://schemas.microsoft.com/office/drawing/2014/main" id="{D6BF044C-E17C-1829-919C-5F861FCC0549}"/>
                  </a:ext>
                </a:extLst>
              </p:cNvPr>
              <p:cNvSpPr txBox="1"/>
              <p:nvPr/>
            </p:nvSpPr>
            <p:spPr>
              <a:xfrm>
                <a:off x="6451426" y="4711563"/>
                <a:ext cx="1280188" cy="464393"/>
              </a:xfrm>
              <a:prstGeom prst="rect">
                <a:avLst/>
              </a:prstGeom>
              <a:noFill/>
            </p:spPr>
            <p:txBody>
              <a:bodyPr wrap="square" lIns="0" rIns="0" rtlCol="0" anchor="t">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اربط الأهداف بالقيم</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7" name="TextBox 22">
              <a:extLst>
                <a:ext uri="{FF2B5EF4-FFF2-40B4-BE49-F238E27FC236}">
                  <a16:creationId xmlns:a16="http://schemas.microsoft.com/office/drawing/2014/main" id="{015567CC-5471-C781-42BA-1B322D5DFB9A}"/>
                </a:ext>
              </a:extLst>
            </p:cNvPr>
            <p:cNvSpPr txBox="1"/>
            <p:nvPr/>
          </p:nvSpPr>
          <p:spPr>
            <a:xfrm>
              <a:off x="2474921" y="2883937"/>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2700" b="1" dirty="0">
                  <a:latin typeface="Calibri" panose="020F0502020204030204"/>
                </a:rPr>
                <a:t>01</a:t>
              </a:r>
            </a:p>
          </p:txBody>
        </p:sp>
      </p:grpSp>
      <p:grpSp>
        <p:nvGrpSpPr>
          <p:cNvPr id="12" name="Group 72">
            <a:extLst>
              <a:ext uri="{FF2B5EF4-FFF2-40B4-BE49-F238E27FC236}">
                <a16:creationId xmlns:a16="http://schemas.microsoft.com/office/drawing/2014/main" id="{5F7BB8D3-EA2B-351F-DB1A-DE5F30096937}"/>
              </a:ext>
            </a:extLst>
          </p:cNvPr>
          <p:cNvGrpSpPr/>
          <p:nvPr/>
        </p:nvGrpSpPr>
        <p:grpSpPr>
          <a:xfrm>
            <a:off x="3387500" y="4709539"/>
            <a:ext cx="3149938" cy="976500"/>
            <a:chOff x="589216" y="1937763"/>
            <a:chExt cx="3149938" cy="976500"/>
          </a:xfrm>
          <a:solidFill>
            <a:srgbClr val="0057A2"/>
          </a:solidFill>
        </p:grpSpPr>
        <p:grpSp>
          <p:nvGrpSpPr>
            <p:cNvPr id="13" name="Group 73">
              <a:extLst>
                <a:ext uri="{FF2B5EF4-FFF2-40B4-BE49-F238E27FC236}">
                  <a16:creationId xmlns:a16="http://schemas.microsoft.com/office/drawing/2014/main" id="{F1D52492-2301-0C07-4294-3C3699748B32}"/>
                </a:ext>
              </a:extLst>
            </p:cNvPr>
            <p:cNvGrpSpPr/>
            <p:nvPr/>
          </p:nvGrpSpPr>
          <p:grpSpPr>
            <a:xfrm>
              <a:off x="589216" y="1937763"/>
              <a:ext cx="3149938" cy="976500"/>
              <a:chOff x="3941582" y="3514662"/>
              <a:chExt cx="3149938" cy="976500"/>
            </a:xfrm>
            <a:grpFill/>
          </p:grpSpPr>
          <p:sp>
            <p:nvSpPr>
              <p:cNvPr id="15" name="Shape">
                <a:extLst>
                  <a:ext uri="{FF2B5EF4-FFF2-40B4-BE49-F238E27FC236}">
                    <a16:creationId xmlns:a16="http://schemas.microsoft.com/office/drawing/2014/main" id="{D5A91A14-D741-B765-8100-E3469B9A66DF}"/>
                  </a:ext>
                </a:extLst>
              </p:cNvPr>
              <p:cNvSpPr/>
              <p:nvPr/>
            </p:nvSpPr>
            <p:spPr>
              <a:xfrm>
                <a:off x="4030664" y="3514662"/>
                <a:ext cx="3060856" cy="813811"/>
              </a:xfrm>
              <a:custGeom>
                <a:avLst/>
                <a:gdLst/>
                <a:ahLst/>
                <a:cxnLst>
                  <a:cxn ang="0">
                    <a:pos x="wd2" y="hd2"/>
                  </a:cxn>
                  <a:cxn ang="5400000">
                    <a:pos x="wd2" y="hd2"/>
                  </a:cxn>
                  <a:cxn ang="10800000">
                    <a:pos x="wd2" y="hd2"/>
                  </a:cxn>
                  <a:cxn ang="16200000">
                    <a:pos x="wd2" y="hd2"/>
                  </a:cxn>
                </a:cxnLst>
                <a:rect l="0" t="0" r="r" b="b"/>
                <a:pathLst>
                  <a:path w="21382" h="21600" extrusionOk="0">
                    <a:moveTo>
                      <a:pt x="20515" y="0"/>
                    </a:moveTo>
                    <a:lnTo>
                      <a:pt x="9485" y="0"/>
                    </a:lnTo>
                    <a:lnTo>
                      <a:pt x="8240" y="0"/>
                    </a:lnTo>
                    <a:lnTo>
                      <a:pt x="869" y="0"/>
                    </a:lnTo>
                    <a:cubicBezTo>
                      <a:pt x="389" y="0"/>
                      <a:pt x="0" y="1477"/>
                      <a:pt x="0" y="3302"/>
                    </a:cubicBezTo>
                    <a:lnTo>
                      <a:pt x="0" y="3302"/>
                    </a:lnTo>
                    <a:cubicBezTo>
                      <a:pt x="0" y="5127"/>
                      <a:pt x="389" y="6604"/>
                      <a:pt x="869" y="6604"/>
                    </a:cubicBezTo>
                    <a:lnTo>
                      <a:pt x="8743" y="6604"/>
                    </a:lnTo>
                    <a:cubicBezTo>
                      <a:pt x="9054" y="6604"/>
                      <a:pt x="9341" y="7237"/>
                      <a:pt x="9495" y="8255"/>
                    </a:cubicBezTo>
                    <a:lnTo>
                      <a:pt x="11272" y="19949"/>
                    </a:lnTo>
                    <a:cubicBezTo>
                      <a:pt x="11429" y="20967"/>
                      <a:pt x="11713" y="21600"/>
                      <a:pt x="12024" y="21600"/>
                    </a:cubicBezTo>
                    <a:lnTo>
                      <a:pt x="18235" y="21600"/>
                    </a:lnTo>
                    <a:cubicBezTo>
                      <a:pt x="18545" y="21600"/>
                      <a:pt x="18833" y="20967"/>
                      <a:pt x="18986" y="19949"/>
                    </a:cubicBezTo>
                    <a:lnTo>
                      <a:pt x="21263" y="4953"/>
                    </a:lnTo>
                    <a:cubicBezTo>
                      <a:pt x="21600" y="2743"/>
                      <a:pt x="21182" y="0"/>
                      <a:pt x="20515" y="0"/>
                    </a:cubicBezTo>
                    <a:close/>
                    <a:moveTo>
                      <a:pt x="967" y="5325"/>
                    </a:moveTo>
                    <a:cubicBezTo>
                      <a:pt x="667" y="5325"/>
                      <a:pt x="421" y="4394"/>
                      <a:pt x="421" y="3252"/>
                    </a:cubicBezTo>
                    <a:cubicBezTo>
                      <a:pt x="421" y="2110"/>
                      <a:pt x="667" y="1179"/>
                      <a:pt x="967" y="1179"/>
                    </a:cubicBezTo>
                    <a:cubicBezTo>
                      <a:pt x="1268" y="1179"/>
                      <a:pt x="1513" y="2110"/>
                      <a:pt x="1513" y="3252"/>
                    </a:cubicBezTo>
                    <a:cubicBezTo>
                      <a:pt x="1513" y="4394"/>
                      <a:pt x="1271" y="5325"/>
                      <a:pt x="967" y="5325"/>
                    </a:cubicBezTo>
                    <a:close/>
                  </a:path>
                </a:pathLst>
              </a:custGeom>
              <a:grpFill/>
              <a:ln w="6350" cap="flat" cmpd="sng" algn="ctr">
                <a:noFill/>
                <a:prstDash val="solid"/>
                <a:miter lim="800000"/>
              </a:ln>
              <a:effectLst/>
            </p:spPr>
            <p:txBody>
              <a:bodyPr lIns="28575" tIns="28575" rIns="28575" bIns="28575" anchor="ctr"/>
              <a:lstStyle/>
              <a:p>
                <a:pPr>
                  <a:defRPr sz="3000">
                    <a:solidFill>
                      <a:srgbClr val="FFFFFF"/>
                    </a:solidFill>
                  </a:defRPr>
                </a:pPr>
                <a:endParaRPr sz="2250" kern="0">
                  <a:solidFill>
                    <a:srgbClr val="FFFFFF"/>
                  </a:solidFill>
                  <a:latin typeface="Calibri" panose="020F0502020204030204"/>
                </a:endParaRPr>
              </a:p>
            </p:txBody>
          </p:sp>
          <p:sp>
            <p:nvSpPr>
              <p:cNvPr id="23" name="TextBox 22">
                <a:extLst>
                  <a:ext uri="{FF2B5EF4-FFF2-40B4-BE49-F238E27FC236}">
                    <a16:creationId xmlns:a16="http://schemas.microsoft.com/office/drawing/2014/main" id="{7A396EF7-1703-F207-9D55-5F20A3F3D44D}"/>
                  </a:ext>
                </a:extLst>
              </p:cNvPr>
              <p:cNvSpPr txBox="1"/>
              <p:nvPr/>
            </p:nvSpPr>
            <p:spPr>
              <a:xfrm>
                <a:off x="3941582" y="3775221"/>
                <a:ext cx="1490810" cy="715941"/>
              </a:xfrm>
              <a:prstGeom prst="rect">
                <a:avLst/>
              </a:prstGeom>
              <a:noFill/>
            </p:spPr>
            <p:txBody>
              <a:bodyPr wrap="square" lIns="0" rIns="0" rtlCol="0" anchor="t">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حدد "الشمال الحقيقي"</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4" name="TextBox 22">
              <a:extLst>
                <a:ext uri="{FF2B5EF4-FFF2-40B4-BE49-F238E27FC236}">
                  <a16:creationId xmlns:a16="http://schemas.microsoft.com/office/drawing/2014/main" id="{6668D003-CC67-613F-D8EC-DCF5FA4A8999}"/>
                </a:ext>
              </a:extLst>
            </p:cNvPr>
            <p:cNvSpPr txBox="1"/>
            <p:nvPr/>
          </p:nvSpPr>
          <p:spPr>
            <a:xfrm>
              <a:off x="2485839" y="2084740"/>
              <a:ext cx="720456" cy="507831"/>
            </a:xfrm>
            <a:prstGeom prst="rect">
              <a:avLst/>
            </a:prstGeom>
            <a:grp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2700" b="1" dirty="0">
                  <a:latin typeface="Calibri" panose="020F0502020204030204"/>
                </a:rPr>
                <a:t>02</a:t>
              </a:r>
            </a:p>
          </p:txBody>
        </p:sp>
      </p:grpSp>
      <p:grpSp>
        <p:nvGrpSpPr>
          <p:cNvPr id="24" name="Group 77">
            <a:extLst>
              <a:ext uri="{FF2B5EF4-FFF2-40B4-BE49-F238E27FC236}">
                <a16:creationId xmlns:a16="http://schemas.microsoft.com/office/drawing/2014/main" id="{2C5DDBD6-1611-8769-D480-B3BA2DA8D6A3}"/>
              </a:ext>
            </a:extLst>
          </p:cNvPr>
          <p:cNvGrpSpPr/>
          <p:nvPr/>
        </p:nvGrpSpPr>
        <p:grpSpPr>
          <a:xfrm>
            <a:off x="4248299" y="3806560"/>
            <a:ext cx="4336903" cy="1049956"/>
            <a:chOff x="1450013" y="1034784"/>
            <a:chExt cx="4336903" cy="1049956"/>
          </a:xfrm>
        </p:grpSpPr>
        <p:grpSp>
          <p:nvGrpSpPr>
            <p:cNvPr id="25" name="Group 78">
              <a:extLst>
                <a:ext uri="{FF2B5EF4-FFF2-40B4-BE49-F238E27FC236}">
                  <a16:creationId xmlns:a16="http://schemas.microsoft.com/office/drawing/2014/main" id="{F83B8271-BC6B-1D5A-8EB7-D1789D988277}"/>
                </a:ext>
              </a:extLst>
            </p:cNvPr>
            <p:cNvGrpSpPr/>
            <p:nvPr/>
          </p:nvGrpSpPr>
          <p:grpSpPr>
            <a:xfrm>
              <a:off x="1450013" y="1034784"/>
              <a:ext cx="4336903" cy="1049956"/>
              <a:chOff x="4802379" y="2611683"/>
              <a:chExt cx="4336903" cy="1049956"/>
            </a:xfrm>
          </p:grpSpPr>
          <p:sp>
            <p:nvSpPr>
              <p:cNvPr id="27" name="Shape">
                <a:extLst>
                  <a:ext uri="{FF2B5EF4-FFF2-40B4-BE49-F238E27FC236}">
                    <a16:creationId xmlns:a16="http://schemas.microsoft.com/office/drawing/2014/main" id="{AEAD32F5-C89D-BE86-DE68-6487C23A3259}"/>
                  </a:ext>
                </a:extLst>
              </p:cNvPr>
              <p:cNvSpPr/>
              <p:nvPr/>
            </p:nvSpPr>
            <p:spPr>
              <a:xfrm>
                <a:off x="4802379" y="2611683"/>
                <a:ext cx="4078109" cy="813811"/>
              </a:xfrm>
              <a:custGeom>
                <a:avLst/>
                <a:gdLst/>
                <a:ahLst/>
                <a:cxnLst>
                  <a:cxn ang="0">
                    <a:pos x="wd2" y="hd2"/>
                  </a:cxn>
                  <a:cxn ang="5400000">
                    <a:pos x="wd2" y="hd2"/>
                  </a:cxn>
                  <a:cxn ang="10800000">
                    <a:pos x="wd2" y="hd2"/>
                  </a:cxn>
                  <a:cxn ang="16200000">
                    <a:pos x="wd2" y="hd2"/>
                  </a:cxn>
                </a:cxnLst>
                <a:rect l="0" t="0" r="r" b="b"/>
                <a:pathLst>
                  <a:path w="21436" h="21600" extrusionOk="0">
                    <a:moveTo>
                      <a:pt x="20780" y="0"/>
                    </a:moveTo>
                    <a:lnTo>
                      <a:pt x="15152" y="0"/>
                    </a:lnTo>
                    <a:lnTo>
                      <a:pt x="14299" y="0"/>
                    </a:lnTo>
                    <a:lnTo>
                      <a:pt x="655" y="0"/>
                    </a:lnTo>
                    <a:cubicBezTo>
                      <a:pt x="151" y="0"/>
                      <a:pt x="-164" y="2756"/>
                      <a:pt x="89" y="4953"/>
                    </a:cubicBezTo>
                    <a:lnTo>
                      <a:pt x="1803" y="19949"/>
                    </a:lnTo>
                    <a:cubicBezTo>
                      <a:pt x="1921" y="20967"/>
                      <a:pt x="2135" y="21600"/>
                      <a:pt x="2368" y="21600"/>
                    </a:cubicBezTo>
                    <a:lnTo>
                      <a:pt x="12308" y="21600"/>
                    </a:lnTo>
                    <a:cubicBezTo>
                      <a:pt x="12541" y="21600"/>
                      <a:pt x="12758" y="20967"/>
                      <a:pt x="12873" y="19949"/>
                    </a:cubicBezTo>
                    <a:lnTo>
                      <a:pt x="14211" y="8255"/>
                    </a:lnTo>
                    <a:cubicBezTo>
                      <a:pt x="14329" y="7237"/>
                      <a:pt x="14542" y="6604"/>
                      <a:pt x="14776" y="6604"/>
                    </a:cubicBezTo>
                    <a:lnTo>
                      <a:pt x="20782" y="6604"/>
                    </a:lnTo>
                    <a:cubicBezTo>
                      <a:pt x="21143" y="6604"/>
                      <a:pt x="21436" y="5127"/>
                      <a:pt x="21436" y="3302"/>
                    </a:cubicBezTo>
                    <a:lnTo>
                      <a:pt x="21436" y="3302"/>
                    </a:lnTo>
                    <a:cubicBezTo>
                      <a:pt x="21434" y="1477"/>
                      <a:pt x="21141" y="0"/>
                      <a:pt x="20780" y="0"/>
                    </a:cubicBezTo>
                    <a:close/>
                    <a:moveTo>
                      <a:pt x="20713" y="5326"/>
                    </a:moveTo>
                    <a:cubicBezTo>
                      <a:pt x="20487" y="5326"/>
                      <a:pt x="20303" y="4394"/>
                      <a:pt x="20303" y="3252"/>
                    </a:cubicBezTo>
                    <a:cubicBezTo>
                      <a:pt x="20303" y="2110"/>
                      <a:pt x="20487" y="1179"/>
                      <a:pt x="20713" y="1179"/>
                    </a:cubicBezTo>
                    <a:cubicBezTo>
                      <a:pt x="20939" y="1179"/>
                      <a:pt x="21124" y="2110"/>
                      <a:pt x="21124" y="3252"/>
                    </a:cubicBezTo>
                    <a:cubicBezTo>
                      <a:pt x="21124" y="4394"/>
                      <a:pt x="20942" y="5326"/>
                      <a:pt x="20713" y="5326"/>
                    </a:cubicBezTo>
                    <a:close/>
                  </a:path>
                </a:pathLst>
              </a:custGeom>
              <a:solidFill>
                <a:schemeClr val="accent1">
                  <a:lumMod val="75000"/>
                </a:schemeClr>
              </a:solidFill>
              <a:ln w="6350" cap="flat" cmpd="sng" algn="ctr">
                <a:noFill/>
                <a:prstDash val="solid"/>
                <a:miter lim="800000"/>
              </a:ln>
              <a:effectLst/>
            </p:spPr>
            <p:txBody>
              <a:bodyPr lIns="28575" tIns="28575" rIns="28575" bIns="28575" anchor="ctr"/>
              <a:lstStyle/>
              <a:p>
                <a:pPr>
                  <a:defRPr sz="3000">
                    <a:solidFill>
                      <a:srgbClr val="FFFFFF"/>
                    </a:solidFill>
                  </a:defRPr>
                </a:pPr>
                <a:endParaRPr sz="2250" kern="0" dirty="0">
                  <a:solidFill>
                    <a:srgbClr val="FFFFFF"/>
                  </a:solidFill>
                  <a:latin typeface="Calibri" panose="020F0502020204030204"/>
                </a:endParaRPr>
              </a:p>
            </p:txBody>
          </p:sp>
          <p:sp>
            <p:nvSpPr>
              <p:cNvPr id="28" name="TextBox 81">
                <a:extLst>
                  <a:ext uri="{FF2B5EF4-FFF2-40B4-BE49-F238E27FC236}">
                    <a16:creationId xmlns:a16="http://schemas.microsoft.com/office/drawing/2014/main" id="{83439CAF-E0D8-9B4E-E3C5-47EAE27978AF}"/>
                  </a:ext>
                </a:extLst>
              </p:cNvPr>
              <p:cNvSpPr txBox="1"/>
              <p:nvPr/>
            </p:nvSpPr>
            <p:spPr>
              <a:xfrm>
                <a:off x="7608718" y="2961101"/>
                <a:ext cx="1530564" cy="700538"/>
              </a:xfrm>
              <a:prstGeom prst="rect">
                <a:avLst/>
              </a:prstGeom>
              <a:noFill/>
            </p:spPr>
            <p:txBody>
              <a:bodyPr wrap="square" lIns="0" rIns="0" rtlCol="0" anchor="t">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استخدم تقنية "المعيار الواحد"</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6" name="TextBox 22">
              <a:extLst>
                <a:ext uri="{FF2B5EF4-FFF2-40B4-BE49-F238E27FC236}">
                  <a16:creationId xmlns:a16="http://schemas.microsoft.com/office/drawing/2014/main" id="{8DA91AF1-AA83-1820-E936-134D785133E9}"/>
                </a:ext>
              </a:extLst>
            </p:cNvPr>
            <p:cNvSpPr txBox="1"/>
            <p:nvPr/>
          </p:nvSpPr>
          <p:spPr>
            <a:xfrm>
              <a:off x="2487448" y="1154499"/>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2700" b="1" dirty="0">
                  <a:latin typeface="Calibri" panose="020F0502020204030204"/>
                </a:rPr>
                <a:t>03</a:t>
              </a:r>
            </a:p>
          </p:txBody>
        </p:sp>
      </p:grpSp>
      <p:grpSp>
        <p:nvGrpSpPr>
          <p:cNvPr id="30" name="Group 82">
            <a:extLst>
              <a:ext uri="{FF2B5EF4-FFF2-40B4-BE49-F238E27FC236}">
                <a16:creationId xmlns:a16="http://schemas.microsoft.com/office/drawing/2014/main" id="{472B3DE7-E055-1E8D-73B4-B57279C96BF2}"/>
              </a:ext>
            </a:extLst>
          </p:cNvPr>
          <p:cNvGrpSpPr/>
          <p:nvPr/>
        </p:nvGrpSpPr>
        <p:grpSpPr>
          <a:xfrm>
            <a:off x="2285866" y="2876923"/>
            <a:ext cx="5269357" cy="929639"/>
            <a:chOff x="-512420" y="105145"/>
            <a:chExt cx="5269357" cy="929639"/>
          </a:xfrm>
        </p:grpSpPr>
        <p:grpSp>
          <p:nvGrpSpPr>
            <p:cNvPr id="31" name="Group 83">
              <a:extLst>
                <a:ext uri="{FF2B5EF4-FFF2-40B4-BE49-F238E27FC236}">
                  <a16:creationId xmlns:a16="http://schemas.microsoft.com/office/drawing/2014/main" id="{2E911D5F-F916-5128-42C4-5F8796F6C47E}"/>
                </a:ext>
              </a:extLst>
            </p:cNvPr>
            <p:cNvGrpSpPr/>
            <p:nvPr/>
          </p:nvGrpSpPr>
          <p:grpSpPr>
            <a:xfrm>
              <a:off x="-512420" y="105145"/>
              <a:ext cx="5269357" cy="929639"/>
              <a:chOff x="2839946" y="2419081"/>
              <a:chExt cx="5269357" cy="929639"/>
            </a:xfrm>
          </p:grpSpPr>
          <p:sp>
            <p:nvSpPr>
              <p:cNvPr id="33" name="Shape">
                <a:extLst>
                  <a:ext uri="{FF2B5EF4-FFF2-40B4-BE49-F238E27FC236}">
                    <a16:creationId xmlns:a16="http://schemas.microsoft.com/office/drawing/2014/main" id="{73B49BEE-4486-057C-04D8-C0D6660C8249}"/>
                  </a:ext>
                </a:extLst>
              </p:cNvPr>
              <p:cNvSpPr/>
              <p:nvPr/>
            </p:nvSpPr>
            <p:spPr>
              <a:xfrm>
                <a:off x="2992355" y="2419081"/>
                <a:ext cx="5116948" cy="840471"/>
              </a:xfrm>
              <a:custGeom>
                <a:avLst/>
                <a:gdLst/>
                <a:ahLst/>
                <a:cxnLst>
                  <a:cxn ang="0">
                    <a:pos x="wd2" y="hd2"/>
                  </a:cxn>
                  <a:cxn ang="5400000">
                    <a:pos x="wd2" y="hd2"/>
                  </a:cxn>
                  <a:cxn ang="10800000">
                    <a:pos x="wd2" y="hd2"/>
                  </a:cxn>
                  <a:cxn ang="16200000">
                    <a:pos x="wd2" y="hd2"/>
                  </a:cxn>
                </a:cxnLst>
                <a:rect l="0" t="0" r="r" b="b"/>
                <a:pathLst>
                  <a:path w="21468" h="21600" extrusionOk="0">
                    <a:moveTo>
                      <a:pt x="20947" y="0"/>
                    </a:moveTo>
                    <a:lnTo>
                      <a:pt x="13445" y="0"/>
                    </a:lnTo>
                    <a:lnTo>
                      <a:pt x="5696" y="0"/>
                    </a:lnTo>
                    <a:lnTo>
                      <a:pt x="522" y="0"/>
                    </a:lnTo>
                    <a:cubicBezTo>
                      <a:pt x="234" y="0"/>
                      <a:pt x="0" y="1430"/>
                      <a:pt x="0" y="3197"/>
                    </a:cubicBezTo>
                    <a:lnTo>
                      <a:pt x="0" y="3197"/>
                    </a:lnTo>
                    <a:cubicBezTo>
                      <a:pt x="0" y="4964"/>
                      <a:pt x="234" y="6395"/>
                      <a:pt x="522" y="6395"/>
                    </a:cubicBezTo>
                    <a:lnTo>
                      <a:pt x="5341" y="6395"/>
                    </a:lnTo>
                    <a:cubicBezTo>
                      <a:pt x="5528" y="6395"/>
                      <a:pt x="5700" y="7008"/>
                      <a:pt x="5792" y="7993"/>
                    </a:cubicBezTo>
                    <a:lnTo>
                      <a:pt x="6925" y="20001"/>
                    </a:lnTo>
                    <a:cubicBezTo>
                      <a:pt x="7019" y="20987"/>
                      <a:pt x="7190" y="21600"/>
                      <a:pt x="7376" y="21600"/>
                    </a:cubicBezTo>
                    <a:lnTo>
                      <a:pt x="19510" y="21600"/>
                    </a:lnTo>
                    <a:cubicBezTo>
                      <a:pt x="19697" y="21600"/>
                      <a:pt x="19869" y="20987"/>
                      <a:pt x="19962" y="20001"/>
                    </a:cubicBezTo>
                    <a:lnTo>
                      <a:pt x="21394" y="4796"/>
                    </a:lnTo>
                    <a:cubicBezTo>
                      <a:pt x="21600" y="2656"/>
                      <a:pt x="21349" y="0"/>
                      <a:pt x="20947" y="0"/>
                    </a:cubicBezTo>
                    <a:close/>
                    <a:moveTo>
                      <a:pt x="565" y="5205"/>
                    </a:moveTo>
                    <a:cubicBezTo>
                      <a:pt x="385" y="5205"/>
                      <a:pt x="237" y="4303"/>
                      <a:pt x="237" y="3197"/>
                    </a:cubicBezTo>
                    <a:cubicBezTo>
                      <a:pt x="237" y="2092"/>
                      <a:pt x="385" y="1190"/>
                      <a:pt x="565" y="1190"/>
                    </a:cubicBezTo>
                    <a:cubicBezTo>
                      <a:pt x="746" y="1190"/>
                      <a:pt x="893" y="2092"/>
                      <a:pt x="893" y="3197"/>
                    </a:cubicBezTo>
                    <a:cubicBezTo>
                      <a:pt x="893" y="4303"/>
                      <a:pt x="748" y="5205"/>
                      <a:pt x="565" y="5205"/>
                    </a:cubicBezTo>
                    <a:close/>
                  </a:path>
                </a:pathLst>
              </a:custGeom>
              <a:solidFill>
                <a:srgbClr val="3D8E92"/>
              </a:solidFill>
              <a:ln w="6350" cap="flat" cmpd="sng" algn="ctr">
                <a:noFill/>
                <a:prstDash val="solid"/>
                <a:miter lim="800000"/>
              </a:ln>
              <a:effectLst/>
            </p:spPr>
            <p:txBody>
              <a:bodyPr lIns="28575" tIns="28575" rIns="28575" bIns="28575" anchor="ctr"/>
              <a:lstStyle/>
              <a:p>
                <a:pPr>
                  <a:defRPr sz="3000">
                    <a:solidFill>
                      <a:srgbClr val="FFFFFF"/>
                    </a:solidFill>
                  </a:defRPr>
                </a:pPr>
                <a:endParaRPr sz="2250" kern="0" dirty="0">
                  <a:solidFill>
                    <a:srgbClr val="FFFFFF"/>
                  </a:solidFill>
                  <a:latin typeface="Calibri" panose="020F0502020204030204"/>
                </a:endParaRPr>
              </a:p>
            </p:txBody>
          </p:sp>
          <p:sp>
            <p:nvSpPr>
              <p:cNvPr id="34" name="TextBox 22">
                <a:extLst>
                  <a:ext uri="{FF2B5EF4-FFF2-40B4-BE49-F238E27FC236}">
                    <a16:creationId xmlns:a16="http://schemas.microsoft.com/office/drawing/2014/main" id="{7C0DEA8E-B7E1-3BA8-3760-08D6452B8316}"/>
                  </a:ext>
                </a:extLst>
              </p:cNvPr>
              <p:cNvSpPr txBox="1"/>
              <p:nvPr/>
            </p:nvSpPr>
            <p:spPr>
              <a:xfrm>
                <a:off x="2839946" y="2607392"/>
                <a:ext cx="1490810" cy="741328"/>
              </a:xfrm>
              <a:prstGeom prst="rect">
                <a:avLst/>
              </a:prstGeom>
              <a:noFill/>
            </p:spPr>
            <p:txBody>
              <a:bodyPr wrap="square" lIns="0" rIns="0" rtlCol="0" anchor="t">
                <a:noAutofit/>
              </a:bodyPr>
              <a:lstStyle/>
              <a:p>
                <a:pPr algn="ctr">
                  <a:lnSpc>
                    <a:spcPct val="115000"/>
                  </a:lnSpc>
                  <a:spcAft>
                    <a:spcPts val="800"/>
                  </a:spcAft>
                </a:pPr>
                <a:r>
                  <a:rPr lang="ar-EG"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مارس "التركيز على اللحظة الحالية" </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2" name="TextBox 22">
              <a:extLst>
                <a:ext uri="{FF2B5EF4-FFF2-40B4-BE49-F238E27FC236}">
                  <a16:creationId xmlns:a16="http://schemas.microsoft.com/office/drawing/2014/main" id="{2EAD1601-E882-E030-6B3E-7BD3CB23D1D7}"/>
                </a:ext>
              </a:extLst>
            </p:cNvPr>
            <p:cNvSpPr txBox="1"/>
            <p:nvPr/>
          </p:nvSpPr>
          <p:spPr>
            <a:xfrm>
              <a:off x="2450905" y="318070"/>
              <a:ext cx="720456" cy="507831"/>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2700" b="1" dirty="0">
                  <a:solidFill>
                    <a:schemeClr val="bg1"/>
                  </a:solidFill>
                  <a:latin typeface="Calibri" panose="020F0502020204030204"/>
                </a:rPr>
                <a:t>04</a:t>
              </a:r>
            </a:p>
          </p:txBody>
        </p:sp>
      </p:grpSp>
    </p:spTree>
    <p:extLst>
      <p:ext uri="{BB962C8B-B14F-4D97-AF65-F5344CB8AC3E}">
        <p14:creationId xmlns:p14="http://schemas.microsoft.com/office/powerpoint/2010/main" val="3593967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183A5A-91A8-D84A-E706-38AE24893493}"/>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7CADA86B-336F-C685-01C1-82D34C0ACBAB}"/>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 أهمية الدورة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8EFD03A3-6831-5D2D-9374-B30ED47ECC69}"/>
              </a:ext>
            </a:extLst>
          </p:cNvPr>
          <p:cNvSpPr txBox="1"/>
          <p:nvPr/>
        </p:nvSpPr>
        <p:spPr>
          <a:xfrm>
            <a:off x="5397500" y="2092962"/>
            <a:ext cx="6101080" cy="3108543"/>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تكمن أهمية الدورة في كونها تعالج التحديات الحقيقية التي تواجه المدربين في بداية مسيرتهم المهنية وحتى مراحلها المتقدمة. </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في عصر يتسم بالتنافسية العالية، أصبح لزاماً على المدرب أن يتميز بمهارات التأثير والإقناع، وأن يمتلك بوصلة داخلية توجهه نحو أهدافه بثبات. </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تُقدّم هذه الدورة الأدوات العملية والمنهجيات المثبتة علمياً التي تساعد المدرب على تحقيق التميز والتفرد في مجاله.</a:t>
            </a:r>
          </a:p>
        </p:txBody>
      </p:sp>
      <p:pic>
        <p:nvPicPr>
          <p:cNvPr id="6" name="صورة 5" descr="صورة تحتوي على الرسومات, تصميم الجرافيك, قصاصة فنية, الخط&#10;&#10;قد يكون المحتوى الذي تم إنشاؤه بواسطة الذكاء الاصطناعي غير صحيح.">
            <a:extLst>
              <a:ext uri="{FF2B5EF4-FFF2-40B4-BE49-F238E27FC236}">
                <a16:creationId xmlns:a16="http://schemas.microsoft.com/office/drawing/2014/main" id="{811A2EA3-8280-60C4-9B53-A1531DD740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6481" y="2092960"/>
            <a:ext cx="3017518" cy="3017520"/>
          </a:xfrm>
          <a:prstGeom prst="rect">
            <a:avLst/>
          </a:prstGeom>
        </p:spPr>
      </p:pic>
    </p:spTree>
    <p:extLst>
      <p:ext uri="{BB962C8B-B14F-4D97-AF65-F5344CB8AC3E}">
        <p14:creationId xmlns:p14="http://schemas.microsoft.com/office/powerpoint/2010/main" val="1568783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3A74C-C706-59A9-E527-BD8634C0561D}"/>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C18DB3D1-F495-7444-A609-CF6B8829BBD1}"/>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خاتمة الجلسة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BC53223B-6AF7-E1AD-956C-FA7F37BF9B66}"/>
              </a:ext>
            </a:extLst>
          </p:cNvPr>
          <p:cNvSpPr txBox="1"/>
          <p:nvPr/>
        </p:nvSpPr>
        <p:spPr>
          <a:xfrm>
            <a:off x="1832610" y="2569519"/>
            <a:ext cx="8323580" cy="2246769"/>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في هذه الجلسة، تعلّمنا كيفية تحديد الأهداف الذكية وتحويلها إلى خطط عمل واقعية. اكتشفنا أن الأهداف الفعّالة هي تلك التي تكون محددة، قابلة للقياس، قابلة للتحقيق، ذات صلة، ومحددة بوقت. كما تعرّفنا على استراتيجيات تحقيق أعلى إنتاجية من خلال تحديد الأولويات، تقسيم الأهداف الكبيرة، وإدارة الوقت بفعالية.</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تذكروا دائماً أن الفرق بين الحلم والهدف هو الخطة، والفرق بين الهدف والإنجاز هو الفعل. </a:t>
            </a:r>
          </a:p>
        </p:txBody>
      </p:sp>
    </p:spTree>
    <p:extLst>
      <p:ext uri="{BB962C8B-B14F-4D97-AF65-F5344CB8AC3E}">
        <p14:creationId xmlns:p14="http://schemas.microsoft.com/office/powerpoint/2010/main" val="3501100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مجموعة 2"/>
          <p:cNvGrpSpPr/>
          <p:nvPr/>
        </p:nvGrpSpPr>
        <p:grpSpPr>
          <a:xfrm>
            <a:off x="8480778" y="1761041"/>
            <a:ext cx="3199158" cy="834074"/>
            <a:chOff x="8431767" y="2665270"/>
            <a:chExt cx="3199158" cy="834074"/>
          </a:xfrm>
        </p:grpSpPr>
        <p:grpSp>
          <p:nvGrpSpPr>
            <p:cNvPr id="26" name="مجموعة 25"/>
            <p:cNvGrpSpPr/>
            <p:nvPr/>
          </p:nvGrpSpPr>
          <p:grpSpPr>
            <a:xfrm>
              <a:off x="8431767" y="2665270"/>
              <a:ext cx="2800758" cy="834074"/>
              <a:chOff x="8499670" y="2038872"/>
              <a:chExt cx="2800758" cy="834074"/>
            </a:xfrm>
          </p:grpSpPr>
          <p:grpSp>
            <p:nvGrpSpPr>
              <p:cNvPr id="21" name="Group 10"/>
              <p:cNvGrpSpPr/>
              <p:nvPr/>
            </p:nvGrpSpPr>
            <p:grpSpPr>
              <a:xfrm>
                <a:off x="11263987" y="2063879"/>
                <a:ext cx="36441" cy="398405"/>
                <a:chOff x="0" y="0"/>
                <a:chExt cx="14396" cy="157394"/>
              </a:xfrm>
            </p:grpSpPr>
            <p:sp>
              <p:nvSpPr>
                <p:cNvPr id="22" name="Freeform 11"/>
                <p:cNvSpPr/>
                <p:nvPr/>
              </p:nvSpPr>
              <p:spPr>
                <a:xfrm>
                  <a:off x="0"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23" name="TextBox 12"/>
                <p:cNvSpPr txBox="1"/>
                <p:nvPr/>
              </p:nvSpPr>
              <p:spPr>
                <a:xfrm>
                  <a:off x="0" y="-104775"/>
                  <a:ext cx="14396" cy="262169"/>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sp>
            <p:nvSpPr>
              <p:cNvPr id="25" name="TextBox 14"/>
              <p:cNvSpPr txBox="1"/>
              <p:nvPr/>
            </p:nvSpPr>
            <p:spPr>
              <a:xfrm>
                <a:off x="8499670" y="2038872"/>
                <a:ext cx="2640916" cy="834074"/>
              </a:xfrm>
              <a:prstGeom prst="rect">
                <a:avLst/>
              </a:prstGeom>
            </p:spPr>
            <p:txBody>
              <a:bodyPr wrap="square" lIns="0" tIns="0" rIns="0" bIns="0" rtlCol="0" anchor="t">
                <a:spAutoFit/>
              </a:bodyPr>
              <a:lstStyle/>
              <a:p>
                <a:pPr algn="r" rtl="1">
                  <a:lnSpc>
                    <a:spcPts val="3425"/>
                  </a:lnSpc>
                  <a:spcBef>
                    <a:spcPct val="0"/>
                  </a:spcBef>
                  <a:defRPr/>
                </a:pPr>
                <a:r>
                  <a:rPr lang="ar-EG" sz="2446" dirty="0">
                    <a:solidFill>
                      <a:srgbClr val="BEE6DC"/>
                    </a:solidFill>
                    <a:latin typeface="Segoe UI"/>
                    <a:ea typeface="Segoe UI"/>
                    <a:cs typeface="Segoe UI"/>
                    <a:sym typeface="Segoe UI"/>
                    <a:rtl/>
                  </a:rPr>
                  <a:t>اليوم التدريبي الثاني</a:t>
                </a:r>
                <a:endParaRPr lang="ar-AE" sz="2446" dirty="0">
                  <a:solidFill>
                    <a:srgbClr val="BEE6DC"/>
                  </a:solidFill>
                  <a:latin typeface="Segoe UI"/>
                  <a:ea typeface="Segoe UI"/>
                  <a:cs typeface="Segoe UI"/>
                  <a:sym typeface="Segoe UI"/>
                  <a:rtl/>
                </a:endParaRPr>
              </a:p>
              <a:p>
                <a:pPr algn="r" rtl="1">
                  <a:lnSpc>
                    <a:spcPts val="3425"/>
                  </a:lnSpc>
                  <a:spcBef>
                    <a:spcPct val="0"/>
                  </a:spcBef>
                  <a:defRPr/>
                </a:pPr>
                <a:r>
                  <a:rPr lang="ar-AE" sz="2446" dirty="0">
                    <a:solidFill>
                      <a:srgbClr val="BEE6DC"/>
                    </a:solidFill>
                    <a:latin typeface="Segoe UI"/>
                    <a:ea typeface="Segoe UI"/>
                    <a:cs typeface="Segoe UI"/>
                    <a:sym typeface="Segoe UI"/>
                    <a:rtl/>
                  </a:rPr>
                  <a:t>الجلسة الاولى</a:t>
                </a:r>
                <a:endParaRPr lang="ar-EG" sz="2446" dirty="0">
                  <a:solidFill>
                    <a:srgbClr val="BEE6DC"/>
                  </a:solidFill>
                  <a:latin typeface="Segoe UI"/>
                  <a:ea typeface="Segoe UI"/>
                  <a:cs typeface="Segoe UI"/>
                  <a:sym typeface="Segoe UI"/>
                  <a:rtl/>
                </a:endParaRPr>
              </a:p>
            </p:txBody>
          </p:sp>
        </p:grpSp>
        <p:pic>
          <p:nvPicPr>
            <p:cNvPr id="2" name="صورة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307427" y="2675610"/>
              <a:ext cx="323498" cy="413072"/>
            </a:xfrm>
            <a:prstGeom prst="rect">
              <a:avLst/>
            </a:prstGeom>
          </p:spPr>
        </p:pic>
      </p:grpSp>
      <p:grpSp>
        <p:nvGrpSpPr>
          <p:cNvPr id="17" name="مجموعة 16"/>
          <p:cNvGrpSpPr/>
          <p:nvPr/>
        </p:nvGrpSpPr>
        <p:grpSpPr>
          <a:xfrm>
            <a:off x="5149904" y="2329903"/>
            <a:ext cx="6530032" cy="1073698"/>
            <a:chOff x="5149904" y="2436930"/>
            <a:chExt cx="6530032" cy="1073698"/>
          </a:xfrm>
        </p:grpSpPr>
        <p:sp>
          <p:nvSpPr>
            <p:cNvPr id="19" name="Title 1">
              <a:extLst>
                <a:ext uri="{FF2B5EF4-FFF2-40B4-BE49-F238E27FC236}">
                  <a16:creationId xmlns:a16="http://schemas.microsoft.com/office/drawing/2014/main" id="{E0197EA2-8A0A-2439-183A-A843C905F943}"/>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a:defRPr/>
              </a:pPr>
              <a:r>
                <a:rPr lang="ar-SA" sz="2500" dirty="0">
                  <a:solidFill>
                    <a:srgbClr val="8EE1DE"/>
                  </a:solidFill>
                  <a:latin typeface="SST Arabic Medium" panose="020B0604030504020204" pitchFamily="34" charset="-78"/>
                  <a:cs typeface="SST Arabic Medium" panose="020B0604030504020204" pitchFamily="34" charset="-78"/>
                </a:rPr>
                <a:t>فن التأثير والإقناع - أدوات المدرب الفعّال</a:t>
              </a:r>
            </a:p>
          </p:txBody>
        </p:sp>
        <p:grpSp>
          <p:nvGrpSpPr>
            <p:cNvPr id="20" name="Group 3"/>
            <p:cNvGrpSpPr/>
            <p:nvPr/>
          </p:nvGrpSpPr>
          <p:grpSpPr>
            <a:xfrm>
              <a:off x="5149904" y="2436930"/>
              <a:ext cx="6406631" cy="1073698"/>
              <a:chOff x="-59571" y="-104775"/>
              <a:chExt cx="2531015" cy="424177"/>
            </a:xfrm>
          </p:grpSpPr>
          <p:sp>
            <p:nvSpPr>
              <p:cNvPr id="30" name="Freeform 4"/>
              <p:cNvSpPr/>
              <p:nvPr/>
            </p:nvSpPr>
            <p:spPr>
              <a:xfrm>
                <a:off x="-59571" y="4613"/>
                <a:ext cx="2531015"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pPr algn="r" rtl="1">
                  <a:defRPr/>
                </a:pPr>
                <a:endParaRPr lang="fr-FR" dirty="0">
                  <a:solidFill>
                    <a:prstClr val="black"/>
                  </a:solidFill>
                  <a:latin typeface="Calibri" panose="020F0502020204030204"/>
                </a:endParaRPr>
              </a:p>
            </p:txBody>
          </p:sp>
          <p:sp>
            <p:nvSpPr>
              <p:cNvPr id="31" name="TextBox 5"/>
              <p:cNvSpPr txBox="1"/>
              <p:nvPr/>
            </p:nvSpPr>
            <p:spPr>
              <a:xfrm>
                <a:off x="0" y="-104775"/>
                <a:ext cx="2471444"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nvGrpSpPr>
            <p:cNvPr id="24" name="Group 6"/>
            <p:cNvGrpSpPr/>
            <p:nvPr/>
          </p:nvGrpSpPr>
          <p:grpSpPr>
            <a:xfrm>
              <a:off x="11556535" y="2702142"/>
              <a:ext cx="123401" cy="796809"/>
              <a:chOff x="0" y="0"/>
              <a:chExt cx="48751" cy="314789"/>
            </a:xfrm>
          </p:grpSpPr>
          <p:sp>
            <p:nvSpPr>
              <p:cNvPr id="28" name="Freeform 7"/>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29" name="TextBox 8"/>
              <p:cNvSpPr txBox="1"/>
              <p:nvPr/>
            </p:nvSpPr>
            <p:spPr>
              <a:xfrm>
                <a:off x="0" y="-104775"/>
                <a:ext cx="48751"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spTree>
    <p:extLst>
      <p:ext uri="{BB962C8B-B14F-4D97-AF65-F5344CB8AC3E}">
        <p14:creationId xmlns:p14="http://schemas.microsoft.com/office/powerpoint/2010/main" val="336200648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9D38B-068A-81E6-9882-1BC8BD84F7FE}"/>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402438E1-C0DA-EC38-8054-1AF188E5CB73}"/>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0EE9E7C9-50A7-4B46-F341-E56EBABE4017}"/>
              </a:ext>
            </a:extLst>
          </p:cNvPr>
          <p:cNvSpPr txBox="1"/>
          <p:nvPr/>
        </p:nvSpPr>
        <p:spPr>
          <a:xfrm>
            <a:off x="5173980" y="2521059"/>
            <a:ext cx="6101080" cy="1815882"/>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مرحباً بكم في الجلسة الأولى من اليوم الثاني من برنامجنا التدريبي. في هذه الجلسة سنتعمق في فن التأثير والإقناع، وهي مهارات أساسية لأي مدرب فعّال يسعى للوصول إلى قلوب وعقول المتدربين.</a:t>
            </a:r>
          </a:p>
        </p:txBody>
      </p:sp>
      <p:pic>
        <p:nvPicPr>
          <p:cNvPr id="2" name="صورة 1">
            <a:extLst>
              <a:ext uri="{FF2B5EF4-FFF2-40B4-BE49-F238E27FC236}">
                <a16:creationId xmlns:a16="http://schemas.microsoft.com/office/drawing/2014/main" id="{5C265FA9-1F42-FEE8-3DC8-0D36288F34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2260" y="2929781"/>
            <a:ext cx="1402080" cy="1402080"/>
          </a:xfrm>
          <a:prstGeom prst="rect">
            <a:avLst/>
          </a:prstGeom>
        </p:spPr>
      </p:pic>
    </p:spTree>
    <p:extLst>
      <p:ext uri="{BB962C8B-B14F-4D97-AF65-F5344CB8AC3E}">
        <p14:creationId xmlns:p14="http://schemas.microsoft.com/office/powerpoint/2010/main" val="41306641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76D47EF-842D-417D-DFD7-D957FF96321F}"/>
              </a:ext>
            </a:extLst>
          </p:cNvPr>
          <p:cNvGrpSpPr/>
          <p:nvPr/>
        </p:nvGrpSpPr>
        <p:grpSpPr>
          <a:xfrm>
            <a:off x="7688673" y="2918873"/>
            <a:ext cx="2004950" cy="1954152"/>
            <a:chOff x="7624512" y="524418"/>
            <a:chExt cx="2004950" cy="1954152"/>
          </a:xfrm>
        </p:grpSpPr>
        <p:grpSp>
          <p:nvGrpSpPr>
            <p:cNvPr id="9" name="Group 8">
              <a:extLst>
                <a:ext uri="{FF2B5EF4-FFF2-40B4-BE49-F238E27FC236}">
                  <a16:creationId xmlns:a16="http://schemas.microsoft.com/office/drawing/2014/main" id="{B160F845-EC02-831A-6612-357F7489B2DF}"/>
                </a:ext>
              </a:extLst>
            </p:cNvPr>
            <p:cNvGrpSpPr/>
            <p:nvPr/>
          </p:nvGrpSpPr>
          <p:grpSpPr>
            <a:xfrm>
              <a:off x="7624512" y="524418"/>
              <a:ext cx="2004950" cy="1954152"/>
              <a:chOff x="8177965" y="2111185"/>
              <a:chExt cx="2004950" cy="1954152"/>
            </a:xfrm>
          </p:grpSpPr>
          <p:sp>
            <p:nvSpPr>
              <p:cNvPr id="11" name="Rounded Rectangle 15">
                <a:extLst>
                  <a:ext uri="{FF2B5EF4-FFF2-40B4-BE49-F238E27FC236}">
                    <a16:creationId xmlns:a16="http://schemas.microsoft.com/office/drawing/2014/main" id="{0DB3296C-06E0-6135-CDC3-65BB1046431C}"/>
                  </a:ext>
                </a:extLst>
              </p:cNvPr>
              <p:cNvSpPr/>
              <p:nvPr/>
            </p:nvSpPr>
            <p:spPr>
              <a:xfrm>
                <a:off x="8345044" y="2111185"/>
                <a:ext cx="1670791" cy="1118220"/>
              </a:xfrm>
              <a:prstGeom prst="roundRect">
                <a:avLst>
                  <a:gd name="adj" fmla="val 8069"/>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2" name="Rounded Rectangle 5">
                <a:extLst>
                  <a:ext uri="{FF2B5EF4-FFF2-40B4-BE49-F238E27FC236}">
                    <a16:creationId xmlns:a16="http://schemas.microsoft.com/office/drawing/2014/main" id="{91FB0438-055E-2DE6-22C0-7EE2B12CDB6A}"/>
                  </a:ext>
                </a:extLst>
              </p:cNvPr>
              <p:cNvSpPr/>
              <p:nvPr/>
            </p:nvSpPr>
            <p:spPr>
              <a:xfrm>
                <a:off x="8177965" y="251733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3" name="TextBox 12">
                <a:extLst>
                  <a:ext uri="{FF2B5EF4-FFF2-40B4-BE49-F238E27FC236}">
                    <a16:creationId xmlns:a16="http://schemas.microsoft.com/office/drawing/2014/main" id="{3F5E6CD6-DA25-F957-E46E-71FF78B2A649}"/>
                  </a:ext>
                </a:extLst>
              </p:cNvPr>
              <p:cNvSpPr txBox="1"/>
              <p:nvPr/>
            </p:nvSpPr>
            <p:spPr>
              <a:xfrm>
                <a:off x="8740641" y="221396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01</a:t>
                </a:r>
                <a:endParaRPr lang="ko-KR" altLang="en-US" sz="3600" b="1" dirty="0">
                  <a:solidFill>
                    <a:schemeClr val="bg1"/>
                  </a:solidFill>
                </a:endParaRPr>
              </a:p>
            </p:txBody>
          </p:sp>
        </p:grpSp>
        <p:sp>
          <p:nvSpPr>
            <p:cNvPr id="10" name="TextBox 9">
              <a:extLst>
                <a:ext uri="{FF2B5EF4-FFF2-40B4-BE49-F238E27FC236}">
                  <a16:creationId xmlns:a16="http://schemas.microsoft.com/office/drawing/2014/main" id="{39EDC6C7-54D1-D0B3-2D18-C245DFB6A8EB}"/>
                </a:ext>
              </a:extLst>
            </p:cNvPr>
            <p:cNvSpPr txBox="1"/>
            <p:nvPr/>
          </p:nvSpPr>
          <p:spPr>
            <a:xfrm flipH="1">
              <a:off x="7958671" y="1597130"/>
              <a:ext cx="1471037"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الخبرة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F2223E3C-9BCD-0DAD-E4F6-DF4DAA73740E}"/>
              </a:ext>
            </a:extLst>
          </p:cNvPr>
          <p:cNvGrpSpPr/>
          <p:nvPr/>
        </p:nvGrpSpPr>
        <p:grpSpPr>
          <a:xfrm>
            <a:off x="5121986" y="2942126"/>
            <a:ext cx="2004950" cy="1954152"/>
            <a:chOff x="5535418" y="2213965"/>
            <a:chExt cx="2004950" cy="1954152"/>
          </a:xfrm>
        </p:grpSpPr>
        <p:sp>
          <p:nvSpPr>
            <p:cNvPr id="17" name="Rounded Rectangle 15">
              <a:extLst>
                <a:ext uri="{FF2B5EF4-FFF2-40B4-BE49-F238E27FC236}">
                  <a16:creationId xmlns:a16="http://schemas.microsoft.com/office/drawing/2014/main" id="{E66CF230-9543-DDD4-D5E1-60CD94C2E1BB}"/>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8" name="Rounded Rectangle 5">
              <a:extLst>
                <a:ext uri="{FF2B5EF4-FFF2-40B4-BE49-F238E27FC236}">
                  <a16:creationId xmlns:a16="http://schemas.microsoft.com/office/drawing/2014/main" id="{114431D1-3D98-D9FC-CB6B-BC4E2B04323A}"/>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9" name="TextBox 18">
              <a:extLst>
                <a:ext uri="{FF2B5EF4-FFF2-40B4-BE49-F238E27FC236}">
                  <a16:creationId xmlns:a16="http://schemas.microsoft.com/office/drawing/2014/main" id="{C03BDB08-389F-2454-586E-A7085004DF54}"/>
                </a:ext>
              </a:extLst>
            </p:cNvPr>
            <p:cNvSpPr txBox="1"/>
            <p:nvPr/>
          </p:nvSpPr>
          <p:spPr>
            <a:xfrm>
              <a:off x="6098094" y="231674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02</a:t>
              </a:r>
              <a:endParaRPr lang="ko-KR" altLang="en-US" sz="3600" b="1" dirty="0">
                <a:solidFill>
                  <a:schemeClr val="bg1"/>
                </a:solidFill>
              </a:endParaRPr>
            </a:p>
          </p:txBody>
        </p:sp>
      </p:grpSp>
      <p:grpSp>
        <p:nvGrpSpPr>
          <p:cNvPr id="27" name="Group 26">
            <a:extLst>
              <a:ext uri="{FF2B5EF4-FFF2-40B4-BE49-F238E27FC236}">
                <a16:creationId xmlns:a16="http://schemas.microsoft.com/office/drawing/2014/main" id="{4D593AA1-02AF-AC7E-7D47-3221361B0297}"/>
              </a:ext>
            </a:extLst>
          </p:cNvPr>
          <p:cNvGrpSpPr/>
          <p:nvPr/>
        </p:nvGrpSpPr>
        <p:grpSpPr>
          <a:xfrm>
            <a:off x="2555298" y="2942126"/>
            <a:ext cx="2004950" cy="1954152"/>
            <a:chOff x="3044590" y="2330557"/>
            <a:chExt cx="2004950" cy="1954152"/>
          </a:xfrm>
        </p:grpSpPr>
        <p:sp>
          <p:nvSpPr>
            <p:cNvPr id="29" name="Rounded Rectangle 15">
              <a:extLst>
                <a:ext uri="{FF2B5EF4-FFF2-40B4-BE49-F238E27FC236}">
                  <a16:creationId xmlns:a16="http://schemas.microsoft.com/office/drawing/2014/main" id="{27FA1B2F-3C2B-BB52-E3E6-2E25CB327EB0}"/>
                </a:ext>
              </a:extLst>
            </p:cNvPr>
            <p:cNvSpPr/>
            <p:nvPr/>
          </p:nvSpPr>
          <p:spPr>
            <a:xfrm>
              <a:off x="3211669" y="2330557"/>
              <a:ext cx="1670791" cy="1118220"/>
            </a:xfrm>
            <a:prstGeom prst="roundRect">
              <a:avLst>
                <a:gd name="adj" fmla="val 8069"/>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0" name="Rounded Rectangle 5">
              <a:extLst>
                <a:ext uri="{FF2B5EF4-FFF2-40B4-BE49-F238E27FC236}">
                  <a16:creationId xmlns:a16="http://schemas.microsoft.com/office/drawing/2014/main" id="{70218BCE-D1E4-C9A1-9DC6-C178AEE5D7D0}"/>
                </a:ext>
              </a:extLst>
            </p:cNvPr>
            <p:cNvSpPr/>
            <p:nvPr/>
          </p:nvSpPr>
          <p:spPr>
            <a:xfrm>
              <a:off x="3044590" y="2736709"/>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2" name="TextBox 31">
              <a:extLst>
                <a:ext uri="{FF2B5EF4-FFF2-40B4-BE49-F238E27FC236}">
                  <a16:creationId xmlns:a16="http://schemas.microsoft.com/office/drawing/2014/main" id="{65EB9245-9EF3-A801-C248-0F28318C2493}"/>
                </a:ext>
              </a:extLst>
            </p:cNvPr>
            <p:cNvSpPr txBox="1"/>
            <p:nvPr/>
          </p:nvSpPr>
          <p:spPr>
            <a:xfrm>
              <a:off x="3607266" y="2433337"/>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03</a:t>
              </a:r>
              <a:endParaRPr lang="ko-KR" altLang="en-US" sz="3600" b="1" dirty="0">
                <a:solidFill>
                  <a:schemeClr val="bg1"/>
                </a:solidFill>
              </a:endParaRPr>
            </a:p>
          </p:txBody>
        </p:sp>
      </p:grpSp>
      <p:grpSp>
        <p:nvGrpSpPr>
          <p:cNvPr id="14" name="Group 1">
            <a:extLst>
              <a:ext uri="{FF2B5EF4-FFF2-40B4-BE49-F238E27FC236}">
                <a16:creationId xmlns:a16="http://schemas.microsoft.com/office/drawing/2014/main" id="{2968BE0A-AAF7-603F-9C02-8354C28F7643}"/>
              </a:ext>
            </a:extLst>
          </p:cNvPr>
          <p:cNvGrpSpPr/>
          <p:nvPr/>
        </p:nvGrpSpPr>
        <p:grpSpPr>
          <a:xfrm>
            <a:off x="6929120" y="785604"/>
            <a:ext cx="5001978" cy="965135"/>
            <a:chOff x="2611561" y="522813"/>
            <a:chExt cx="7653269" cy="965135"/>
          </a:xfrm>
        </p:grpSpPr>
        <p:grpSp>
          <p:nvGrpSpPr>
            <p:cNvPr id="16" name="Group 2">
              <a:extLst>
                <a:ext uri="{FF2B5EF4-FFF2-40B4-BE49-F238E27FC236}">
                  <a16:creationId xmlns:a16="http://schemas.microsoft.com/office/drawing/2014/main" id="{06D01D1E-65AC-3CFD-673B-9AC4E8DA1E2C}"/>
                </a:ext>
              </a:extLst>
            </p:cNvPr>
            <p:cNvGrpSpPr/>
            <p:nvPr/>
          </p:nvGrpSpPr>
          <p:grpSpPr>
            <a:xfrm>
              <a:off x="2698136" y="1333654"/>
              <a:ext cx="6957150" cy="154294"/>
              <a:chOff x="2941058" y="1479627"/>
              <a:chExt cx="6957150" cy="154294"/>
            </a:xfrm>
          </p:grpSpPr>
          <p:sp>
            <p:nvSpPr>
              <p:cNvPr id="28" name="Oval 4">
                <a:extLst>
                  <a:ext uri="{FF2B5EF4-FFF2-40B4-BE49-F238E27FC236}">
                    <a16:creationId xmlns:a16="http://schemas.microsoft.com/office/drawing/2014/main" id="{63A9AE01-99AF-6182-18B8-81486B420091}"/>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31" name="Group 5">
                <a:extLst>
                  <a:ext uri="{FF2B5EF4-FFF2-40B4-BE49-F238E27FC236}">
                    <a16:creationId xmlns:a16="http://schemas.microsoft.com/office/drawing/2014/main" id="{74FD03FE-CEE3-73AC-F7DB-4666B0EAC000}"/>
                  </a:ext>
                </a:extLst>
              </p:cNvPr>
              <p:cNvGrpSpPr/>
              <p:nvPr/>
            </p:nvGrpSpPr>
            <p:grpSpPr>
              <a:xfrm>
                <a:off x="9256541" y="1479627"/>
                <a:ext cx="641667" cy="154294"/>
                <a:chOff x="9256541" y="1479627"/>
                <a:chExt cx="641667" cy="154294"/>
              </a:xfrm>
              <a:solidFill>
                <a:srgbClr val="627383"/>
              </a:solidFill>
            </p:grpSpPr>
            <p:sp>
              <p:nvSpPr>
                <p:cNvPr id="37" name="Arrow: Striped Right 10">
                  <a:extLst>
                    <a:ext uri="{FF2B5EF4-FFF2-40B4-BE49-F238E27FC236}">
                      <a16:creationId xmlns:a16="http://schemas.microsoft.com/office/drawing/2014/main" id="{35D5FDC5-027A-091F-7419-7267A2DCC3FF}"/>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8" name="Arrow: Striped Right 11">
                  <a:extLst>
                    <a:ext uri="{FF2B5EF4-FFF2-40B4-BE49-F238E27FC236}">
                      <a16:creationId xmlns:a16="http://schemas.microsoft.com/office/drawing/2014/main" id="{38212B40-57B1-C4EE-DB96-CEF3FB73F70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9" name="Arrow: Striped Right 12">
                  <a:extLst>
                    <a:ext uri="{FF2B5EF4-FFF2-40B4-BE49-F238E27FC236}">
                      <a16:creationId xmlns:a16="http://schemas.microsoft.com/office/drawing/2014/main" id="{CB4F7414-4948-95B6-75C7-5518C8614E5A}"/>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33" name="Group 6">
                <a:extLst>
                  <a:ext uri="{FF2B5EF4-FFF2-40B4-BE49-F238E27FC236}">
                    <a16:creationId xmlns:a16="http://schemas.microsoft.com/office/drawing/2014/main" id="{B2BB1F08-6BAA-D4EB-DE67-C6FA9C93CD29}"/>
                  </a:ext>
                </a:extLst>
              </p:cNvPr>
              <p:cNvGrpSpPr/>
              <p:nvPr/>
            </p:nvGrpSpPr>
            <p:grpSpPr>
              <a:xfrm>
                <a:off x="2941058" y="1479627"/>
                <a:ext cx="641667" cy="154294"/>
                <a:chOff x="9256541" y="1479627"/>
                <a:chExt cx="641667" cy="154294"/>
              </a:xfrm>
              <a:solidFill>
                <a:srgbClr val="627383"/>
              </a:solidFill>
            </p:grpSpPr>
            <p:sp>
              <p:nvSpPr>
                <p:cNvPr id="34" name="Arrow: Striped Right 7">
                  <a:extLst>
                    <a:ext uri="{FF2B5EF4-FFF2-40B4-BE49-F238E27FC236}">
                      <a16:creationId xmlns:a16="http://schemas.microsoft.com/office/drawing/2014/main" id="{83F35727-FF7F-1F8C-9F25-398F2E9A5F86}"/>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5" name="Arrow: Striped Right 8">
                  <a:extLst>
                    <a:ext uri="{FF2B5EF4-FFF2-40B4-BE49-F238E27FC236}">
                      <a16:creationId xmlns:a16="http://schemas.microsoft.com/office/drawing/2014/main" id="{EAB82B44-1F99-7B88-8111-B98FB3CA4B69}"/>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6" name="Arrow: Striped Right 9">
                  <a:extLst>
                    <a:ext uri="{FF2B5EF4-FFF2-40B4-BE49-F238E27FC236}">
                      <a16:creationId xmlns:a16="http://schemas.microsoft.com/office/drawing/2014/main" id="{86B2A130-0150-0556-4871-BD9E4938239A}"/>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6" name="TextBox 3">
              <a:extLst>
                <a:ext uri="{FF2B5EF4-FFF2-40B4-BE49-F238E27FC236}">
                  <a16:creationId xmlns:a16="http://schemas.microsoft.com/office/drawing/2014/main" id="{78E9BE9D-51A3-3BF0-F212-AA4C47B002BF}"/>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1</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بناء المصداقية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0" name="مربع نص 39">
            <a:extLst>
              <a:ext uri="{FF2B5EF4-FFF2-40B4-BE49-F238E27FC236}">
                <a16:creationId xmlns:a16="http://schemas.microsoft.com/office/drawing/2014/main" id="{3E7FA3AF-0173-9363-86FE-76D6C08B4185}"/>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كيف استخدم التأثير والإقناع لأصل لكل ما أحلم به؟</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217415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76D47EF-842D-417D-DFD7-D957FF96321F}"/>
              </a:ext>
            </a:extLst>
          </p:cNvPr>
          <p:cNvGrpSpPr/>
          <p:nvPr/>
        </p:nvGrpSpPr>
        <p:grpSpPr>
          <a:xfrm>
            <a:off x="6890784" y="2229631"/>
            <a:ext cx="4222557" cy="3799979"/>
            <a:chOff x="7624512" y="524418"/>
            <a:chExt cx="2171464" cy="1954152"/>
          </a:xfrm>
        </p:grpSpPr>
        <p:grpSp>
          <p:nvGrpSpPr>
            <p:cNvPr id="9" name="Group 8">
              <a:extLst>
                <a:ext uri="{FF2B5EF4-FFF2-40B4-BE49-F238E27FC236}">
                  <a16:creationId xmlns:a16="http://schemas.microsoft.com/office/drawing/2014/main" id="{B160F845-EC02-831A-6612-357F7489B2DF}"/>
                </a:ext>
              </a:extLst>
            </p:cNvPr>
            <p:cNvGrpSpPr/>
            <p:nvPr/>
          </p:nvGrpSpPr>
          <p:grpSpPr>
            <a:xfrm>
              <a:off x="7624512" y="524418"/>
              <a:ext cx="2004950" cy="1954152"/>
              <a:chOff x="8177965" y="2111185"/>
              <a:chExt cx="2004950" cy="1954152"/>
            </a:xfrm>
          </p:grpSpPr>
          <p:sp>
            <p:nvSpPr>
              <p:cNvPr id="11" name="Rounded Rectangle 15">
                <a:extLst>
                  <a:ext uri="{FF2B5EF4-FFF2-40B4-BE49-F238E27FC236}">
                    <a16:creationId xmlns:a16="http://schemas.microsoft.com/office/drawing/2014/main" id="{0DB3296C-06E0-6135-CDC3-65BB1046431C}"/>
                  </a:ext>
                </a:extLst>
              </p:cNvPr>
              <p:cNvSpPr/>
              <p:nvPr/>
            </p:nvSpPr>
            <p:spPr>
              <a:xfrm>
                <a:off x="8345044" y="2111185"/>
                <a:ext cx="1670791" cy="1118220"/>
              </a:xfrm>
              <a:prstGeom prst="roundRect">
                <a:avLst>
                  <a:gd name="adj" fmla="val 8069"/>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2" name="Rounded Rectangle 5">
                <a:extLst>
                  <a:ext uri="{FF2B5EF4-FFF2-40B4-BE49-F238E27FC236}">
                    <a16:creationId xmlns:a16="http://schemas.microsoft.com/office/drawing/2014/main" id="{91FB0438-055E-2DE6-22C0-7EE2B12CDB6A}"/>
                  </a:ext>
                </a:extLst>
              </p:cNvPr>
              <p:cNvSpPr/>
              <p:nvPr/>
            </p:nvSpPr>
            <p:spPr>
              <a:xfrm>
                <a:off x="8177965" y="251733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3" name="TextBox 12">
                <a:extLst>
                  <a:ext uri="{FF2B5EF4-FFF2-40B4-BE49-F238E27FC236}">
                    <a16:creationId xmlns:a16="http://schemas.microsoft.com/office/drawing/2014/main" id="{3F5E6CD6-DA25-F957-E46E-71FF78B2A649}"/>
                  </a:ext>
                </a:extLst>
              </p:cNvPr>
              <p:cNvSpPr txBox="1"/>
              <p:nvPr/>
            </p:nvSpPr>
            <p:spPr>
              <a:xfrm>
                <a:off x="8740641" y="2213965"/>
                <a:ext cx="872453" cy="284895"/>
              </a:xfrm>
              <a:prstGeom prst="rect">
                <a:avLst/>
              </a:prstGeom>
              <a:noFill/>
            </p:spPr>
            <p:txBody>
              <a:bodyPr wrap="square" lIns="72000" tIns="0" rIns="72000" bIns="0" rtlCol="0">
                <a:spAutoFit/>
              </a:bodyPr>
              <a:lstStyle/>
              <a:p>
                <a:pPr algn="ctr"/>
                <a:r>
                  <a:rPr lang="en-US" altLang="ko-KR" sz="3600" b="1" dirty="0">
                    <a:solidFill>
                      <a:schemeClr val="bg1"/>
                    </a:solidFill>
                  </a:rPr>
                  <a:t>01</a:t>
                </a:r>
                <a:endParaRPr lang="ko-KR" altLang="en-US" sz="3600" b="1" dirty="0">
                  <a:solidFill>
                    <a:schemeClr val="bg1"/>
                  </a:solidFill>
                </a:endParaRPr>
              </a:p>
            </p:txBody>
          </p:sp>
        </p:grpSp>
        <p:sp>
          <p:nvSpPr>
            <p:cNvPr id="10" name="TextBox 9">
              <a:extLst>
                <a:ext uri="{FF2B5EF4-FFF2-40B4-BE49-F238E27FC236}">
                  <a16:creationId xmlns:a16="http://schemas.microsoft.com/office/drawing/2014/main" id="{39EDC6C7-54D1-D0B3-2D18-C245DFB6A8EB}"/>
                </a:ext>
              </a:extLst>
            </p:cNvPr>
            <p:cNvSpPr txBox="1"/>
            <p:nvPr/>
          </p:nvSpPr>
          <p:spPr>
            <a:xfrm flipH="1">
              <a:off x="8324939" y="1305751"/>
              <a:ext cx="1471037" cy="258780"/>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الخبرة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F2223E3C-9BCD-0DAD-E4F6-DF4DAA73740E}"/>
              </a:ext>
            </a:extLst>
          </p:cNvPr>
          <p:cNvGrpSpPr/>
          <p:nvPr/>
        </p:nvGrpSpPr>
        <p:grpSpPr>
          <a:xfrm>
            <a:off x="3856333" y="3011399"/>
            <a:ext cx="2004950" cy="1954152"/>
            <a:chOff x="5535418" y="2213965"/>
            <a:chExt cx="2004950" cy="1954152"/>
          </a:xfrm>
        </p:grpSpPr>
        <p:sp>
          <p:nvSpPr>
            <p:cNvPr id="17" name="Rounded Rectangle 15">
              <a:extLst>
                <a:ext uri="{FF2B5EF4-FFF2-40B4-BE49-F238E27FC236}">
                  <a16:creationId xmlns:a16="http://schemas.microsoft.com/office/drawing/2014/main" id="{E66CF230-9543-DDD4-D5E1-60CD94C2E1BB}"/>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8" name="Rounded Rectangle 5">
              <a:extLst>
                <a:ext uri="{FF2B5EF4-FFF2-40B4-BE49-F238E27FC236}">
                  <a16:creationId xmlns:a16="http://schemas.microsoft.com/office/drawing/2014/main" id="{114431D1-3D98-D9FC-CB6B-BC4E2B04323A}"/>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9" name="TextBox 18">
              <a:extLst>
                <a:ext uri="{FF2B5EF4-FFF2-40B4-BE49-F238E27FC236}">
                  <a16:creationId xmlns:a16="http://schemas.microsoft.com/office/drawing/2014/main" id="{C03BDB08-389F-2454-586E-A7085004DF54}"/>
                </a:ext>
              </a:extLst>
            </p:cNvPr>
            <p:cNvSpPr txBox="1"/>
            <p:nvPr/>
          </p:nvSpPr>
          <p:spPr>
            <a:xfrm>
              <a:off x="6098094" y="231674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02</a:t>
              </a:r>
              <a:endParaRPr lang="ko-KR" altLang="en-US" sz="3600" b="1" dirty="0">
                <a:solidFill>
                  <a:schemeClr val="bg1"/>
                </a:solidFill>
              </a:endParaRPr>
            </a:p>
          </p:txBody>
        </p:sp>
      </p:grpSp>
      <p:grpSp>
        <p:nvGrpSpPr>
          <p:cNvPr id="27" name="Group 26">
            <a:extLst>
              <a:ext uri="{FF2B5EF4-FFF2-40B4-BE49-F238E27FC236}">
                <a16:creationId xmlns:a16="http://schemas.microsoft.com/office/drawing/2014/main" id="{4D593AA1-02AF-AC7E-7D47-3221361B0297}"/>
              </a:ext>
            </a:extLst>
          </p:cNvPr>
          <p:cNvGrpSpPr/>
          <p:nvPr/>
        </p:nvGrpSpPr>
        <p:grpSpPr>
          <a:xfrm>
            <a:off x="1289645" y="3011399"/>
            <a:ext cx="2004950" cy="1954152"/>
            <a:chOff x="3044590" y="2330557"/>
            <a:chExt cx="2004950" cy="1954152"/>
          </a:xfrm>
        </p:grpSpPr>
        <p:sp>
          <p:nvSpPr>
            <p:cNvPr id="29" name="Rounded Rectangle 15">
              <a:extLst>
                <a:ext uri="{FF2B5EF4-FFF2-40B4-BE49-F238E27FC236}">
                  <a16:creationId xmlns:a16="http://schemas.microsoft.com/office/drawing/2014/main" id="{27FA1B2F-3C2B-BB52-E3E6-2E25CB327EB0}"/>
                </a:ext>
              </a:extLst>
            </p:cNvPr>
            <p:cNvSpPr/>
            <p:nvPr/>
          </p:nvSpPr>
          <p:spPr>
            <a:xfrm>
              <a:off x="3211669" y="2330557"/>
              <a:ext cx="1670791" cy="1118220"/>
            </a:xfrm>
            <a:prstGeom prst="roundRect">
              <a:avLst>
                <a:gd name="adj" fmla="val 8069"/>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0" name="Rounded Rectangle 5">
              <a:extLst>
                <a:ext uri="{FF2B5EF4-FFF2-40B4-BE49-F238E27FC236}">
                  <a16:creationId xmlns:a16="http://schemas.microsoft.com/office/drawing/2014/main" id="{70218BCE-D1E4-C9A1-9DC6-C178AEE5D7D0}"/>
                </a:ext>
              </a:extLst>
            </p:cNvPr>
            <p:cNvSpPr/>
            <p:nvPr/>
          </p:nvSpPr>
          <p:spPr>
            <a:xfrm>
              <a:off x="3044590" y="2736709"/>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2" name="TextBox 31">
              <a:extLst>
                <a:ext uri="{FF2B5EF4-FFF2-40B4-BE49-F238E27FC236}">
                  <a16:creationId xmlns:a16="http://schemas.microsoft.com/office/drawing/2014/main" id="{65EB9245-9EF3-A801-C248-0F28318C2493}"/>
                </a:ext>
              </a:extLst>
            </p:cNvPr>
            <p:cNvSpPr txBox="1"/>
            <p:nvPr/>
          </p:nvSpPr>
          <p:spPr>
            <a:xfrm>
              <a:off x="3607266" y="2433337"/>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03</a:t>
              </a:r>
              <a:endParaRPr lang="ko-KR" altLang="en-US" sz="3600" b="1" dirty="0">
                <a:solidFill>
                  <a:schemeClr val="bg1"/>
                </a:solidFill>
              </a:endParaRPr>
            </a:p>
          </p:txBody>
        </p:sp>
      </p:grpSp>
      <p:sp>
        <p:nvSpPr>
          <p:cNvPr id="31" name="TextBox 30">
            <a:extLst>
              <a:ext uri="{FF2B5EF4-FFF2-40B4-BE49-F238E27FC236}">
                <a16:creationId xmlns:a16="http://schemas.microsoft.com/office/drawing/2014/main" id="{7C18A753-F213-0FDD-C799-2A2805376524}"/>
              </a:ext>
            </a:extLst>
          </p:cNvPr>
          <p:cNvSpPr txBox="1"/>
          <p:nvPr/>
        </p:nvSpPr>
        <p:spPr>
          <a:xfrm flipH="1">
            <a:off x="6929120" y="4296568"/>
            <a:ext cx="3767990" cy="1777410"/>
          </a:xfrm>
          <a:prstGeom prst="rect">
            <a:avLst/>
          </a:prstGeom>
          <a:noFill/>
        </p:spPr>
        <p:txBody>
          <a:bodyPr wrap="square">
            <a:spAutoFit/>
          </a:bodyPr>
          <a:lstStyle/>
          <a:p>
            <a:pPr indent="-342900" algn="ctr" rtl="1">
              <a:lnSpc>
                <a:spcPct val="115000"/>
              </a:lnSpc>
              <a:buSzPts val="1800"/>
              <a:buBlip>
                <a:blip r:embed="rId2"/>
              </a:buBlip>
            </a:pPr>
            <a:r>
              <a:rPr lang="ar-SA" sz="2400" b="1" dirty="0">
                <a:latin typeface="Times New Roman" panose="02020603050405020304" pitchFamily="18" charset="0"/>
                <a:ea typeface="Calibri" panose="020F0502020204030204" pitchFamily="34" charset="0"/>
                <a:cs typeface="Adobe Arabic" panose="02040503050201020203" pitchFamily="18" charset="-78"/>
              </a:rPr>
              <a:t>امتلاك المعرفة والمهارات المطلوبة في مجالك. قال أرسطو: "إن إقناع الناس يعتمد على شخصية المتحدث وقدرته على إثارة مشاعر مستمعيه وعلى البراهين التي يقدمها".</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مربع نص 13">
            <a:extLst>
              <a:ext uri="{FF2B5EF4-FFF2-40B4-BE49-F238E27FC236}">
                <a16:creationId xmlns:a16="http://schemas.microsoft.com/office/drawing/2014/main" id="{732841DD-F49E-13DB-9030-44D56B7435C8}"/>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كيف استخدم التأثير والإقناع لأصل لكل ما أحلم به؟</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6" name="Group 1">
            <a:extLst>
              <a:ext uri="{FF2B5EF4-FFF2-40B4-BE49-F238E27FC236}">
                <a16:creationId xmlns:a16="http://schemas.microsoft.com/office/drawing/2014/main" id="{056A6EC2-ADE8-86F7-DB05-CD7BEC4A9AD8}"/>
              </a:ext>
            </a:extLst>
          </p:cNvPr>
          <p:cNvGrpSpPr/>
          <p:nvPr/>
        </p:nvGrpSpPr>
        <p:grpSpPr>
          <a:xfrm>
            <a:off x="6929120" y="785604"/>
            <a:ext cx="5001978" cy="965135"/>
            <a:chOff x="2611561" y="522813"/>
            <a:chExt cx="7653269" cy="965135"/>
          </a:xfrm>
        </p:grpSpPr>
        <p:grpSp>
          <p:nvGrpSpPr>
            <p:cNvPr id="26" name="Group 2">
              <a:extLst>
                <a:ext uri="{FF2B5EF4-FFF2-40B4-BE49-F238E27FC236}">
                  <a16:creationId xmlns:a16="http://schemas.microsoft.com/office/drawing/2014/main" id="{B04BC236-0437-BF3F-5490-0AAEA24CA0CC}"/>
                </a:ext>
              </a:extLst>
            </p:cNvPr>
            <p:cNvGrpSpPr/>
            <p:nvPr/>
          </p:nvGrpSpPr>
          <p:grpSpPr>
            <a:xfrm>
              <a:off x="2698136" y="1333654"/>
              <a:ext cx="6957150" cy="154294"/>
              <a:chOff x="2941058" y="1479627"/>
              <a:chExt cx="6957150" cy="154294"/>
            </a:xfrm>
          </p:grpSpPr>
          <p:sp>
            <p:nvSpPr>
              <p:cNvPr id="33" name="Oval 4">
                <a:extLst>
                  <a:ext uri="{FF2B5EF4-FFF2-40B4-BE49-F238E27FC236}">
                    <a16:creationId xmlns:a16="http://schemas.microsoft.com/office/drawing/2014/main" id="{B76D70A6-3D37-0CA7-DB60-F805E768B27E}"/>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34" name="Group 5">
                <a:extLst>
                  <a:ext uri="{FF2B5EF4-FFF2-40B4-BE49-F238E27FC236}">
                    <a16:creationId xmlns:a16="http://schemas.microsoft.com/office/drawing/2014/main" id="{5C1A7647-0BE7-180C-F937-389E3507D294}"/>
                  </a:ext>
                </a:extLst>
              </p:cNvPr>
              <p:cNvGrpSpPr/>
              <p:nvPr/>
            </p:nvGrpSpPr>
            <p:grpSpPr>
              <a:xfrm>
                <a:off x="9256541" y="1479627"/>
                <a:ext cx="641667" cy="154294"/>
                <a:chOff x="9256541" y="1479627"/>
                <a:chExt cx="641667" cy="154294"/>
              </a:xfrm>
              <a:solidFill>
                <a:srgbClr val="627383"/>
              </a:solidFill>
            </p:grpSpPr>
            <p:sp>
              <p:nvSpPr>
                <p:cNvPr id="39" name="Arrow: Striped Right 10">
                  <a:extLst>
                    <a:ext uri="{FF2B5EF4-FFF2-40B4-BE49-F238E27FC236}">
                      <a16:creationId xmlns:a16="http://schemas.microsoft.com/office/drawing/2014/main" id="{B2F75E8E-A920-E89D-9443-D2D11D8B8D3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0" name="Arrow: Striped Right 11">
                  <a:extLst>
                    <a:ext uri="{FF2B5EF4-FFF2-40B4-BE49-F238E27FC236}">
                      <a16:creationId xmlns:a16="http://schemas.microsoft.com/office/drawing/2014/main" id="{8A3FCA24-BAFC-4E6F-94B8-1C9B5939C12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1" name="Arrow: Striped Right 12">
                  <a:extLst>
                    <a:ext uri="{FF2B5EF4-FFF2-40B4-BE49-F238E27FC236}">
                      <a16:creationId xmlns:a16="http://schemas.microsoft.com/office/drawing/2014/main" id="{B1C5C5C0-DECA-57FA-146F-88EB8969A4AF}"/>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35" name="Group 6">
                <a:extLst>
                  <a:ext uri="{FF2B5EF4-FFF2-40B4-BE49-F238E27FC236}">
                    <a16:creationId xmlns:a16="http://schemas.microsoft.com/office/drawing/2014/main" id="{2DE23621-DEFE-0E12-D396-5C8AFA6BDC2F}"/>
                  </a:ext>
                </a:extLst>
              </p:cNvPr>
              <p:cNvGrpSpPr/>
              <p:nvPr/>
            </p:nvGrpSpPr>
            <p:grpSpPr>
              <a:xfrm>
                <a:off x="2941058" y="1479627"/>
                <a:ext cx="641667" cy="154294"/>
                <a:chOff x="9256541" y="1479627"/>
                <a:chExt cx="641667" cy="154294"/>
              </a:xfrm>
              <a:solidFill>
                <a:srgbClr val="627383"/>
              </a:solidFill>
            </p:grpSpPr>
            <p:sp>
              <p:nvSpPr>
                <p:cNvPr id="36" name="Arrow: Striped Right 7">
                  <a:extLst>
                    <a:ext uri="{FF2B5EF4-FFF2-40B4-BE49-F238E27FC236}">
                      <a16:creationId xmlns:a16="http://schemas.microsoft.com/office/drawing/2014/main" id="{74F34DC7-78DD-7CCE-1A57-69BB19A8DBB6}"/>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7" name="Arrow: Striped Right 8">
                  <a:extLst>
                    <a:ext uri="{FF2B5EF4-FFF2-40B4-BE49-F238E27FC236}">
                      <a16:creationId xmlns:a16="http://schemas.microsoft.com/office/drawing/2014/main" id="{F729EB06-9836-C13C-5D9E-107A899A753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8" name="Arrow: Striped Right 9">
                  <a:extLst>
                    <a:ext uri="{FF2B5EF4-FFF2-40B4-BE49-F238E27FC236}">
                      <a16:creationId xmlns:a16="http://schemas.microsoft.com/office/drawing/2014/main" id="{3F4C7F4F-1505-BB3C-BB14-2F5E7C6037A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8" name="TextBox 3">
              <a:extLst>
                <a:ext uri="{FF2B5EF4-FFF2-40B4-BE49-F238E27FC236}">
                  <a16:creationId xmlns:a16="http://schemas.microsoft.com/office/drawing/2014/main" id="{5F7841A7-3D93-4359-55F4-FCD00E244A12}"/>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1</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بناء المصداقية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0325078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5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76D47EF-842D-417D-DFD7-D957FF96321F}"/>
              </a:ext>
            </a:extLst>
          </p:cNvPr>
          <p:cNvGrpSpPr/>
          <p:nvPr/>
        </p:nvGrpSpPr>
        <p:grpSpPr>
          <a:xfrm>
            <a:off x="8730326" y="3038819"/>
            <a:ext cx="2004950" cy="1899989"/>
            <a:chOff x="7624512" y="524418"/>
            <a:chExt cx="2004950" cy="1954152"/>
          </a:xfrm>
        </p:grpSpPr>
        <p:grpSp>
          <p:nvGrpSpPr>
            <p:cNvPr id="9" name="Group 8">
              <a:extLst>
                <a:ext uri="{FF2B5EF4-FFF2-40B4-BE49-F238E27FC236}">
                  <a16:creationId xmlns:a16="http://schemas.microsoft.com/office/drawing/2014/main" id="{B160F845-EC02-831A-6612-357F7489B2DF}"/>
                </a:ext>
              </a:extLst>
            </p:cNvPr>
            <p:cNvGrpSpPr/>
            <p:nvPr/>
          </p:nvGrpSpPr>
          <p:grpSpPr>
            <a:xfrm>
              <a:off x="7624512" y="524418"/>
              <a:ext cx="2004950" cy="1954152"/>
              <a:chOff x="8177965" y="2111185"/>
              <a:chExt cx="2004950" cy="1954152"/>
            </a:xfrm>
          </p:grpSpPr>
          <p:sp>
            <p:nvSpPr>
              <p:cNvPr id="11" name="Rounded Rectangle 15">
                <a:extLst>
                  <a:ext uri="{FF2B5EF4-FFF2-40B4-BE49-F238E27FC236}">
                    <a16:creationId xmlns:a16="http://schemas.microsoft.com/office/drawing/2014/main" id="{0DB3296C-06E0-6135-CDC3-65BB1046431C}"/>
                  </a:ext>
                </a:extLst>
              </p:cNvPr>
              <p:cNvSpPr/>
              <p:nvPr/>
            </p:nvSpPr>
            <p:spPr>
              <a:xfrm>
                <a:off x="8345044" y="2111185"/>
                <a:ext cx="1670791" cy="1118220"/>
              </a:xfrm>
              <a:prstGeom prst="roundRect">
                <a:avLst>
                  <a:gd name="adj" fmla="val 8069"/>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2" name="Rounded Rectangle 5">
                <a:extLst>
                  <a:ext uri="{FF2B5EF4-FFF2-40B4-BE49-F238E27FC236}">
                    <a16:creationId xmlns:a16="http://schemas.microsoft.com/office/drawing/2014/main" id="{91FB0438-055E-2DE6-22C0-7EE2B12CDB6A}"/>
                  </a:ext>
                </a:extLst>
              </p:cNvPr>
              <p:cNvSpPr/>
              <p:nvPr/>
            </p:nvSpPr>
            <p:spPr>
              <a:xfrm>
                <a:off x="8177965" y="251733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3" name="TextBox 12">
                <a:extLst>
                  <a:ext uri="{FF2B5EF4-FFF2-40B4-BE49-F238E27FC236}">
                    <a16:creationId xmlns:a16="http://schemas.microsoft.com/office/drawing/2014/main" id="{3F5E6CD6-DA25-F957-E46E-71FF78B2A649}"/>
                  </a:ext>
                </a:extLst>
              </p:cNvPr>
              <p:cNvSpPr txBox="1"/>
              <p:nvPr/>
            </p:nvSpPr>
            <p:spPr>
              <a:xfrm>
                <a:off x="8740641" y="2213965"/>
                <a:ext cx="872453" cy="569791"/>
              </a:xfrm>
              <a:prstGeom prst="rect">
                <a:avLst/>
              </a:prstGeom>
              <a:noFill/>
            </p:spPr>
            <p:txBody>
              <a:bodyPr wrap="square" lIns="72000" tIns="0" rIns="72000" bIns="0" rtlCol="0">
                <a:spAutoFit/>
              </a:bodyPr>
              <a:lstStyle/>
              <a:p>
                <a:pPr algn="ctr"/>
                <a:r>
                  <a:rPr lang="en-US" altLang="ko-KR" sz="3600" b="1" dirty="0">
                    <a:solidFill>
                      <a:schemeClr val="bg1"/>
                    </a:solidFill>
                  </a:rPr>
                  <a:t>01</a:t>
                </a:r>
                <a:endParaRPr lang="ko-KR" altLang="en-US" sz="3600" b="1" dirty="0">
                  <a:solidFill>
                    <a:schemeClr val="bg1"/>
                  </a:solidFill>
                </a:endParaRPr>
              </a:p>
            </p:txBody>
          </p:sp>
        </p:grpSp>
        <p:sp>
          <p:nvSpPr>
            <p:cNvPr id="10" name="TextBox 9">
              <a:extLst>
                <a:ext uri="{FF2B5EF4-FFF2-40B4-BE49-F238E27FC236}">
                  <a16:creationId xmlns:a16="http://schemas.microsoft.com/office/drawing/2014/main" id="{39EDC6C7-54D1-D0B3-2D18-C245DFB6A8EB}"/>
                </a:ext>
              </a:extLst>
            </p:cNvPr>
            <p:cNvSpPr txBox="1"/>
            <p:nvPr/>
          </p:nvSpPr>
          <p:spPr>
            <a:xfrm flipH="1">
              <a:off x="7982890" y="1621752"/>
              <a:ext cx="1471037" cy="517560"/>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الخبرة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7" name="Group 26">
            <a:extLst>
              <a:ext uri="{FF2B5EF4-FFF2-40B4-BE49-F238E27FC236}">
                <a16:creationId xmlns:a16="http://schemas.microsoft.com/office/drawing/2014/main" id="{4D593AA1-02AF-AC7E-7D47-3221361B0297}"/>
              </a:ext>
            </a:extLst>
          </p:cNvPr>
          <p:cNvGrpSpPr/>
          <p:nvPr/>
        </p:nvGrpSpPr>
        <p:grpSpPr>
          <a:xfrm>
            <a:off x="1289645" y="3011399"/>
            <a:ext cx="2004950" cy="1954152"/>
            <a:chOff x="3044590" y="2330557"/>
            <a:chExt cx="2004950" cy="1954152"/>
          </a:xfrm>
        </p:grpSpPr>
        <p:sp>
          <p:nvSpPr>
            <p:cNvPr id="29" name="Rounded Rectangle 15">
              <a:extLst>
                <a:ext uri="{FF2B5EF4-FFF2-40B4-BE49-F238E27FC236}">
                  <a16:creationId xmlns:a16="http://schemas.microsoft.com/office/drawing/2014/main" id="{27FA1B2F-3C2B-BB52-E3E6-2E25CB327EB0}"/>
                </a:ext>
              </a:extLst>
            </p:cNvPr>
            <p:cNvSpPr/>
            <p:nvPr/>
          </p:nvSpPr>
          <p:spPr>
            <a:xfrm>
              <a:off x="3211669" y="2330557"/>
              <a:ext cx="1670791" cy="1118220"/>
            </a:xfrm>
            <a:prstGeom prst="roundRect">
              <a:avLst>
                <a:gd name="adj" fmla="val 8069"/>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0" name="Rounded Rectangle 5">
              <a:extLst>
                <a:ext uri="{FF2B5EF4-FFF2-40B4-BE49-F238E27FC236}">
                  <a16:creationId xmlns:a16="http://schemas.microsoft.com/office/drawing/2014/main" id="{70218BCE-D1E4-C9A1-9DC6-C178AEE5D7D0}"/>
                </a:ext>
              </a:extLst>
            </p:cNvPr>
            <p:cNvSpPr/>
            <p:nvPr/>
          </p:nvSpPr>
          <p:spPr>
            <a:xfrm>
              <a:off x="3044590" y="2736709"/>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2" name="TextBox 31">
              <a:extLst>
                <a:ext uri="{FF2B5EF4-FFF2-40B4-BE49-F238E27FC236}">
                  <a16:creationId xmlns:a16="http://schemas.microsoft.com/office/drawing/2014/main" id="{65EB9245-9EF3-A801-C248-0F28318C2493}"/>
                </a:ext>
              </a:extLst>
            </p:cNvPr>
            <p:cNvSpPr txBox="1"/>
            <p:nvPr/>
          </p:nvSpPr>
          <p:spPr>
            <a:xfrm>
              <a:off x="3607266" y="2433337"/>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03</a:t>
              </a:r>
              <a:endParaRPr lang="ko-KR" altLang="en-US" sz="3600" b="1" dirty="0">
                <a:solidFill>
                  <a:schemeClr val="bg1"/>
                </a:solidFill>
              </a:endParaRPr>
            </a:p>
          </p:txBody>
        </p:sp>
      </p:grpSp>
      <p:grpSp>
        <p:nvGrpSpPr>
          <p:cNvPr id="33" name="Group 32">
            <a:extLst>
              <a:ext uri="{FF2B5EF4-FFF2-40B4-BE49-F238E27FC236}">
                <a16:creationId xmlns:a16="http://schemas.microsoft.com/office/drawing/2014/main" id="{F2223E3C-9BCD-0DAD-E4F6-DF4DAA73740E}"/>
              </a:ext>
            </a:extLst>
          </p:cNvPr>
          <p:cNvGrpSpPr/>
          <p:nvPr/>
        </p:nvGrpSpPr>
        <p:grpSpPr>
          <a:xfrm>
            <a:off x="4282604" y="2229631"/>
            <a:ext cx="3888358" cy="3789841"/>
            <a:chOff x="5535418" y="2213965"/>
            <a:chExt cx="2004950" cy="1954152"/>
          </a:xfrm>
        </p:grpSpPr>
        <p:sp>
          <p:nvSpPr>
            <p:cNvPr id="34" name="Rounded Rectangle 15">
              <a:extLst>
                <a:ext uri="{FF2B5EF4-FFF2-40B4-BE49-F238E27FC236}">
                  <a16:creationId xmlns:a16="http://schemas.microsoft.com/office/drawing/2014/main" id="{E66CF230-9543-DDD4-D5E1-60CD94C2E1BB}"/>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5" name="Rounded Rectangle 5">
              <a:extLst>
                <a:ext uri="{FF2B5EF4-FFF2-40B4-BE49-F238E27FC236}">
                  <a16:creationId xmlns:a16="http://schemas.microsoft.com/office/drawing/2014/main" id="{114431D1-3D98-D9FC-CB6B-BC4E2B04323A}"/>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6" name="TextBox 35">
              <a:extLst>
                <a:ext uri="{FF2B5EF4-FFF2-40B4-BE49-F238E27FC236}">
                  <a16:creationId xmlns:a16="http://schemas.microsoft.com/office/drawing/2014/main" id="{C03BDB08-389F-2454-586E-A7085004DF54}"/>
                </a:ext>
              </a:extLst>
            </p:cNvPr>
            <p:cNvSpPr txBox="1"/>
            <p:nvPr/>
          </p:nvSpPr>
          <p:spPr>
            <a:xfrm>
              <a:off x="6098094" y="2316745"/>
              <a:ext cx="872453" cy="285657"/>
            </a:xfrm>
            <a:prstGeom prst="rect">
              <a:avLst/>
            </a:prstGeom>
            <a:noFill/>
          </p:spPr>
          <p:txBody>
            <a:bodyPr wrap="square" lIns="72000" tIns="0" rIns="72000" bIns="0" rtlCol="0">
              <a:spAutoFit/>
            </a:bodyPr>
            <a:lstStyle/>
            <a:p>
              <a:pPr algn="ctr"/>
              <a:r>
                <a:rPr lang="en-US" altLang="ko-KR" sz="3600" b="1" dirty="0">
                  <a:solidFill>
                    <a:schemeClr val="bg1"/>
                  </a:solidFill>
                </a:rPr>
                <a:t>02</a:t>
              </a:r>
              <a:endParaRPr lang="ko-KR" altLang="en-US" sz="3600" b="1" dirty="0">
                <a:solidFill>
                  <a:schemeClr val="bg1"/>
                </a:solidFill>
              </a:endParaRPr>
            </a:p>
          </p:txBody>
        </p:sp>
      </p:grpSp>
      <p:sp>
        <p:nvSpPr>
          <p:cNvPr id="14" name="TextBox 13">
            <a:extLst>
              <a:ext uri="{FF2B5EF4-FFF2-40B4-BE49-F238E27FC236}">
                <a16:creationId xmlns:a16="http://schemas.microsoft.com/office/drawing/2014/main" id="{342DAFA2-D229-D6E2-5483-0B49BBEC4871}"/>
              </a:ext>
            </a:extLst>
          </p:cNvPr>
          <p:cNvSpPr txBox="1"/>
          <p:nvPr/>
        </p:nvSpPr>
        <p:spPr>
          <a:xfrm flipH="1">
            <a:off x="4894722" y="3995941"/>
            <a:ext cx="2884572"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الثقة</a:t>
            </a:r>
            <a:endParaRPr lang="en-US" sz="13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6" name="TextBox 15">
            <a:extLst>
              <a:ext uri="{FF2B5EF4-FFF2-40B4-BE49-F238E27FC236}">
                <a16:creationId xmlns:a16="http://schemas.microsoft.com/office/drawing/2014/main" id="{0F64D53C-9A6F-72D3-973B-44681F57F24A}"/>
              </a:ext>
            </a:extLst>
          </p:cNvPr>
          <p:cNvSpPr txBox="1"/>
          <p:nvPr/>
        </p:nvSpPr>
        <p:spPr>
          <a:xfrm flipH="1">
            <a:off x="4606634" y="4829470"/>
            <a:ext cx="3460748" cy="927946"/>
          </a:xfrm>
          <a:prstGeom prst="rect">
            <a:avLst/>
          </a:prstGeom>
          <a:noFill/>
        </p:spPr>
        <p:txBody>
          <a:bodyPr wrap="square">
            <a:spAutoFit/>
          </a:bodyPr>
          <a:lstStyle/>
          <a:p>
            <a:pPr indent="-342900" algn="ctr" rtl="1">
              <a:lnSpc>
                <a:spcPct val="115000"/>
              </a:lnSpc>
              <a:buSzPts val="1800"/>
              <a:buBlip>
                <a:blip r:embed="rId3"/>
              </a:buBlip>
            </a:pPr>
            <a:r>
              <a:rPr lang="ar-SA" sz="2400" b="1" dirty="0">
                <a:latin typeface="Times New Roman" panose="02020603050405020304" pitchFamily="18" charset="0"/>
                <a:ea typeface="Calibri" panose="020F0502020204030204" pitchFamily="34" charset="0"/>
                <a:cs typeface="Adobe Arabic" panose="02040503050201020203" pitchFamily="18" charset="-78"/>
              </a:rPr>
              <a:t>إظهار الأمانة والنزاهة والاتساق في أقوالك وأفعالك.</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5" name="مربع نص 14">
            <a:extLst>
              <a:ext uri="{FF2B5EF4-FFF2-40B4-BE49-F238E27FC236}">
                <a16:creationId xmlns:a16="http://schemas.microsoft.com/office/drawing/2014/main" id="{C1A4BD5A-5CAF-5529-A0F5-732A96D4B74E}"/>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كيف استخدم التأثير والإقناع لأصل لكل ما أحلم به؟</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7" name="Group 1">
            <a:extLst>
              <a:ext uri="{FF2B5EF4-FFF2-40B4-BE49-F238E27FC236}">
                <a16:creationId xmlns:a16="http://schemas.microsoft.com/office/drawing/2014/main" id="{3159E1BF-4F2D-AEA8-5B28-71E43031D0B3}"/>
              </a:ext>
            </a:extLst>
          </p:cNvPr>
          <p:cNvGrpSpPr/>
          <p:nvPr/>
        </p:nvGrpSpPr>
        <p:grpSpPr>
          <a:xfrm>
            <a:off x="6929120" y="785604"/>
            <a:ext cx="5001978" cy="965135"/>
            <a:chOff x="2611561" y="522813"/>
            <a:chExt cx="7653269" cy="965135"/>
          </a:xfrm>
        </p:grpSpPr>
        <p:grpSp>
          <p:nvGrpSpPr>
            <p:cNvPr id="18" name="Group 2">
              <a:extLst>
                <a:ext uri="{FF2B5EF4-FFF2-40B4-BE49-F238E27FC236}">
                  <a16:creationId xmlns:a16="http://schemas.microsoft.com/office/drawing/2014/main" id="{67214474-B021-3617-0E35-E82E2442D563}"/>
                </a:ext>
              </a:extLst>
            </p:cNvPr>
            <p:cNvGrpSpPr/>
            <p:nvPr/>
          </p:nvGrpSpPr>
          <p:grpSpPr>
            <a:xfrm>
              <a:off x="2698136" y="1333654"/>
              <a:ext cx="6957150" cy="154294"/>
              <a:chOff x="2941058" y="1479627"/>
              <a:chExt cx="6957150" cy="154294"/>
            </a:xfrm>
          </p:grpSpPr>
          <p:sp>
            <p:nvSpPr>
              <p:cNvPr id="26" name="Oval 4">
                <a:extLst>
                  <a:ext uri="{FF2B5EF4-FFF2-40B4-BE49-F238E27FC236}">
                    <a16:creationId xmlns:a16="http://schemas.microsoft.com/office/drawing/2014/main" id="{B15541B9-699E-D36D-0142-DCC4FA8BC67C}"/>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8" name="Group 5">
                <a:extLst>
                  <a:ext uri="{FF2B5EF4-FFF2-40B4-BE49-F238E27FC236}">
                    <a16:creationId xmlns:a16="http://schemas.microsoft.com/office/drawing/2014/main" id="{A61BB22D-FAD0-3898-DA4B-A272AB9FC8FE}"/>
                  </a:ext>
                </a:extLst>
              </p:cNvPr>
              <p:cNvGrpSpPr/>
              <p:nvPr/>
            </p:nvGrpSpPr>
            <p:grpSpPr>
              <a:xfrm>
                <a:off x="9256541" y="1479627"/>
                <a:ext cx="641667" cy="154294"/>
                <a:chOff x="9256541" y="1479627"/>
                <a:chExt cx="641667" cy="154294"/>
              </a:xfrm>
              <a:solidFill>
                <a:srgbClr val="627383"/>
              </a:solidFill>
            </p:grpSpPr>
            <p:sp>
              <p:nvSpPr>
                <p:cNvPr id="40" name="Arrow: Striped Right 10">
                  <a:extLst>
                    <a:ext uri="{FF2B5EF4-FFF2-40B4-BE49-F238E27FC236}">
                      <a16:creationId xmlns:a16="http://schemas.microsoft.com/office/drawing/2014/main" id="{0735C1AC-7EE9-93FE-8D77-0F90F372EC04}"/>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1" name="Arrow: Striped Right 11">
                  <a:extLst>
                    <a:ext uri="{FF2B5EF4-FFF2-40B4-BE49-F238E27FC236}">
                      <a16:creationId xmlns:a16="http://schemas.microsoft.com/office/drawing/2014/main" id="{C25EE47F-BA86-2813-1F47-6C4A82E106E9}"/>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2" name="Arrow: Striped Right 12">
                  <a:extLst>
                    <a:ext uri="{FF2B5EF4-FFF2-40B4-BE49-F238E27FC236}">
                      <a16:creationId xmlns:a16="http://schemas.microsoft.com/office/drawing/2014/main" id="{357028C0-2A3F-5726-4138-11A51691D109}"/>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31" name="Group 6">
                <a:extLst>
                  <a:ext uri="{FF2B5EF4-FFF2-40B4-BE49-F238E27FC236}">
                    <a16:creationId xmlns:a16="http://schemas.microsoft.com/office/drawing/2014/main" id="{AB4AC1AF-1EB4-0D08-1FE4-77B904C43AAB}"/>
                  </a:ext>
                </a:extLst>
              </p:cNvPr>
              <p:cNvGrpSpPr/>
              <p:nvPr/>
            </p:nvGrpSpPr>
            <p:grpSpPr>
              <a:xfrm>
                <a:off x="2941058" y="1479627"/>
                <a:ext cx="641667" cy="154294"/>
                <a:chOff x="9256541" y="1479627"/>
                <a:chExt cx="641667" cy="154294"/>
              </a:xfrm>
              <a:solidFill>
                <a:srgbClr val="627383"/>
              </a:solidFill>
            </p:grpSpPr>
            <p:sp>
              <p:nvSpPr>
                <p:cNvPr id="37" name="Arrow: Striped Right 7">
                  <a:extLst>
                    <a:ext uri="{FF2B5EF4-FFF2-40B4-BE49-F238E27FC236}">
                      <a16:creationId xmlns:a16="http://schemas.microsoft.com/office/drawing/2014/main" id="{4AEF7DA1-551C-E1B6-32F0-CDA6F1395956}"/>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8" name="Arrow: Striped Right 8">
                  <a:extLst>
                    <a:ext uri="{FF2B5EF4-FFF2-40B4-BE49-F238E27FC236}">
                      <a16:creationId xmlns:a16="http://schemas.microsoft.com/office/drawing/2014/main" id="{75CBC4F7-9797-C9BD-8AB7-948065CE949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9" name="Arrow: Striped Right 9">
                  <a:extLst>
                    <a:ext uri="{FF2B5EF4-FFF2-40B4-BE49-F238E27FC236}">
                      <a16:creationId xmlns:a16="http://schemas.microsoft.com/office/drawing/2014/main" id="{87398108-86EB-1501-DE1A-DBD03BD5914E}"/>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9" name="TextBox 3">
              <a:extLst>
                <a:ext uri="{FF2B5EF4-FFF2-40B4-BE49-F238E27FC236}">
                  <a16:creationId xmlns:a16="http://schemas.microsoft.com/office/drawing/2014/main" id="{1B24EFF4-4104-BB85-F351-B9BAF986D61C}"/>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1</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بناء المصداقية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827583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5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76D47EF-842D-417D-DFD7-D957FF96321F}"/>
              </a:ext>
            </a:extLst>
          </p:cNvPr>
          <p:cNvGrpSpPr/>
          <p:nvPr/>
        </p:nvGrpSpPr>
        <p:grpSpPr>
          <a:xfrm>
            <a:off x="8730326" y="3038819"/>
            <a:ext cx="2004950" cy="1899989"/>
            <a:chOff x="7624512" y="524418"/>
            <a:chExt cx="2004950" cy="1954152"/>
          </a:xfrm>
        </p:grpSpPr>
        <p:grpSp>
          <p:nvGrpSpPr>
            <p:cNvPr id="9" name="Group 8">
              <a:extLst>
                <a:ext uri="{FF2B5EF4-FFF2-40B4-BE49-F238E27FC236}">
                  <a16:creationId xmlns:a16="http://schemas.microsoft.com/office/drawing/2014/main" id="{B160F845-EC02-831A-6612-357F7489B2DF}"/>
                </a:ext>
              </a:extLst>
            </p:cNvPr>
            <p:cNvGrpSpPr/>
            <p:nvPr/>
          </p:nvGrpSpPr>
          <p:grpSpPr>
            <a:xfrm>
              <a:off x="7624512" y="524418"/>
              <a:ext cx="2004950" cy="1954152"/>
              <a:chOff x="8177965" y="2111185"/>
              <a:chExt cx="2004950" cy="1954152"/>
            </a:xfrm>
          </p:grpSpPr>
          <p:sp>
            <p:nvSpPr>
              <p:cNvPr id="11" name="Rounded Rectangle 15">
                <a:extLst>
                  <a:ext uri="{FF2B5EF4-FFF2-40B4-BE49-F238E27FC236}">
                    <a16:creationId xmlns:a16="http://schemas.microsoft.com/office/drawing/2014/main" id="{0DB3296C-06E0-6135-CDC3-65BB1046431C}"/>
                  </a:ext>
                </a:extLst>
              </p:cNvPr>
              <p:cNvSpPr/>
              <p:nvPr/>
            </p:nvSpPr>
            <p:spPr>
              <a:xfrm>
                <a:off x="8345044" y="2111185"/>
                <a:ext cx="1670791" cy="1118220"/>
              </a:xfrm>
              <a:prstGeom prst="roundRect">
                <a:avLst>
                  <a:gd name="adj" fmla="val 8069"/>
                </a:avLst>
              </a:prstGeom>
              <a:solidFill>
                <a:srgbClr val="6CB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2" name="Rounded Rectangle 5">
                <a:extLst>
                  <a:ext uri="{FF2B5EF4-FFF2-40B4-BE49-F238E27FC236}">
                    <a16:creationId xmlns:a16="http://schemas.microsoft.com/office/drawing/2014/main" id="{91FB0438-055E-2DE6-22C0-7EE2B12CDB6A}"/>
                  </a:ext>
                </a:extLst>
              </p:cNvPr>
              <p:cNvSpPr/>
              <p:nvPr/>
            </p:nvSpPr>
            <p:spPr>
              <a:xfrm>
                <a:off x="8177965" y="251733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3" name="TextBox 12">
                <a:extLst>
                  <a:ext uri="{FF2B5EF4-FFF2-40B4-BE49-F238E27FC236}">
                    <a16:creationId xmlns:a16="http://schemas.microsoft.com/office/drawing/2014/main" id="{3F5E6CD6-DA25-F957-E46E-71FF78B2A649}"/>
                  </a:ext>
                </a:extLst>
              </p:cNvPr>
              <p:cNvSpPr txBox="1"/>
              <p:nvPr/>
            </p:nvSpPr>
            <p:spPr>
              <a:xfrm>
                <a:off x="8740641" y="2213965"/>
                <a:ext cx="872453" cy="569791"/>
              </a:xfrm>
              <a:prstGeom prst="rect">
                <a:avLst/>
              </a:prstGeom>
              <a:noFill/>
            </p:spPr>
            <p:txBody>
              <a:bodyPr wrap="square" lIns="72000" tIns="0" rIns="72000" bIns="0" rtlCol="0">
                <a:spAutoFit/>
              </a:bodyPr>
              <a:lstStyle/>
              <a:p>
                <a:pPr algn="ctr"/>
                <a:r>
                  <a:rPr lang="en-US" altLang="ko-KR" sz="3600" b="1" dirty="0">
                    <a:solidFill>
                      <a:schemeClr val="bg1"/>
                    </a:solidFill>
                  </a:rPr>
                  <a:t>01</a:t>
                </a:r>
                <a:endParaRPr lang="ko-KR" altLang="en-US" sz="3600" b="1" dirty="0">
                  <a:solidFill>
                    <a:schemeClr val="bg1"/>
                  </a:solidFill>
                </a:endParaRPr>
              </a:p>
            </p:txBody>
          </p:sp>
        </p:grpSp>
        <p:sp>
          <p:nvSpPr>
            <p:cNvPr id="10" name="TextBox 9">
              <a:extLst>
                <a:ext uri="{FF2B5EF4-FFF2-40B4-BE49-F238E27FC236}">
                  <a16:creationId xmlns:a16="http://schemas.microsoft.com/office/drawing/2014/main" id="{39EDC6C7-54D1-D0B3-2D18-C245DFB6A8EB}"/>
                </a:ext>
              </a:extLst>
            </p:cNvPr>
            <p:cNvSpPr txBox="1"/>
            <p:nvPr/>
          </p:nvSpPr>
          <p:spPr>
            <a:xfrm flipH="1">
              <a:off x="7982890" y="1621752"/>
              <a:ext cx="1471037" cy="517560"/>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الخبرة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3" name="Group 32">
            <a:extLst>
              <a:ext uri="{FF2B5EF4-FFF2-40B4-BE49-F238E27FC236}">
                <a16:creationId xmlns:a16="http://schemas.microsoft.com/office/drawing/2014/main" id="{F2223E3C-9BCD-0DAD-E4F6-DF4DAA73740E}"/>
              </a:ext>
            </a:extLst>
          </p:cNvPr>
          <p:cNvGrpSpPr/>
          <p:nvPr/>
        </p:nvGrpSpPr>
        <p:grpSpPr>
          <a:xfrm>
            <a:off x="5985633" y="3011399"/>
            <a:ext cx="2004949" cy="1954150"/>
            <a:chOff x="5535418" y="2213965"/>
            <a:chExt cx="2004950" cy="1954152"/>
          </a:xfrm>
        </p:grpSpPr>
        <p:sp>
          <p:nvSpPr>
            <p:cNvPr id="34" name="Rounded Rectangle 15">
              <a:extLst>
                <a:ext uri="{FF2B5EF4-FFF2-40B4-BE49-F238E27FC236}">
                  <a16:creationId xmlns:a16="http://schemas.microsoft.com/office/drawing/2014/main" id="{E66CF230-9543-DDD4-D5E1-60CD94C2E1BB}"/>
                </a:ext>
              </a:extLst>
            </p:cNvPr>
            <p:cNvSpPr/>
            <p:nvPr/>
          </p:nvSpPr>
          <p:spPr>
            <a:xfrm>
              <a:off x="5702497" y="2213965"/>
              <a:ext cx="1670791" cy="1118220"/>
            </a:xfrm>
            <a:prstGeom prst="roundRect">
              <a:avLst>
                <a:gd name="adj" fmla="val 806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5" name="Rounded Rectangle 5">
              <a:extLst>
                <a:ext uri="{FF2B5EF4-FFF2-40B4-BE49-F238E27FC236}">
                  <a16:creationId xmlns:a16="http://schemas.microsoft.com/office/drawing/2014/main" id="{114431D1-3D98-D9FC-CB6B-BC4E2B04323A}"/>
                </a:ext>
              </a:extLst>
            </p:cNvPr>
            <p:cNvSpPr/>
            <p:nvPr/>
          </p:nvSpPr>
          <p:spPr>
            <a:xfrm>
              <a:off x="5535418" y="2620117"/>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6" name="TextBox 35">
              <a:extLst>
                <a:ext uri="{FF2B5EF4-FFF2-40B4-BE49-F238E27FC236}">
                  <a16:creationId xmlns:a16="http://schemas.microsoft.com/office/drawing/2014/main" id="{C03BDB08-389F-2454-586E-A7085004DF54}"/>
                </a:ext>
              </a:extLst>
            </p:cNvPr>
            <p:cNvSpPr txBox="1"/>
            <p:nvPr/>
          </p:nvSpPr>
          <p:spPr>
            <a:xfrm>
              <a:off x="6098094" y="2316745"/>
              <a:ext cx="872453" cy="553998"/>
            </a:xfrm>
            <a:prstGeom prst="rect">
              <a:avLst/>
            </a:prstGeom>
            <a:noFill/>
          </p:spPr>
          <p:txBody>
            <a:bodyPr wrap="square" lIns="72000" tIns="0" rIns="72000" bIns="0" rtlCol="0">
              <a:spAutoFit/>
            </a:bodyPr>
            <a:lstStyle/>
            <a:p>
              <a:pPr algn="ctr"/>
              <a:r>
                <a:rPr lang="en-US" altLang="ko-KR" sz="3600" b="1" dirty="0">
                  <a:solidFill>
                    <a:schemeClr val="bg1"/>
                  </a:solidFill>
                </a:rPr>
                <a:t>02</a:t>
              </a:r>
              <a:endParaRPr lang="ko-KR" altLang="en-US" sz="3600" b="1" dirty="0">
                <a:solidFill>
                  <a:schemeClr val="bg1"/>
                </a:solidFill>
              </a:endParaRPr>
            </a:p>
          </p:txBody>
        </p:sp>
      </p:grpSp>
      <p:sp>
        <p:nvSpPr>
          <p:cNvPr id="14" name="TextBox 13">
            <a:extLst>
              <a:ext uri="{FF2B5EF4-FFF2-40B4-BE49-F238E27FC236}">
                <a16:creationId xmlns:a16="http://schemas.microsoft.com/office/drawing/2014/main" id="{342DAFA2-D229-D6E2-5483-0B49BBEC4871}"/>
              </a:ext>
            </a:extLst>
          </p:cNvPr>
          <p:cNvSpPr txBox="1"/>
          <p:nvPr/>
        </p:nvSpPr>
        <p:spPr>
          <a:xfrm flipH="1">
            <a:off x="6188985" y="3886919"/>
            <a:ext cx="1686154"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الثقة</a:t>
            </a:r>
            <a:endParaRPr lang="en-US" sz="1300" b="1" dirty="0">
              <a:latin typeface="Times New Roman" panose="02020603050405020304" pitchFamily="18" charset="0"/>
              <a:ea typeface="Calibri" panose="020F0502020204030204" pitchFamily="34" charset="0"/>
              <a:cs typeface="Adobe Arabic" panose="02040503050201020203" pitchFamily="18" charset="-78"/>
            </a:endParaRPr>
          </a:p>
        </p:txBody>
      </p:sp>
      <p:grpSp>
        <p:nvGrpSpPr>
          <p:cNvPr id="37" name="Group 36">
            <a:extLst>
              <a:ext uri="{FF2B5EF4-FFF2-40B4-BE49-F238E27FC236}">
                <a16:creationId xmlns:a16="http://schemas.microsoft.com/office/drawing/2014/main" id="{4D593AA1-02AF-AC7E-7D47-3221361B0297}"/>
              </a:ext>
            </a:extLst>
          </p:cNvPr>
          <p:cNvGrpSpPr/>
          <p:nvPr/>
        </p:nvGrpSpPr>
        <p:grpSpPr>
          <a:xfrm>
            <a:off x="1403268" y="2220233"/>
            <a:ext cx="3898759" cy="3799980"/>
            <a:chOff x="3044590" y="2330557"/>
            <a:chExt cx="2004950" cy="1954152"/>
          </a:xfrm>
        </p:grpSpPr>
        <p:sp>
          <p:nvSpPr>
            <p:cNvPr id="38" name="Rounded Rectangle 15">
              <a:extLst>
                <a:ext uri="{FF2B5EF4-FFF2-40B4-BE49-F238E27FC236}">
                  <a16:creationId xmlns:a16="http://schemas.microsoft.com/office/drawing/2014/main" id="{27FA1B2F-3C2B-BB52-E3E6-2E25CB327EB0}"/>
                </a:ext>
              </a:extLst>
            </p:cNvPr>
            <p:cNvSpPr/>
            <p:nvPr/>
          </p:nvSpPr>
          <p:spPr>
            <a:xfrm>
              <a:off x="3211669" y="2330557"/>
              <a:ext cx="1670791" cy="1118220"/>
            </a:xfrm>
            <a:prstGeom prst="roundRect">
              <a:avLst>
                <a:gd name="adj" fmla="val 8069"/>
              </a:avLst>
            </a:prstGeom>
            <a:solidFill>
              <a:srgbClr val="3D8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9" name="Rounded Rectangle 5">
              <a:extLst>
                <a:ext uri="{FF2B5EF4-FFF2-40B4-BE49-F238E27FC236}">
                  <a16:creationId xmlns:a16="http://schemas.microsoft.com/office/drawing/2014/main" id="{70218BCE-D1E4-C9A1-9DC6-C178AEE5D7D0}"/>
                </a:ext>
              </a:extLst>
            </p:cNvPr>
            <p:cNvSpPr/>
            <p:nvPr/>
          </p:nvSpPr>
          <p:spPr>
            <a:xfrm>
              <a:off x="3044590" y="2736709"/>
              <a:ext cx="2004950" cy="1548000"/>
            </a:xfrm>
            <a:custGeom>
              <a:avLst/>
              <a:gdLst/>
              <a:ahLst/>
              <a:cxnLst/>
              <a:rect l="l" t="t" r="r" b="b"/>
              <a:pathLst>
                <a:path w="1728192" h="1648171">
                  <a:moveTo>
                    <a:pt x="85738" y="0"/>
                  </a:moveTo>
                  <a:lnTo>
                    <a:pt x="432048" y="0"/>
                  </a:lnTo>
                  <a:cubicBezTo>
                    <a:pt x="432048" y="238614"/>
                    <a:pt x="625482" y="432048"/>
                    <a:pt x="864096" y="432048"/>
                  </a:cubicBezTo>
                  <a:cubicBezTo>
                    <a:pt x="1102710" y="432048"/>
                    <a:pt x="1296144" y="238614"/>
                    <a:pt x="1296144" y="0"/>
                  </a:cubicBezTo>
                  <a:lnTo>
                    <a:pt x="1642454" y="0"/>
                  </a:lnTo>
                  <a:cubicBezTo>
                    <a:pt x="1689806" y="0"/>
                    <a:pt x="1728192" y="38386"/>
                    <a:pt x="1728192" y="85738"/>
                  </a:cubicBezTo>
                  <a:lnTo>
                    <a:pt x="1728192" y="1562433"/>
                  </a:lnTo>
                  <a:cubicBezTo>
                    <a:pt x="1728192" y="1609785"/>
                    <a:pt x="1689806" y="1648171"/>
                    <a:pt x="1642454" y="1648171"/>
                  </a:cubicBezTo>
                  <a:lnTo>
                    <a:pt x="85738" y="1648171"/>
                  </a:lnTo>
                  <a:cubicBezTo>
                    <a:pt x="38386" y="1648171"/>
                    <a:pt x="0" y="1609785"/>
                    <a:pt x="0" y="1562433"/>
                  </a:cubicBezTo>
                  <a:lnTo>
                    <a:pt x="0" y="85738"/>
                  </a:lnTo>
                  <a:cubicBezTo>
                    <a:pt x="0" y="38386"/>
                    <a:pt x="38386" y="0"/>
                    <a:pt x="85738" y="0"/>
                  </a:cubicBezTo>
                  <a:close/>
                </a:path>
              </a:pathLst>
            </a:custGeom>
            <a:solidFill>
              <a:schemeClr val="bg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0" name="TextBox 39">
              <a:extLst>
                <a:ext uri="{FF2B5EF4-FFF2-40B4-BE49-F238E27FC236}">
                  <a16:creationId xmlns:a16="http://schemas.microsoft.com/office/drawing/2014/main" id="{65EB9245-9EF3-A801-C248-0F28318C2493}"/>
                </a:ext>
              </a:extLst>
            </p:cNvPr>
            <p:cNvSpPr txBox="1"/>
            <p:nvPr/>
          </p:nvSpPr>
          <p:spPr>
            <a:xfrm>
              <a:off x="3607266" y="2433337"/>
              <a:ext cx="872453" cy="284895"/>
            </a:xfrm>
            <a:prstGeom prst="rect">
              <a:avLst/>
            </a:prstGeom>
            <a:noFill/>
          </p:spPr>
          <p:txBody>
            <a:bodyPr wrap="square" lIns="72000" tIns="0" rIns="72000" bIns="0" rtlCol="0">
              <a:spAutoFit/>
            </a:bodyPr>
            <a:lstStyle/>
            <a:p>
              <a:pPr algn="ctr"/>
              <a:r>
                <a:rPr lang="en-US" altLang="ko-KR" sz="3600" b="1" dirty="0">
                  <a:solidFill>
                    <a:schemeClr val="bg1"/>
                  </a:solidFill>
                </a:rPr>
                <a:t>03</a:t>
              </a:r>
              <a:endParaRPr lang="ko-KR" altLang="en-US" sz="3600" b="1" dirty="0">
                <a:solidFill>
                  <a:schemeClr val="bg1"/>
                </a:solidFill>
              </a:endParaRPr>
            </a:p>
          </p:txBody>
        </p:sp>
      </p:grpSp>
      <p:sp>
        <p:nvSpPr>
          <p:cNvPr id="15" name="TextBox 14">
            <a:extLst>
              <a:ext uri="{FF2B5EF4-FFF2-40B4-BE49-F238E27FC236}">
                <a16:creationId xmlns:a16="http://schemas.microsoft.com/office/drawing/2014/main" id="{E2C51860-FEB1-42F6-34BC-F61B53723DE7}"/>
              </a:ext>
            </a:extLst>
          </p:cNvPr>
          <p:cNvSpPr txBox="1"/>
          <p:nvPr/>
        </p:nvSpPr>
        <p:spPr>
          <a:xfrm flipH="1">
            <a:off x="1830545" y="3843444"/>
            <a:ext cx="2913228"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الحضور</a:t>
            </a:r>
            <a:endParaRPr lang="en-US" sz="13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7" name="TextBox 16">
            <a:extLst>
              <a:ext uri="{FF2B5EF4-FFF2-40B4-BE49-F238E27FC236}">
                <a16:creationId xmlns:a16="http://schemas.microsoft.com/office/drawing/2014/main" id="{DCDCE50B-9F54-7323-C4BB-AD045F071C1D}"/>
              </a:ext>
            </a:extLst>
          </p:cNvPr>
          <p:cNvSpPr txBox="1"/>
          <p:nvPr/>
        </p:nvSpPr>
        <p:spPr>
          <a:xfrm flipH="1">
            <a:off x="1647090" y="4610977"/>
            <a:ext cx="3460748" cy="927946"/>
          </a:xfrm>
          <a:prstGeom prst="rect">
            <a:avLst/>
          </a:prstGeom>
          <a:noFill/>
        </p:spPr>
        <p:txBody>
          <a:bodyPr wrap="square">
            <a:spAutoFit/>
          </a:bodyPr>
          <a:lstStyle/>
          <a:p>
            <a:pPr indent="-342900" algn="ctr" rtl="1">
              <a:lnSpc>
                <a:spcPct val="115000"/>
              </a:lnSpc>
              <a:buSzPts val="1800"/>
              <a:buBlip>
                <a:blip r:embed="rId2"/>
              </a:buBlip>
            </a:pPr>
            <a:r>
              <a:rPr lang="ar-SA" sz="2400" b="1" dirty="0">
                <a:latin typeface="Times New Roman" panose="02020603050405020304" pitchFamily="18" charset="0"/>
                <a:ea typeface="Calibri" panose="020F0502020204030204" pitchFamily="34" charset="0"/>
                <a:cs typeface="Adobe Arabic" panose="02040503050201020203" pitchFamily="18" charset="-78"/>
              </a:rPr>
              <a:t>القدرة على التواصل بثقة وطلاقة وحماس.</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6" name="مربع نص 15">
            <a:extLst>
              <a:ext uri="{FF2B5EF4-FFF2-40B4-BE49-F238E27FC236}">
                <a16:creationId xmlns:a16="http://schemas.microsoft.com/office/drawing/2014/main" id="{6FDF37EF-2B00-4DFF-B26B-2368C44F309C}"/>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كيف استخدم التأثير والإقناع لأصل لكل ما أحلم به؟</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8" name="Group 1">
            <a:extLst>
              <a:ext uri="{FF2B5EF4-FFF2-40B4-BE49-F238E27FC236}">
                <a16:creationId xmlns:a16="http://schemas.microsoft.com/office/drawing/2014/main" id="{63765C54-AEAD-4A08-36D5-D4F558F46360}"/>
              </a:ext>
            </a:extLst>
          </p:cNvPr>
          <p:cNvGrpSpPr/>
          <p:nvPr/>
        </p:nvGrpSpPr>
        <p:grpSpPr>
          <a:xfrm>
            <a:off x="6929120" y="785604"/>
            <a:ext cx="5001978" cy="965135"/>
            <a:chOff x="2611561" y="522813"/>
            <a:chExt cx="7653269" cy="965135"/>
          </a:xfrm>
        </p:grpSpPr>
        <p:grpSp>
          <p:nvGrpSpPr>
            <p:cNvPr id="19" name="Group 2">
              <a:extLst>
                <a:ext uri="{FF2B5EF4-FFF2-40B4-BE49-F238E27FC236}">
                  <a16:creationId xmlns:a16="http://schemas.microsoft.com/office/drawing/2014/main" id="{26EE9C67-A613-96E5-B840-70665029B910}"/>
                </a:ext>
              </a:extLst>
            </p:cNvPr>
            <p:cNvGrpSpPr/>
            <p:nvPr/>
          </p:nvGrpSpPr>
          <p:grpSpPr>
            <a:xfrm>
              <a:off x="2698136" y="1333654"/>
              <a:ext cx="6957150" cy="154294"/>
              <a:chOff x="2941058" y="1479627"/>
              <a:chExt cx="6957150" cy="154294"/>
            </a:xfrm>
          </p:grpSpPr>
          <p:sp>
            <p:nvSpPr>
              <p:cNvPr id="27" name="Oval 4">
                <a:extLst>
                  <a:ext uri="{FF2B5EF4-FFF2-40B4-BE49-F238E27FC236}">
                    <a16:creationId xmlns:a16="http://schemas.microsoft.com/office/drawing/2014/main" id="{2892E371-B521-6A2D-4248-1F5FB160B0A1}"/>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8" name="Group 5">
                <a:extLst>
                  <a:ext uri="{FF2B5EF4-FFF2-40B4-BE49-F238E27FC236}">
                    <a16:creationId xmlns:a16="http://schemas.microsoft.com/office/drawing/2014/main" id="{D0685A9A-4ED2-F6BE-38BA-CC1C8BC5812B}"/>
                  </a:ext>
                </a:extLst>
              </p:cNvPr>
              <p:cNvGrpSpPr/>
              <p:nvPr/>
            </p:nvGrpSpPr>
            <p:grpSpPr>
              <a:xfrm>
                <a:off x="9256541" y="1479627"/>
                <a:ext cx="641667" cy="154294"/>
                <a:chOff x="9256541" y="1479627"/>
                <a:chExt cx="641667" cy="154294"/>
              </a:xfrm>
              <a:solidFill>
                <a:srgbClr val="627383"/>
              </a:solidFill>
            </p:grpSpPr>
            <p:sp>
              <p:nvSpPr>
                <p:cNvPr id="41" name="Arrow: Striped Right 10">
                  <a:extLst>
                    <a:ext uri="{FF2B5EF4-FFF2-40B4-BE49-F238E27FC236}">
                      <a16:creationId xmlns:a16="http://schemas.microsoft.com/office/drawing/2014/main" id="{A670126C-A4A1-87A2-A58B-16AE77AAA8A9}"/>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2" name="Arrow: Striped Right 11">
                  <a:extLst>
                    <a:ext uri="{FF2B5EF4-FFF2-40B4-BE49-F238E27FC236}">
                      <a16:creationId xmlns:a16="http://schemas.microsoft.com/office/drawing/2014/main" id="{C73F5592-AF73-6AC4-1E59-4AAA2C8F761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3" name="Arrow: Striped Right 12">
                  <a:extLst>
                    <a:ext uri="{FF2B5EF4-FFF2-40B4-BE49-F238E27FC236}">
                      <a16:creationId xmlns:a16="http://schemas.microsoft.com/office/drawing/2014/main" id="{6E48F0AB-9E06-9760-B219-17D40841A27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9" name="Group 6">
                <a:extLst>
                  <a:ext uri="{FF2B5EF4-FFF2-40B4-BE49-F238E27FC236}">
                    <a16:creationId xmlns:a16="http://schemas.microsoft.com/office/drawing/2014/main" id="{94145F18-5EBD-AF9D-167A-FEE2F529CDD9}"/>
                  </a:ext>
                </a:extLst>
              </p:cNvPr>
              <p:cNvGrpSpPr/>
              <p:nvPr/>
            </p:nvGrpSpPr>
            <p:grpSpPr>
              <a:xfrm>
                <a:off x="2941058" y="1479627"/>
                <a:ext cx="641667" cy="154294"/>
                <a:chOff x="9256541" y="1479627"/>
                <a:chExt cx="641667" cy="154294"/>
              </a:xfrm>
              <a:solidFill>
                <a:srgbClr val="627383"/>
              </a:solidFill>
            </p:grpSpPr>
            <p:sp>
              <p:nvSpPr>
                <p:cNvPr id="30" name="Arrow: Striped Right 7">
                  <a:extLst>
                    <a:ext uri="{FF2B5EF4-FFF2-40B4-BE49-F238E27FC236}">
                      <a16:creationId xmlns:a16="http://schemas.microsoft.com/office/drawing/2014/main" id="{974AEB18-A423-F829-F5D0-3A187DB8C659}"/>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8">
                  <a:extLst>
                    <a:ext uri="{FF2B5EF4-FFF2-40B4-BE49-F238E27FC236}">
                      <a16:creationId xmlns:a16="http://schemas.microsoft.com/office/drawing/2014/main" id="{F71B81CB-DA5A-A311-FD0E-3D54F4FC4B1F}"/>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2" name="Arrow: Striped Right 9">
                  <a:extLst>
                    <a:ext uri="{FF2B5EF4-FFF2-40B4-BE49-F238E27FC236}">
                      <a16:creationId xmlns:a16="http://schemas.microsoft.com/office/drawing/2014/main" id="{C74C2AFA-5FA7-AFA8-C655-8CD39ED3652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6" name="TextBox 3">
              <a:extLst>
                <a:ext uri="{FF2B5EF4-FFF2-40B4-BE49-F238E27FC236}">
                  <a16:creationId xmlns:a16="http://schemas.microsoft.com/office/drawing/2014/main" id="{D64F7E83-1CB4-2EE2-8032-D6EB7D02A68D}"/>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1</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بناء المصداقية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5031263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5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5416B-D71D-E023-F03F-34FA06E9C4F4}"/>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78780231-6409-F3D1-0E7D-FF54E1E89FF3}"/>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كيف استخدم التأثير والإقناع لأصل لكل ما أحلم به؟</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 name="Group 1">
            <a:extLst>
              <a:ext uri="{FF2B5EF4-FFF2-40B4-BE49-F238E27FC236}">
                <a16:creationId xmlns:a16="http://schemas.microsoft.com/office/drawing/2014/main" id="{D14645AE-83FB-DEF4-91D4-ECF0CF67542D}"/>
              </a:ext>
            </a:extLst>
          </p:cNvPr>
          <p:cNvGrpSpPr/>
          <p:nvPr/>
        </p:nvGrpSpPr>
        <p:grpSpPr>
          <a:xfrm>
            <a:off x="6929120" y="785604"/>
            <a:ext cx="5001978" cy="965135"/>
            <a:chOff x="2611561" y="522813"/>
            <a:chExt cx="7653269" cy="965135"/>
          </a:xfrm>
        </p:grpSpPr>
        <p:grpSp>
          <p:nvGrpSpPr>
            <p:cNvPr id="6" name="Group 2">
              <a:extLst>
                <a:ext uri="{FF2B5EF4-FFF2-40B4-BE49-F238E27FC236}">
                  <a16:creationId xmlns:a16="http://schemas.microsoft.com/office/drawing/2014/main" id="{71754A76-2737-E813-892A-612D0B68CBEA}"/>
                </a:ext>
              </a:extLst>
            </p:cNvPr>
            <p:cNvGrpSpPr/>
            <p:nvPr/>
          </p:nvGrpSpPr>
          <p:grpSpPr>
            <a:xfrm>
              <a:off x="2698136" y="1333654"/>
              <a:ext cx="6957150" cy="154294"/>
              <a:chOff x="2941058" y="1479627"/>
              <a:chExt cx="6957150" cy="154294"/>
            </a:xfrm>
          </p:grpSpPr>
          <p:sp>
            <p:nvSpPr>
              <p:cNvPr id="10" name="Oval 4">
                <a:extLst>
                  <a:ext uri="{FF2B5EF4-FFF2-40B4-BE49-F238E27FC236}">
                    <a16:creationId xmlns:a16="http://schemas.microsoft.com/office/drawing/2014/main" id="{A5657442-B8ED-CF61-B63F-7FD2EA778C7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11" name="Group 5">
                <a:extLst>
                  <a:ext uri="{FF2B5EF4-FFF2-40B4-BE49-F238E27FC236}">
                    <a16:creationId xmlns:a16="http://schemas.microsoft.com/office/drawing/2014/main" id="{9D182F37-8A13-C05C-E054-922D853A1A12}"/>
                  </a:ext>
                </a:extLst>
              </p:cNvPr>
              <p:cNvGrpSpPr/>
              <p:nvPr/>
            </p:nvGrpSpPr>
            <p:grpSpPr>
              <a:xfrm>
                <a:off x="9256541" y="1479627"/>
                <a:ext cx="641667" cy="154294"/>
                <a:chOff x="9256541" y="1479627"/>
                <a:chExt cx="641667" cy="154294"/>
              </a:xfrm>
              <a:solidFill>
                <a:srgbClr val="627383"/>
              </a:solidFill>
            </p:grpSpPr>
            <p:sp>
              <p:nvSpPr>
                <p:cNvPr id="17" name="Arrow: Striped Right 10">
                  <a:extLst>
                    <a:ext uri="{FF2B5EF4-FFF2-40B4-BE49-F238E27FC236}">
                      <a16:creationId xmlns:a16="http://schemas.microsoft.com/office/drawing/2014/main" id="{E5F273DE-EBB7-7045-7099-41A6D68EE14A}"/>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Arrow: Striped Right 11">
                  <a:extLst>
                    <a:ext uri="{FF2B5EF4-FFF2-40B4-BE49-F238E27FC236}">
                      <a16:creationId xmlns:a16="http://schemas.microsoft.com/office/drawing/2014/main" id="{E42BDDF7-06EC-F289-E450-60EA4B26EA3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12">
                  <a:extLst>
                    <a:ext uri="{FF2B5EF4-FFF2-40B4-BE49-F238E27FC236}">
                      <a16:creationId xmlns:a16="http://schemas.microsoft.com/office/drawing/2014/main" id="{89F183E6-67B2-FDD9-49A4-D1D02E464DA8}"/>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2" name="Group 6">
                <a:extLst>
                  <a:ext uri="{FF2B5EF4-FFF2-40B4-BE49-F238E27FC236}">
                    <a16:creationId xmlns:a16="http://schemas.microsoft.com/office/drawing/2014/main" id="{83B76906-E1CA-7BD5-8CAF-700F57B40235}"/>
                  </a:ext>
                </a:extLst>
              </p:cNvPr>
              <p:cNvGrpSpPr/>
              <p:nvPr/>
            </p:nvGrpSpPr>
            <p:grpSpPr>
              <a:xfrm>
                <a:off x="2941058" y="1479627"/>
                <a:ext cx="641667" cy="154294"/>
                <a:chOff x="9256541" y="1479627"/>
                <a:chExt cx="641667" cy="154294"/>
              </a:xfrm>
              <a:solidFill>
                <a:srgbClr val="627383"/>
              </a:solidFill>
            </p:grpSpPr>
            <p:sp>
              <p:nvSpPr>
                <p:cNvPr id="13" name="Arrow: Striped Right 7">
                  <a:extLst>
                    <a:ext uri="{FF2B5EF4-FFF2-40B4-BE49-F238E27FC236}">
                      <a16:creationId xmlns:a16="http://schemas.microsoft.com/office/drawing/2014/main" id="{22EE0A18-B26D-DAF6-4B39-EC9FBCD82286}"/>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8">
                  <a:extLst>
                    <a:ext uri="{FF2B5EF4-FFF2-40B4-BE49-F238E27FC236}">
                      <a16:creationId xmlns:a16="http://schemas.microsoft.com/office/drawing/2014/main" id="{494CECEE-3038-B74A-F26B-EDF9B06D0501}"/>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9">
                  <a:extLst>
                    <a:ext uri="{FF2B5EF4-FFF2-40B4-BE49-F238E27FC236}">
                      <a16:creationId xmlns:a16="http://schemas.microsoft.com/office/drawing/2014/main" id="{4388279C-98C2-8606-50D5-3ADAA67FC8F8}"/>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9" name="TextBox 3">
              <a:extLst>
                <a:ext uri="{FF2B5EF4-FFF2-40B4-BE49-F238E27FC236}">
                  <a16:creationId xmlns:a16="http://schemas.microsoft.com/office/drawing/2014/main" id="{91A82255-D5A0-75E1-9345-C2943CBDBE89}"/>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2</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فهم احتياجات الجمهور</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3" name="مجموعة 52">
            <a:extLst>
              <a:ext uri="{FF2B5EF4-FFF2-40B4-BE49-F238E27FC236}">
                <a16:creationId xmlns:a16="http://schemas.microsoft.com/office/drawing/2014/main" id="{E4521D05-E9EC-A3EF-4122-EB145A7FFAAE}"/>
              </a:ext>
            </a:extLst>
          </p:cNvPr>
          <p:cNvGrpSpPr/>
          <p:nvPr/>
        </p:nvGrpSpPr>
        <p:grpSpPr>
          <a:xfrm>
            <a:off x="836817" y="2249950"/>
            <a:ext cx="3216740" cy="3099741"/>
            <a:chOff x="836817" y="2249950"/>
            <a:chExt cx="3216740" cy="3099741"/>
          </a:xfrm>
        </p:grpSpPr>
        <p:grpSp>
          <p:nvGrpSpPr>
            <p:cNvPr id="4" name="Group 2">
              <a:extLst>
                <a:ext uri="{FF2B5EF4-FFF2-40B4-BE49-F238E27FC236}">
                  <a16:creationId xmlns:a16="http://schemas.microsoft.com/office/drawing/2014/main" id="{D190F094-85CC-8E85-99C0-E43D286DCB54}"/>
                </a:ext>
              </a:extLst>
            </p:cNvPr>
            <p:cNvGrpSpPr/>
            <p:nvPr/>
          </p:nvGrpSpPr>
          <p:grpSpPr>
            <a:xfrm>
              <a:off x="953816" y="2249950"/>
              <a:ext cx="3099741" cy="3099741"/>
              <a:chOff x="0" y="0"/>
              <a:chExt cx="812800" cy="812800"/>
            </a:xfrm>
          </p:grpSpPr>
          <p:sp>
            <p:nvSpPr>
              <p:cNvPr id="5" name="Freeform 3">
                <a:extLst>
                  <a:ext uri="{FF2B5EF4-FFF2-40B4-BE49-F238E27FC236}">
                    <a16:creationId xmlns:a16="http://schemas.microsoft.com/office/drawing/2014/main" id="{9AC8C90B-1803-B0C7-7611-A9701943E0C4}"/>
                  </a:ext>
                </a:extLst>
              </p:cNvPr>
              <p:cNvSpPr/>
              <p:nvPr/>
            </p:nvSpPr>
            <p:spPr>
              <a:xfrm>
                <a:off x="6897" y="6897"/>
                <a:ext cx="799006" cy="799006"/>
              </a:xfrm>
              <a:custGeom>
                <a:avLst/>
                <a:gdLst/>
                <a:ahLst/>
                <a:cxnLst/>
                <a:rect l="l" t="t" r="r" b="b"/>
                <a:pathLst>
                  <a:path w="799006" h="799006">
                    <a:moveTo>
                      <a:pt x="411277" y="4877"/>
                    </a:moveTo>
                    <a:lnTo>
                      <a:pt x="794129" y="387729"/>
                    </a:lnTo>
                    <a:cubicBezTo>
                      <a:pt x="797252" y="390852"/>
                      <a:pt x="799006" y="395087"/>
                      <a:pt x="799006" y="399503"/>
                    </a:cubicBezTo>
                    <a:cubicBezTo>
                      <a:pt x="799006" y="403919"/>
                      <a:pt x="797252" y="408154"/>
                      <a:pt x="794129" y="411277"/>
                    </a:cubicBezTo>
                    <a:lnTo>
                      <a:pt x="411277" y="794129"/>
                    </a:lnTo>
                    <a:cubicBezTo>
                      <a:pt x="408154" y="797252"/>
                      <a:pt x="403919" y="799006"/>
                      <a:pt x="399503" y="799006"/>
                    </a:cubicBezTo>
                    <a:cubicBezTo>
                      <a:pt x="395087" y="799006"/>
                      <a:pt x="390852" y="797252"/>
                      <a:pt x="387729" y="794129"/>
                    </a:cubicBezTo>
                    <a:lnTo>
                      <a:pt x="4877" y="411277"/>
                    </a:lnTo>
                    <a:cubicBezTo>
                      <a:pt x="1754" y="408154"/>
                      <a:pt x="0" y="403919"/>
                      <a:pt x="0" y="399503"/>
                    </a:cubicBezTo>
                    <a:cubicBezTo>
                      <a:pt x="0" y="395087"/>
                      <a:pt x="1754" y="390852"/>
                      <a:pt x="4877" y="387729"/>
                    </a:cubicBezTo>
                    <a:lnTo>
                      <a:pt x="387729" y="4877"/>
                    </a:lnTo>
                    <a:cubicBezTo>
                      <a:pt x="390852" y="1754"/>
                      <a:pt x="395087" y="0"/>
                      <a:pt x="399503" y="0"/>
                    </a:cubicBezTo>
                    <a:cubicBezTo>
                      <a:pt x="403919" y="0"/>
                      <a:pt x="408154" y="1754"/>
                      <a:pt x="411277" y="4877"/>
                    </a:cubicBezTo>
                    <a:close/>
                  </a:path>
                </a:pathLst>
              </a:custGeom>
              <a:solidFill>
                <a:schemeClr val="bg1"/>
              </a:solidFill>
              <a:ln w="133350" cap="sq">
                <a:solidFill>
                  <a:srgbClr val="717092"/>
                </a:solidFill>
                <a:prstDash val="solid"/>
                <a:miter/>
              </a:ln>
            </p:spPr>
            <p:txBody>
              <a:bodyPr/>
              <a:lstStyle/>
              <a:p>
                <a:endParaRPr lang="fr-FR" sz="1200" dirty="0"/>
              </a:p>
            </p:txBody>
          </p:sp>
          <p:sp>
            <p:nvSpPr>
              <p:cNvPr id="7" name="TextBox 4">
                <a:extLst>
                  <a:ext uri="{FF2B5EF4-FFF2-40B4-BE49-F238E27FC236}">
                    <a16:creationId xmlns:a16="http://schemas.microsoft.com/office/drawing/2014/main" id="{1DC93572-9C22-D601-CE96-E590FAC2D2D4}"/>
                  </a:ext>
                </a:extLst>
              </p:cNvPr>
              <p:cNvSpPr txBox="1"/>
              <p:nvPr/>
            </p:nvSpPr>
            <p:spPr>
              <a:xfrm>
                <a:off x="139700" y="111125"/>
                <a:ext cx="533400" cy="561975"/>
              </a:xfrm>
              <a:prstGeom prst="rect">
                <a:avLst/>
              </a:prstGeom>
            </p:spPr>
            <p:txBody>
              <a:bodyPr lIns="33867" tIns="33867" rIns="33867" bIns="33867" rtlCol="0" anchor="ctr"/>
              <a:lstStyle/>
              <a:p>
                <a:pPr algn="ctr">
                  <a:lnSpc>
                    <a:spcPts val="1773"/>
                  </a:lnSpc>
                </a:pPr>
                <a:endParaRPr sz="1200"/>
              </a:p>
            </p:txBody>
          </p:sp>
        </p:grpSp>
        <p:grpSp>
          <p:nvGrpSpPr>
            <p:cNvPr id="27" name="Group 14">
              <a:extLst>
                <a:ext uri="{FF2B5EF4-FFF2-40B4-BE49-F238E27FC236}">
                  <a16:creationId xmlns:a16="http://schemas.microsoft.com/office/drawing/2014/main" id="{9A607AE6-DC45-3522-1120-76E57EE26900}"/>
                </a:ext>
              </a:extLst>
            </p:cNvPr>
            <p:cNvGrpSpPr/>
            <p:nvPr/>
          </p:nvGrpSpPr>
          <p:grpSpPr>
            <a:xfrm>
              <a:off x="836817" y="3377097"/>
              <a:ext cx="845447" cy="845447"/>
              <a:chOff x="0" y="0"/>
              <a:chExt cx="812800" cy="812800"/>
            </a:xfrm>
          </p:grpSpPr>
          <p:sp>
            <p:nvSpPr>
              <p:cNvPr id="28" name="Freeform 15">
                <a:extLst>
                  <a:ext uri="{FF2B5EF4-FFF2-40B4-BE49-F238E27FC236}">
                    <a16:creationId xmlns:a16="http://schemas.microsoft.com/office/drawing/2014/main" id="{A7514A84-61FB-7E32-5C60-BE316D16FA9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E6B89"/>
              </a:solidFill>
            </p:spPr>
            <p:txBody>
              <a:bodyPr anchor="ctr"/>
              <a:lstStyle/>
              <a:p>
                <a:pPr algn="ctr"/>
                <a:r>
                  <a:rPr lang="en-US" sz="2800" b="1" dirty="0">
                    <a:solidFill>
                      <a:schemeClr val="bg1"/>
                    </a:solidFill>
                    <a:latin typeface="+mj-lt"/>
                  </a:rPr>
                  <a:t>1</a:t>
                </a:r>
                <a:endParaRPr lang="fr-FR" sz="2800" b="1" dirty="0">
                  <a:solidFill>
                    <a:schemeClr val="bg1"/>
                  </a:solidFill>
                  <a:latin typeface="+mj-lt"/>
                </a:endParaRPr>
              </a:p>
            </p:txBody>
          </p:sp>
          <p:sp>
            <p:nvSpPr>
              <p:cNvPr id="29" name="TextBox 16">
                <a:extLst>
                  <a:ext uri="{FF2B5EF4-FFF2-40B4-BE49-F238E27FC236}">
                    <a16:creationId xmlns:a16="http://schemas.microsoft.com/office/drawing/2014/main" id="{C1B650E2-A7F7-5E84-CC3D-E64339E9577E}"/>
                  </a:ext>
                </a:extLst>
              </p:cNvPr>
              <p:cNvSpPr txBox="1"/>
              <p:nvPr/>
            </p:nvSpPr>
            <p:spPr>
              <a:xfrm>
                <a:off x="76200" y="47625"/>
                <a:ext cx="660400" cy="688975"/>
              </a:xfrm>
              <a:prstGeom prst="rect">
                <a:avLst/>
              </a:prstGeom>
            </p:spPr>
            <p:txBody>
              <a:bodyPr lIns="33867" tIns="33867" rIns="33867" bIns="33867" rtlCol="0" anchor="ctr"/>
              <a:lstStyle/>
              <a:p>
                <a:pPr algn="ctr">
                  <a:lnSpc>
                    <a:spcPts val="1773"/>
                  </a:lnSpc>
                </a:pPr>
                <a:endParaRPr sz="1200"/>
              </a:p>
            </p:txBody>
          </p:sp>
        </p:grpSp>
        <p:sp>
          <p:nvSpPr>
            <p:cNvPr id="47" name="TextBox 36">
              <a:extLst>
                <a:ext uri="{FF2B5EF4-FFF2-40B4-BE49-F238E27FC236}">
                  <a16:creationId xmlns:a16="http://schemas.microsoft.com/office/drawing/2014/main" id="{DBABFCE0-4FC5-F4DF-7044-1A9664427300}"/>
                </a:ext>
              </a:extLst>
            </p:cNvPr>
            <p:cNvSpPr txBox="1"/>
            <p:nvPr/>
          </p:nvSpPr>
          <p:spPr>
            <a:xfrm>
              <a:off x="1405705" y="3191127"/>
              <a:ext cx="2478693" cy="1308050"/>
            </a:xfrm>
            <a:prstGeom prst="rect">
              <a:avLst/>
            </a:prstGeom>
          </p:spPr>
          <p:txBody>
            <a:bodyPr wrap="square" lIns="0" tIns="0" rIns="0" bIns="0" rtlCol="0" anchor="t">
              <a:spAutoFit/>
            </a:bodyPr>
            <a:lstStyle/>
            <a:p>
              <a:pPr algn="ctr" rtl="1">
                <a:lnSpc>
                  <a:spcPts val="3360"/>
                </a:lnSpc>
              </a:pPr>
              <a:r>
                <a:rPr lang="ar-AE" sz="2400" dirty="0">
                  <a:solidFill>
                    <a:schemeClr val="tx1">
                      <a:lumMod val="75000"/>
                      <a:lumOff val="25000"/>
                    </a:schemeClr>
                  </a:solidFill>
                  <a:latin typeface="Adobe Arabic" panose="02040503050201020203" pitchFamily="18" charset="-78"/>
                  <a:ea typeface="Noto Sans Arabic Light"/>
                  <a:cs typeface="Adobe Arabic" panose="02040503050201020203" pitchFamily="18" charset="-78"/>
                  <a:sym typeface="Noto Sans Arabic Light"/>
                </a:rPr>
                <a:t>اعرف جمهورك جيداً (اهتماماتهم، مخاوفهم، طموحاتهم)</a:t>
              </a:r>
              <a:endParaRPr lang="en-US" sz="2400" dirty="0">
                <a:solidFill>
                  <a:schemeClr val="tx1">
                    <a:lumMod val="75000"/>
                    <a:lumOff val="25000"/>
                  </a:schemeClr>
                </a:solidFill>
                <a:latin typeface="Adobe Arabic" panose="02040503050201020203" pitchFamily="18" charset="-78"/>
                <a:ea typeface="Noto Sans Arabic Light"/>
                <a:cs typeface="Adobe Arabic" panose="02040503050201020203" pitchFamily="18" charset="-78"/>
                <a:sym typeface="Noto Sans Arabic Light"/>
              </a:endParaRPr>
            </a:p>
          </p:txBody>
        </p:sp>
      </p:grpSp>
      <p:grpSp>
        <p:nvGrpSpPr>
          <p:cNvPr id="54" name="مجموعة 53">
            <a:extLst>
              <a:ext uri="{FF2B5EF4-FFF2-40B4-BE49-F238E27FC236}">
                <a16:creationId xmlns:a16="http://schemas.microsoft.com/office/drawing/2014/main" id="{2410BB9F-550E-2932-377F-C25B67281ABF}"/>
              </a:ext>
            </a:extLst>
          </p:cNvPr>
          <p:cNvGrpSpPr/>
          <p:nvPr/>
        </p:nvGrpSpPr>
        <p:grpSpPr>
          <a:xfrm>
            <a:off x="3291512" y="3443922"/>
            <a:ext cx="3221136" cy="3099741"/>
            <a:chOff x="3291512" y="3443920"/>
            <a:chExt cx="3221136" cy="3099741"/>
          </a:xfrm>
        </p:grpSpPr>
        <p:grpSp>
          <p:nvGrpSpPr>
            <p:cNvPr id="24" name="Group 11">
              <a:extLst>
                <a:ext uri="{FF2B5EF4-FFF2-40B4-BE49-F238E27FC236}">
                  <a16:creationId xmlns:a16="http://schemas.microsoft.com/office/drawing/2014/main" id="{9B2C8636-0DD4-9B08-0C49-1149FC80F0D0}"/>
                </a:ext>
              </a:extLst>
            </p:cNvPr>
            <p:cNvGrpSpPr/>
            <p:nvPr/>
          </p:nvGrpSpPr>
          <p:grpSpPr>
            <a:xfrm>
              <a:off x="3412907" y="3443920"/>
              <a:ext cx="3099741" cy="3099741"/>
              <a:chOff x="0" y="0"/>
              <a:chExt cx="812800" cy="812800"/>
            </a:xfrm>
          </p:grpSpPr>
          <p:sp>
            <p:nvSpPr>
              <p:cNvPr id="25" name="Freeform 12">
                <a:extLst>
                  <a:ext uri="{FF2B5EF4-FFF2-40B4-BE49-F238E27FC236}">
                    <a16:creationId xmlns:a16="http://schemas.microsoft.com/office/drawing/2014/main" id="{B6C77995-EB64-F93B-BF1F-883802877197}"/>
                  </a:ext>
                </a:extLst>
              </p:cNvPr>
              <p:cNvSpPr/>
              <p:nvPr/>
            </p:nvSpPr>
            <p:spPr>
              <a:xfrm>
                <a:off x="6897" y="6897"/>
                <a:ext cx="799006" cy="799006"/>
              </a:xfrm>
              <a:custGeom>
                <a:avLst/>
                <a:gdLst/>
                <a:ahLst/>
                <a:cxnLst/>
                <a:rect l="l" t="t" r="r" b="b"/>
                <a:pathLst>
                  <a:path w="799006" h="799006">
                    <a:moveTo>
                      <a:pt x="411277" y="4877"/>
                    </a:moveTo>
                    <a:lnTo>
                      <a:pt x="794129" y="387729"/>
                    </a:lnTo>
                    <a:cubicBezTo>
                      <a:pt x="797252" y="390852"/>
                      <a:pt x="799006" y="395087"/>
                      <a:pt x="799006" y="399503"/>
                    </a:cubicBezTo>
                    <a:cubicBezTo>
                      <a:pt x="799006" y="403919"/>
                      <a:pt x="797252" y="408154"/>
                      <a:pt x="794129" y="411277"/>
                    </a:cubicBezTo>
                    <a:lnTo>
                      <a:pt x="411277" y="794129"/>
                    </a:lnTo>
                    <a:cubicBezTo>
                      <a:pt x="408154" y="797252"/>
                      <a:pt x="403919" y="799006"/>
                      <a:pt x="399503" y="799006"/>
                    </a:cubicBezTo>
                    <a:cubicBezTo>
                      <a:pt x="395087" y="799006"/>
                      <a:pt x="390852" y="797252"/>
                      <a:pt x="387729" y="794129"/>
                    </a:cubicBezTo>
                    <a:lnTo>
                      <a:pt x="4877" y="411277"/>
                    </a:lnTo>
                    <a:cubicBezTo>
                      <a:pt x="1754" y="408154"/>
                      <a:pt x="0" y="403919"/>
                      <a:pt x="0" y="399503"/>
                    </a:cubicBezTo>
                    <a:cubicBezTo>
                      <a:pt x="0" y="395087"/>
                      <a:pt x="1754" y="390852"/>
                      <a:pt x="4877" y="387729"/>
                    </a:cubicBezTo>
                    <a:lnTo>
                      <a:pt x="387729" y="4877"/>
                    </a:lnTo>
                    <a:cubicBezTo>
                      <a:pt x="390852" y="1754"/>
                      <a:pt x="395087" y="0"/>
                      <a:pt x="399503" y="0"/>
                    </a:cubicBezTo>
                    <a:cubicBezTo>
                      <a:pt x="403919" y="0"/>
                      <a:pt x="408154" y="1754"/>
                      <a:pt x="411277" y="4877"/>
                    </a:cubicBezTo>
                    <a:close/>
                  </a:path>
                </a:pathLst>
              </a:custGeom>
              <a:solidFill>
                <a:schemeClr val="bg1"/>
              </a:solidFill>
              <a:ln w="133350" cap="sq">
                <a:solidFill>
                  <a:srgbClr val="D9B98B"/>
                </a:solidFill>
                <a:prstDash val="solid"/>
                <a:miter/>
              </a:ln>
            </p:spPr>
            <p:txBody>
              <a:bodyPr/>
              <a:lstStyle/>
              <a:p>
                <a:endParaRPr lang="fr-FR" sz="1200" dirty="0"/>
              </a:p>
            </p:txBody>
          </p:sp>
          <p:sp>
            <p:nvSpPr>
              <p:cNvPr id="26" name="TextBox 13">
                <a:extLst>
                  <a:ext uri="{FF2B5EF4-FFF2-40B4-BE49-F238E27FC236}">
                    <a16:creationId xmlns:a16="http://schemas.microsoft.com/office/drawing/2014/main" id="{6EB0E7B5-F0C7-9BDD-5935-EED0CC92B0A1}"/>
                  </a:ext>
                </a:extLst>
              </p:cNvPr>
              <p:cNvSpPr txBox="1"/>
              <p:nvPr/>
            </p:nvSpPr>
            <p:spPr>
              <a:xfrm>
                <a:off x="139700" y="111125"/>
                <a:ext cx="533400" cy="561975"/>
              </a:xfrm>
              <a:prstGeom prst="rect">
                <a:avLst/>
              </a:prstGeom>
            </p:spPr>
            <p:txBody>
              <a:bodyPr lIns="33867" tIns="33867" rIns="33867" bIns="33867" rtlCol="0" anchor="ctr"/>
              <a:lstStyle/>
              <a:p>
                <a:pPr algn="ctr">
                  <a:lnSpc>
                    <a:spcPts val="1773"/>
                  </a:lnSpc>
                </a:pPr>
                <a:endParaRPr sz="1200"/>
              </a:p>
            </p:txBody>
          </p:sp>
        </p:grpSp>
        <p:grpSp>
          <p:nvGrpSpPr>
            <p:cNvPr id="33" name="Group 20">
              <a:extLst>
                <a:ext uri="{FF2B5EF4-FFF2-40B4-BE49-F238E27FC236}">
                  <a16:creationId xmlns:a16="http://schemas.microsoft.com/office/drawing/2014/main" id="{5B485BD8-C21F-4F55-BDEC-F045FBE2D06D}"/>
                </a:ext>
              </a:extLst>
            </p:cNvPr>
            <p:cNvGrpSpPr/>
            <p:nvPr/>
          </p:nvGrpSpPr>
          <p:grpSpPr>
            <a:xfrm>
              <a:off x="3291512" y="4597950"/>
              <a:ext cx="845447" cy="845447"/>
              <a:chOff x="0" y="0"/>
              <a:chExt cx="812800" cy="812800"/>
            </a:xfrm>
          </p:grpSpPr>
          <p:sp>
            <p:nvSpPr>
              <p:cNvPr id="34" name="Freeform 21">
                <a:extLst>
                  <a:ext uri="{FF2B5EF4-FFF2-40B4-BE49-F238E27FC236}">
                    <a16:creationId xmlns:a16="http://schemas.microsoft.com/office/drawing/2014/main" id="{506AD501-4C06-1363-BC99-2947286EE2F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E6B89"/>
              </a:solidFill>
            </p:spPr>
            <p:txBody>
              <a:bodyPr anchor="ctr"/>
              <a:lstStyle/>
              <a:p>
                <a:pPr algn="ctr"/>
                <a:r>
                  <a:rPr lang="en-US" sz="2800" b="1" dirty="0">
                    <a:solidFill>
                      <a:schemeClr val="bg1"/>
                    </a:solidFill>
                    <a:latin typeface="+mj-lt"/>
                    <a:cs typeface="Adobe Arabic" panose="02040503050201020203" pitchFamily="18" charset="-78"/>
                  </a:rPr>
                  <a:t>2</a:t>
                </a:r>
                <a:endParaRPr lang="fr-FR" sz="3200" b="1" dirty="0">
                  <a:solidFill>
                    <a:schemeClr val="bg1"/>
                  </a:solidFill>
                  <a:latin typeface="+mj-lt"/>
                  <a:cs typeface="Adobe Arabic" panose="02040503050201020203" pitchFamily="18" charset="-78"/>
                </a:endParaRPr>
              </a:p>
            </p:txBody>
          </p:sp>
          <p:sp>
            <p:nvSpPr>
              <p:cNvPr id="35" name="TextBox 22">
                <a:extLst>
                  <a:ext uri="{FF2B5EF4-FFF2-40B4-BE49-F238E27FC236}">
                    <a16:creationId xmlns:a16="http://schemas.microsoft.com/office/drawing/2014/main" id="{D245A896-2AE0-B880-5F86-8FFFFF40FACE}"/>
                  </a:ext>
                </a:extLst>
              </p:cNvPr>
              <p:cNvSpPr txBox="1"/>
              <p:nvPr/>
            </p:nvSpPr>
            <p:spPr>
              <a:xfrm>
                <a:off x="76200" y="47625"/>
                <a:ext cx="660400" cy="688975"/>
              </a:xfrm>
              <a:prstGeom prst="rect">
                <a:avLst/>
              </a:prstGeom>
            </p:spPr>
            <p:txBody>
              <a:bodyPr lIns="33867" tIns="33867" rIns="33867" bIns="33867" rtlCol="0" anchor="ctr"/>
              <a:lstStyle/>
              <a:p>
                <a:pPr algn="ctr">
                  <a:lnSpc>
                    <a:spcPts val="1773"/>
                  </a:lnSpc>
                </a:pPr>
                <a:endParaRPr sz="1200"/>
              </a:p>
            </p:txBody>
          </p:sp>
        </p:grpSp>
        <p:sp>
          <p:nvSpPr>
            <p:cNvPr id="48" name="TextBox 37">
              <a:extLst>
                <a:ext uri="{FF2B5EF4-FFF2-40B4-BE49-F238E27FC236}">
                  <a16:creationId xmlns:a16="http://schemas.microsoft.com/office/drawing/2014/main" id="{D097AB39-26AC-487D-4CC2-8E6D9FBC87D6}"/>
                </a:ext>
              </a:extLst>
            </p:cNvPr>
            <p:cNvSpPr txBox="1"/>
            <p:nvPr/>
          </p:nvSpPr>
          <p:spPr>
            <a:xfrm>
              <a:off x="4088531" y="4511359"/>
              <a:ext cx="1910483" cy="872034"/>
            </a:xfrm>
            <a:prstGeom prst="rect">
              <a:avLst/>
            </a:prstGeom>
          </p:spPr>
          <p:txBody>
            <a:bodyPr wrap="square" lIns="0" tIns="0" rIns="0" bIns="0" rtlCol="0" anchor="t">
              <a:spAutoFit/>
            </a:bodyPr>
            <a:lstStyle/>
            <a:p>
              <a:pPr algn="ctr" rtl="1">
                <a:lnSpc>
                  <a:spcPts val="3360"/>
                </a:lnSpc>
              </a:pPr>
              <a:r>
                <a:rPr lang="ar-AE" sz="2400" dirty="0">
                  <a:solidFill>
                    <a:schemeClr val="tx1">
                      <a:lumMod val="75000"/>
                      <a:lumOff val="25000"/>
                    </a:schemeClr>
                  </a:solidFill>
                  <a:latin typeface="Adobe Arabic" panose="02040503050201020203" pitchFamily="18" charset="-78"/>
                  <a:ea typeface="Noto Sans Arabic Light"/>
                  <a:cs typeface="Adobe Arabic" panose="02040503050201020203" pitchFamily="18" charset="-78"/>
                  <a:sym typeface="Noto Sans Arabic Light"/>
                </a:rPr>
                <a:t>اكتشف نقاط الألم التي يعانون منها</a:t>
              </a:r>
              <a:endParaRPr lang="en-US" sz="2400" dirty="0">
                <a:solidFill>
                  <a:schemeClr val="tx1">
                    <a:lumMod val="75000"/>
                    <a:lumOff val="25000"/>
                  </a:schemeClr>
                </a:solidFill>
                <a:latin typeface="Adobe Arabic" panose="02040503050201020203" pitchFamily="18" charset="-78"/>
                <a:ea typeface="Noto Sans Arabic Light"/>
                <a:cs typeface="Adobe Arabic" panose="02040503050201020203" pitchFamily="18" charset="-78"/>
                <a:sym typeface="Noto Sans Arabic Light"/>
              </a:endParaRPr>
            </a:p>
          </p:txBody>
        </p:sp>
      </p:grpSp>
      <p:grpSp>
        <p:nvGrpSpPr>
          <p:cNvPr id="55" name="مجموعة 54">
            <a:extLst>
              <a:ext uri="{FF2B5EF4-FFF2-40B4-BE49-F238E27FC236}">
                <a16:creationId xmlns:a16="http://schemas.microsoft.com/office/drawing/2014/main" id="{B658F46D-5705-7126-9C24-7A45D9AFE978}"/>
              </a:ext>
            </a:extLst>
          </p:cNvPr>
          <p:cNvGrpSpPr/>
          <p:nvPr/>
        </p:nvGrpSpPr>
        <p:grpSpPr>
          <a:xfrm>
            <a:off x="5812226" y="2249952"/>
            <a:ext cx="3223224" cy="3099741"/>
            <a:chOff x="5812226" y="2249950"/>
            <a:chExt cx="3223224" cy="3099741"/>
          </a:xfrm>
        </p:grpSpPr>
        <p:grpSp>
          <p:nvGrpSpPr>
            <p:cNvPr id="8" name="Group 5">
              <a:extLst>
                <a:ext uri="{FF2B5EF4-FFF2-40B4-BE49-F238E27FC236}">
                  <a16:creationId xmlns:a16="http://schemas.microsoft.com/office/drawing/2014/main" id="{D3ECD3D1-935C-6139-637A-2C5D024AE1B6}"/>
                </a:ext>
              </a:extLst>
            </p:cNvPr>
            <p:cNvGrpSpPr/>
            <p:nvPr/>
          </p:nvGrpSpPr>
          <p:grpSpPr>
            <a:xfrm>
              <a:off x="5935709" y="2249950"/>
              <a:ext cx="3099741" cy="3099741"/>
              <a:chOff x="0" y="0"/>
              <a:chExt cx="812800" cy="812800"/>
            </a:xfrm>
          </p:grpSpPr>
          <p:sp>
            <p:nvSpPr>
              <p:cNvPr id="16" name="Freeform 6">
                <a:extLst>
                  <a:ext uri="{FF2B5EF4-FFF2-40B4-BE49-F238E27FC236}">
                    <a16:creationId xmlns:a16="http://schemas.microsoft.com/office/drawing/2014/main" id="{96620FA1-CC74-E9CB-70C2-CB01874CFCD7}"/>
                  </a:ext>
                </a:extLst>
              </p:cNvPr>
              <p:cNvSpPr/>
              <p:nvPr/>
            </p:nvSpPr>
            <p:spPr>
              <a:xfrm>
                <a:off x="6897" y="6897"/>
                <a:ext cx="799006" cy="799006"/>
              </a:xfrm>
              <a:custGeom>
                <a:avLst/>
                <a:gdLst/>
                <a:ahLst/>
                <a:cxnLst/>
                <a:rect l="l" t="t" r="r" b="b"/>
                <a:pathLst>
                  <a:path w="799006" h="799006">
                    <a:moveTo>
                      <a:pt x="411277" y="4877"/>
                    </a:moveTo>
                    <a:lnTo>
                      <a:pt x="794129" y="387729"/>
                    </a:lnTo>
                    <a:cubicBezTo>
                      <a:pt x="797252" y="390852"/>
                      <a:pt x="799006" y="395087"/>
                      <a:pt x="799006" y="399503"/>
                    </a:cubicBezTo>
                    <a:cubicBezTo>
                      <a:pt x="799006" y="403919"/>
                      <a:pt x="797252" y="408154"/>
                      <a:pt x="794129" y="411277"/>
                    </a:cubicBezTo>
                    <a:lnTo>
                      <a:pt x="411277" y="794129"/>
                    </a:lnTo>
                    <a:cubicBezTo>
                      <a:pt x="408154" y="797252"/>
                      <a:pt x="403919" y="799006"/>
                      <a:pt x="399503" y="799006"/>
                    </a:cubicBezTo>
                    <a:cubicBezTo>
                      <a:pt x="395087" y="799006"/>
                      <a:pt x="390852" y="797252"/>
                      <a:pt x="387729" y="794129"/>
                    </a:cubicBezTo>
                    <a:lnTo>
                      <a:pt x="4877" y="411277"/>
                    </a:lnTo>
                    <a:cubicBezTo>
                      <a:pt x="1754" y="408154"/>
                      <a:pt x="0" y="403919"/>
                      <a:pt x="0" y="399503"/>
                    </a:cubicBezTo>
                    <a:cubicBezTo>
                      <a:pt x="0" y="395087"/>
                      <a:pt x="1754" y="390852"/>
                      <a:pt x="4877" y="387729"/>
                    </a:cubicBezTo>
                    <a:lnTo>
                      <a:pt x="387729" y="4877"/>
                    </a:lnTo>
                    <a:cubicBezTo>
                      <a:pt x="390852" y="1754"/>
                      <a:pt x="395087" y="0"/>
                      <a:pt x="399503" y="0"/>
                    </a:cubicBezTo>
                    <a:cubicBezTo>
                      <a:pt x="403919" y="0"/>
                      <a:pt x="408154" y="1754"/>
                      <a:pt x="411277" y="4877"/>
                    </a:cubicBezTo>
                    <a:close/>
                  </a:path>
                </a:pathLst>
              </a:custGeom>
              <a:solidFill>
                <a:schemeClr val="bg1"/>
              </a:solidFill>
              <a:ln w="133350" cap="sq">
                <a:solidFill>
                  <a:srgbClr val="A1B4A2"/>
                </a:solidFill>
                <a:prstDash val="solid"/>
                <a:miter/>
              </a:ln>
            </p:spPr>
            <p:txBody>
              <a:bodyPr/>
              <a:lstStyle/>
              <a:p>
                <a:endParaRPr lang="fr-FR" sz="1200" dirty="0"/>
              </a:p>
            </p:txBody>
          </p:sp>
          <p:sp>
            <p:nvSpPr>
              <p:cNvPr id="18" name="TextBox 7">
                <a:extLst>
                  <a:ext uri="{FF2B5EF4-FFF2-40B4-BE49-F238E27FC236}">
                    <a16:creationId xmlns:a16="http://schemas.microsoft.com/office/drawing/2014/main" id="{3D666A9D-8DF2-E9F5-90E0-4BCB11568245}"/>
                  </a:ext>
                </a:extLst>
              </p:cNvPr>
              <p:cNvSpPr txBox="1"/>
              <p:nvPr/>
            </p:nvSpPr>
            <p:spPr>
              <a:xfrm>
                <a:off x="139700" y="111125"/>
                <a:ext cx="533400" cy="561975"/>
              </a:xfrm>
              <a:prstGeom prst="rect">
                <a:avLst/>
              </a:prstGeom>
            </p:spPr>
            <p:txBody>
              <a:bodyPr lIns="33867" tIns="33867" rIns="33867" bIns="33867" rtlCol="0" anchor="ctr"/>
              <a:lstStyle/>
              <a:p>
                <a:pPr algn="ctr">
                  <a:lnSpc>
                    <a:spcPts val="1773"/>
                  </a:lnSpc>
                </a:pPr>
                <a:endParaRPr sz="1200"/>
              </a:p>
            </p:txBody>
          </p:sp>
        </p:grpSp>
        <p:grpSp>
          <p:nvGrpSpPr>
            <p:cNvPr id="30" name="Group 17">
              <a:extLst>
                <a:ext uri="{FF2B5EF4-FFF2-40B4-BE49-F238E27FC236}">
                  <a16:creationId xmlns:a16="http://schemas.microsoft.com/office/drawing/2014/main" id="{92695959-E6E3-9566-C119-CE9342524ABC}"/>
                </a:ext>
              </a:extLst>
            </p:cNvPr>
            <p:cNvGrpSpPr/>
            <p:nvPr/>
          </p:nvGrpSpPr>
          <p:grpSpPr>
            <a:xfrm>
              <a:off x="5812226" y="3377097"/>
              <a:ext cx="845447" cy="845447"/>
              <a:chOff x="0" y="0"/>
              <a:chExt cx="812800" cy="812800"/>
            </a:xfrm>
          </p:grpSpPr>
          <p:sp>
            <p:nvSpPr>
              <p:cNvPr id="31" name="Freeform 18">
                <a:extLst>
                  <a:ext uri="{FF2B5EF4-FFF2-40B4-BE49-F238E27FC236}">
                    <a16:creationId xmlns:a16="http://schemas.microsoft.com/office/drawing/2014/main" id="{3A42827D-82FD-4E49-43A5-39BB3C8CE6A9}"/>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E6B89"/>
              </a:solidFill>
            </p:spPr>
            <p:txBody>
              <a:bodyPr anchor="ctr"/>
              <a:lstStyle/>
              <a:p>
                <a:pPr algn="ctr"/>
                <a:r>
                  <a:rPr lang="en-US" sz="2800" b="1" dirty="0">
                    <a:solidFill>
                      <a:schemeClr val="bg1"/>
                    </a:solidFill>
                    <a:latin typeface="+mj-lt"/>
                    <a:cs typeface="Adobe Arabic" panose="02040503050201020203" pitchFamily="18" charset="-78"/>
                  </a:rPr>
                  <a:t>3</a:t>
                </a:r>
                <a:endParaRPr lang="fr-FR" sz="1200" b="1" dirty="0">
                  <a:solidFill>
                    <a:schemeClr val="bg1"/>
                  </a:solidFill>
                  <a:latin typeface="+mj-lt"/>
                  <a:cs typeface="Adobe Arabic" panose="02040503050201020203" pitchFamily="18" charset="-78"/>
                </a:endParaRPr>
              </a:p>
            </p:txBody>
          </p:sp>
          <p:sp>
            <p:nvSpPr>
              <p:cNvPr id="32" name="TextBox 19">
                <a:extLst>
                  <a:ext uri="{FF2B5EF4-FFF2-40B4-BE49-F238E27FC236}">
                    <a16:creationId xmlns:a16="http://schemas.microsoft.com/office/drawing/2014/main" id="{61B28AC1-EAE9-4CD8-9AAC-485E22A36B76}"/>
                  </a:ext>
                </a:extLst>
              </p:cNvPr>
              <p:cNvSpPr txBox="1"/>
              <p:nvPr/>
            </p:nvSpPr>
            <p:spPr>
              <a:xfrm>
                <a:off x="76200" y="47625"/>
                <a:ext cx="660400" cy="688975"/>
              </a:xfrm>
              <a:prstGeom prst="rect">
                <a:avLst/>
              </a:prstGeom>
            </p:spPr>
            <p:txBody>
              <a:bodyPr lIns="33867" tIns="33867" rIns="33867" bIns="33867" rtlCol="0" anchor="ctr"/>
              <a:lstStyle/>
              <a:p>
                <a:pPr algn="ctr">
                  <a:lnSpc>
                    <a:spcPts val="1773"/>
                  </a:lnSpc>
                </a:pPr>
                <a:endParaRPr sz="1200"/>
              </a:p>
            </p:txBody>
          </p:sp>
        </p:grpSp>
        <p:sp>
          <p:nvSpPr>
            <p:cNvPr id="51" name="TextBox 36">
              <a:extLst>
                <a:ext uri="{FF2B5EF4-FFF2-40B4-BE49-F238E27FC236}">
                  <a16:creationId xmlns:a16="http://schemas.microsoft.com/office/drawing/2014/main" id="{13C5302F-1832-E845-2609-63CB0B7A28D2}"/>
                </a:ext>
              </a:extLst>
            </p:cNvPr>
            <p:cNvSpPr txBox="1"/>
            <p:nvPr/>
          </p:nvSpPr>
          <p:spPr>
            <a:xfrm>
              <a:off x="6607893" y="3305307"/>
              <a:ext cx="2057260" cy="872034"/>
            </a:xfrm>
            <a:prstGeom prst="rect">
              <a:avLst/>
            </a:prstGeom>
          </p:spPr>
          <p:txBody>
            <a:bodyPr wrap="square" lIns="0" tIns="0" rIns="0" bIns="0" rtlCol="0" anchor="t">
              <a:spAutoFit/>
            </a:bodyPr>
            <a:lstStyle/>
            <a:p>
              <a:pPr algn="ctr" rtl="1">
                <a:lnSpc>
                  <a:spcPts val="3360"/>
                </a:lnSpc>
              </a:pPr>
              <a:r>
                <a:rPr lang="ar-AE" sz="2400" dirty="0">
                  <a:solidFill>
                    <a:schemeClr val="tx1">
                      <a:lumMod val="75000"/>
                      <a:lumOff val="25000"/>
                    </a:schemeClr>
                  </a:solidFill>
                  <a:latin typeface="Adobe Arabic" panose="02040503050201020203" pitchFamily="18" charset="-78"/>
                  <a:ea typeface="Noto Sans Arabic Light"/>
                  <a:cs typeface="Adobe Arabic" panose="02040503050201020203" pitchFamily="18" charset="-78"/>
                  <a:sym typeface="Noto Sans Arabic Light"/>
                </a:rPr>
                <a:t>قدم حلولاً محددة لمشكلاتهم الحقيقية</a:t>
              </a:r>
              <a:endParaRPr lang="en-US" sz="2400" dirty="0">
                <a:solidFill>
                  <a:schemeClr val="tx1">
                    <a:lumMod val="75000"/>
                    <a:lumOff val="25000"/>
                  </a:schemeClr>
                </a:solidFill>
                <a:latin typeface="Adobe Arabic" panose="02040503050201020203" pitchFamily="18" charset="-78"/>
                <a:ea typeface="Noto Sans Arabic Light"/>
                <a:cs typeface="Adobe Arabic" panose="02040503050201020203" pitchFamily="18" charset="-78"/>
                <a:sym typeface="Noto Sans Arabic Light"/>
              </a:endParaRPr>
            </a:p>
          </p:txBody>
        </p:sp>
      </p:grpSp>
      <p:grpSp>
        <p:nvGrpSpPr>
          <p:cNvPr id="56" name="مجموعة 55">
            <a:extLst>
              <a:ext uri="{FF2B5EF4-FFF2-40B4-BE49-F238E27FC236}">
                <a16:creationId xmlns:a16="http://schemas.microsoft.com/office/drawing/2014/main" id="{E62FD810-909A-6CE5-3FB3-CC435BBC3E38}"/>
              </a:ext>
            </a:extLst>
          </p:cNvPr>
          <p:cNvGrpSpPr/>
          <p:nvPr/>
        </p:nvGrpSpPr>
        <p:grpSpPr>
          <a:xfrm>
            <a:off x="8264225" y="3443922"/>
            <a:ext cx="3221135" cy="3099741"/>
            <a:chOff x="8264223" y="3443920"/>
            <a:chExt cx="3221135" cy="3099741"/>
          </a:xfrm>
        </p:grpSpPr>
        <p:grpSp>
          <p:nvGrpSpPr>
            <p:cNvPr id="20" name="Group 8">
              <a:extLst>
                <a:ext uri="{FF2B5EF4-FFF2-40B4-BE49-F238E27FC236}">
                  <a16:creationId xmlns:a16="http://schemas.microsoft.com/office/drawing/2014/main" id="{38BF4C3B-5DFD-450F-B88C-B4DE9A3CB6BC}"/>
                </a:ext>
              </a:extLst>
            </p:cNvPr>
            <p:cNvGrpSpPr/>
            <p:nvPr/>
          </p:nvGrpSpPr>
          <p:grpSpPr>
            <a:xfrm>
              <a:off x="8385617" y="3443920"/>
              <a:ext cx="3099741" cy="3099741"/>
              <a:chOff x="0" y="0"/>
              <a:chExt cx="812800" cy="812800"/>
            </a:xfrm>
          </p:grpSpPr>
          <p:sp>
            <p:nvSpPr>
              <p:cNvPr id="22" name="Freeform 9">
                <a:extLst>
                  <a:ext uri="{FF2B5EF4-FFF2-40B4-BE49-F238E27FC236}">
                    <a16:creationId xmlns:a16="http://schemas.microsoft.com/office/drawing/2014/main" id="{66DA30FA-F2D5-BDC0-0EBE-6E2D9F8D1BFC}"/>
                  </a:ext>
                </a:extLst>
              </p:cNvPr>
              <p:cNvSpPr/>
              <p:nvPr/>
            </p:nvSpPr>
            <p:spPr>
              <a:xfrm>
                <a:off x="6897" y="6897"/>
                <a:ext cx="799006" cy="799006"/>
              </a:xfrm>
              <a:custGeom>
                <a:avLst/>
                <a:gdLst/>
                <a:ahLst/>
                <a:cxnLst/>
                <a:rect l="l" t="t" r="r" b="b"/>
                <a:pathLst>
                  <a:path w="799006" h="799006">
                    <a:moveTo>
                      <a:pt x="411277" y="4877"/>
                    </a:moveTo>
                    <a:lnTo>
                      <a:pt x="794129" y="387729"/>
                    </a:lnTo>
                    <a:cubicBezTo>
                      <a:pt x="797252" y="390852"/>
                      <a:pt x="799006" y="395087"/>
                      <a:pt x="799006" y="399503"/>
                    </a:cubicBezTo>
                    <a:cubicBezTo>
                      <a:pt x="799006" y="403919"/>
                      <a:pt x="797252" y="408154"/>
                      <a:pt x="794129" y="411277"/>
                    </a:cubicBezTo>
                    <a:lnTo>
                      <a:pt x="411277" y="794129"/>
                    </a:lnTo>
                    <a:cubicBezTo>
                      <a:pt x="408154" y="797252"/>
                      <a:pt x="403919" y="799006"/>
                      <a:pt x="399503" y="799006"/>
                    </a:cubicBezTo>
                    <a:cubicBezTo>
                      <a:pt x="395087" y="799006"/>
                      <a:pt x="390852" y="797252"/>
                      <a:pt x="387729" y="794129"/>
                    </a:cubicBezTo>
                    <a:lnTo>
                      <a:pt x="4877" y="411277"/>
                    </a:lnTo>
                    <a:cubicBezTo>
                      <a:pt x="1754" y="408154"/>
                      <a:pt x="0" y="403919"/>
                      <a:pt x="0" y="399503"/>
                    </a:cubicBezTo>
                    <a:cubicBezTo>
                      <a:pt x="0" y="395087"/>
                      <a:pt x="1754" y="390852"/>
                      <a:pt x="4877" y="387729"/>
                    </a:cubicBezTo>
                    <a:lnTo>
                      <a:pt x="387729" y="4877"/>
                    </a:lnTo>
                    <a:cubicBezTo>
                      <a:pt x="390852" y="1754"/>
                      <a:pt x="395087" y="0"/>
                      <a:pt x="399503" y="0"/>
                    </a:cubicBezTo>
                    <a:cubicBezTo>
                      <a:pt x="403919" y="0"/>
                      <a:pt x="408154" y="1754"/>
                      <a:pt x="411277" y="4877"/>
                    </a:cubicBezTo>
                    <a:close/>
                  </a:path>
                </a:pathLst>
              </a:custGeom>
              <a:solidFill>
                <a:schemeClr val="bg1"/>
              </a:solidFill>
              <a:ln w="133350" cap="sq">
                <a:solidFill>
                  <a:srgbClr val="7DA2A9"/>
                </a:solidFill>
                <a:prstDash val="solid"/>
                <a:miter/>
              </a:ln>
            </p:spPr>
            <p:txBody>
              <a:bodyPr/>
              <a:lstStyle/>
              <a:p>
                <a:endParaRPr lang="fr-FR" sz="1200" dirty="0"/>
              </a:p>
            </p:txBody>
          </p:sp>
          <p:sp>
            <p:nvSpPr>
              <p:cNvPr id="23" name="TextBox 10">
                <a:extLst>
                  <a:ext uri="{FF2B5EF4-FFF2-40B4-BE49-F238E27FC236}">
                    <a16:creationId xmlns:a16="http://schemas.microsoft.com/office/drawing/2014/main" id="{DE6647B2-6F8A-E69D-5CA6-C09635153F57}"/>
                  </a:ext>
                </a:extLst>
              </p:cNvPr>
              <p:cNvSpPr txBox="1"/>
              <p:nvPr/>
            </p:nvSpPr>
            <p:spPr>
              <a:xfrm>
                <a:off x="139700" y="111125"/>
                <a:ext cx="533400" cy="561975"/>
              </a:xfrm>
              <a:prstGeom prst="rect">
                <a:avLst/>
              </a:prstGeom>
            </p:spPr>
            <p:txBody>
              <a:bodyPr lIns="33867" tIns="33867" rIns="33867" bIns="33867" rtlCol="0" anchor="ctr"/>
              <a:lstStyle/>
              <a:p>
                <a:pPr algn="ctr">
                  <a:lnSpc>
                    <a:spcPts val="1773"/>
                  </a:lnSpc>
                </a:pPr>
                <a:endParaRPr sz="1200"/>
              </a:p>
            </p:txBody>
          </p:sp>
        </p:grpSp>
        <p:grpSp>
          <p:nvGrpSpPr>
            <p:cNvPr id="36" name="Group 23">
              <a:extLst>
                <a:ext uri="{FF2B5EF4-FFF2-40B4-BE49-F238E27FC236}">
                  <a16:creationId xmlns:a16="http://schemas.microsoft.com/office/drawing/2014/main" id="{C08A984B-689C-893A-7A81-F6CA79108309}"/>
                </a:ext>
              </a:extLst>
            </p:cNvPr>
            <p:cNvGrpSpPr/>
            <p:nvPr/>
          </p:nvGrpSpPr>
          <p:grpSpPr>
            <a:xfrm>
              <a:off x="8264223" y="4597950"/>
              <a:ext cx="845447" cy="845447"/>
              <a:chOff x="0" y="0"/>
              <a:chExt cx="812800" cy="812800"/>
            </a:xfrm>
          </p:grpSpPr>
          <p:sp>
            <p:nvSpPr>
              <p:cNvPr id="37" name="Freeform 24">
                <a:extLst>
                  <a:ext uri="{FF2B5EF4-FFF2-40B4-BE49-F238E27FC236}">
                    <a16:creationId xmlns:a16="http://schemas.microsoft.com/office/drawing/2014/main" id="{13C00E3D-1DF0-C534-706E-DEC49A7FB3C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E6B89"/>
              </a:solidFill>
            </p:spPr>
            <p:txBody>
              <a:bodyPr anchor="ctr"/>
              <a:lstStyle/>
              <a:p>
                <a:pPr algn="ctr"/>
                <a:r>
                  <a:rPr lang="en-US" sz="2800" dirty="0">
                    <a:solidFill>
                      <a:schemeClr val="bg1"/>
                    </a:solidFill>
                    <a:latin typeface="+mj-lt"/>
                  </a:rPr>
                  <a:t>4</a:t>
                </a:r>
                <a:endParaRPr lang="fr-FR" sz="1200" dirty="0">
                  <a:solidFill>
                    <a:schemeClr val="bg1"/>
                  </a:solidFill>
                  <a:latin typeface="+mj-lt"/>
                </a:endParaRPr>
              </a:p>
            </p:txBody>
          </p:sp>
          <p:sp>
            <p:nvSpPr>
              <p:cNvPr id="38" name="TextBox 25">
                <a:extLst>
                  <a:ext uri="{FF2B5EF4-FFF2-40B4-BE49-F238E27FC236}">
                    <a16:creationId xmlns:a16="http://schemas.microsoft.com/office/drawing/2014/main" id="{0EE6E92D-58C7-5F17-6BAD-CFC723C66852}"/>
                  </a:ext>
                </a:extLst>
              </p:cNvPr>
              <p:cNvSpPr txBox="1"/>
              <p:nvPr/>
            </p:nvSpPr>
            <p:spPr>
              <a:xfrm>
                <a:off x="76200" y="47625"/>
                <a:ext cx="660400" cy="688975"/>
              </a:xfrm>
              <a:prstGeom prst="rect">
                <a:avLst/>
              </a:prstGeom>
            </p:spPr>
            <p:txBody>
              <a:bodyPr lIns="33867" tIns="33867" rIns="33867" bIns="33867" rtlCol="0" anchor="ctr"/>
              <a:lstStyle/>
              <a:p>
                <a:pPr algn="ctr">
                  <a:lnSpc>
                    <a:spcPts val="1773"/>
                  </a:lnSpc>
                </a:pPr>
                <a:endParaRPr sz="1200"/>
              </a:p>
            </p:txBody>
          </p:sp>
        </p:grpSp>
        <p:sp>
          <p:nvSpPr>
            <p:cNvPr id="52" name="TextBox 36">
              <a:extLst>
                <a:ext uri="{FF2B5EF4-FFF2-40B4-BE49-F238E27FC236}">
                  <a16:creationId xmlns:a16="http://schemas.microsoft.com/office/drawing/2014/main" id="{3EB2EFD2-0B3C-4946-2EB7-FC074310AAF7}"/>
                </a:ext>
              </a:extLst>
            </p:cNvPr>
            <p:cNvSpPr txBox="1"/>
            <p:nvPr/>
          </p:nvSpPr>
          <p:spPr>
            <a:xfrm>
              <a:off x="9030410" y="4552317"/>
              <a:ext cx="2057260" cy="872034"/>
            </a:xfrm>
            <a:prstGeom prst="rect">
              <a:avLst/>
            </a:prstGeom>
          </p:spPr>
          <p:txBody>
            <a:bodyPr wrap="square" lIns="0" tIns="0" rIns="0" bIns="0" rtlCol="0" anchor="t">
              <a:spAutoFit/>
            </a:bodyPr>
            <a:lstStyle/>
            <a:p>
              <a:pPr algn="ctr" rtl="1">
                <a:lnSpc>
                  <a:spcPts val="3360"/>
                </a:lnSpc>
              </a:pPr>
              <a:r>
                <a:rPr lang="ar-AE" sz="2400" dirty="0">
                  <a:solidFill>
                    <a:schemeClr val="tx1">
                      <a:lumMod val="75000"/>
                      <a:lumOff val="25000"/>
                    </a:schemeClr>
                  </a:solidFill>
                  <a:latin typeface="Adobe Arabic" panose="02040503050201020203" pitchFamily="18" charset="-78"/>
                  <a:ea typeface="Noto Sans Arabic Light"/>
                  <a:cs typeface="Adobe Arabic" panose="02040503050201020203" pitchFamily="18" charset="-78"/>
                  <a:sym typeface="Noto Sans Arabic Light"/>
                </a:rPr>
                <a:t>استخدم لغتهم ومصطلحاتهم</a:t>
              </a:r>
              <a:endParaRPr lang="en-US" sz="2400" dirty="0">
                <a:solidFill>
                  <a:schemeClr val="tx1">
                    <a:lumMod val="75000"/>
                    <a:lumOff val="25000"/>
                  </a:schemeClr>
                </a:solidFill>
                <a:latin typeface="Adobe Arabic" panose="02040503050201020203" pitchFamily="18" charset="-78"/>
                <a:ea typeface="Noto Sans Arabic Light"/>
                <a:cs typeface="Adobe Arabic" panose="02040503050201020203" pitchFamily="18" charset="-78"/>
                <a:sym typeface="Noto Sans Arabic Light"/>
              </a:endParaRPr>
            </a:p>
          </p:txBody>
        </p:sp>
      </p:grpSp>
    </p:spTree>
    <p:extLst>
      <p:ext uri="{BB962C8B-B14F-4D97-AF65-F5344CB8AC3E}">
        <p14:creationId xmlns:p14="http://schemas.microsoft.com/office/powerpoint/2010/main" val="2571862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fill="hold"/>
                                        <p:tgtEl>
                                          <p:spTgt spid="55"/>
                                        </p:tgtEl>
                                        <p:attrNameLst>
                                          <p:attrName>ppt_x</p:attrName>
                                        </p:attrNameLst>
                                      </p:cBhvr>
                                      <p:tavLst>
                                        <p:tav tm="0">
                                          <p:val>
                                            <p:strVal val="#ppt_x"/>
                                          </p:val>
                                        </p:tav>
                                        <p:tav tm="100000">
                                          <p:val>
                                            <p:strVal val="#ppt_x"/>
                                          </p:val>
                                        </p:tav>
                                      </p:tavLst>
                                    </p:anim>
                                    <p:anim calcmode="lin" valueType="num">
                                      <p:cBhvr additive="base">
                                        <p:cTn id="14"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ppt_x"/>
                                          </p:val>
                                        </p:tav>
                                        <p:tav tm="100000">
                                          <p:val>
                                            <p:strVal val="#ppt_x"/>
                                          </p:val>
                                        </p:tav>
                                      </p:tavLst>
                                    </p:anim>
                                    <p:anim calcmode="lin" valueType="num">
                                      <p:cBhvr additive="base">
                                        <p:cTn id="20"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12220-3012-B809-F1F3-EDC06BAE2EAF}"/>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DA60FCF7-73D9-0D43-3D6F-967E1BA6CADD}"/>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كيف استخدم التأثير والإقناع لأصل لكل ما أحلم به؟</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 name="Group 1">
            <a:extLst>
              <a:ext uri="{FF2B5EF4-FFF2-40B4-BE49-F238E27FC236}">
                <a16:creationId xmlns:a16="http://schemas.microsoft.com/office/drawing/2014/main" id="{3B2828CC-E852-86C8-7BB9-A3E7E7DAF988}"/>
              </a:ext>
            </a:extLst>
          </p:cNvPr>
          <p:cNvGrpSpPr/>
          <p:nvPr/>
        </p:nvGrpSpPr>
        <p:grpSpPr>
          <a:xfrm>
            <a:off x="6929120" y="785604"/>
            <a:ext cx="5001978" cy="965135"/>
            <a:chOff x="2611561" y="522813"/>
            <a:chExt cx="7653269" cy="965135"/>
          </a:xfrm>
        </p:grpSpPr>
        <p:grpSp>
          <p:nvGrpSpPr>
            <p:cNvPr id="6" name="Group 2">
              <a:extLst>
                <a:ext uri="{FF2B5EF4-FFF2-40B4-BE49-F238E27FC236}">
                  <a16:creationId xmlns:a16="http://schemas.microsoft.com/office/drawing/2014/main" id="{B9689109-A705-866B-BDA6-ECC00995F2E4}"/>
                </a:ext>
              </a:extLst>
            </p:cNvPr>
            <p:cNvGrpSpPr/>
            <p:nvPr/>
          </p:nvGrpSpPr>
          <p:grpSpPr>
            <a:xfrm>
              <a:off x="2698136" y="1333654"/>
              <a:ext cx="6957150" cy="154294"/>
              <a:chOff x="2941058" y="1479627"/>
              <a:chExt cx="6957150" cy="154294"/>
            </a:xfrm>
          </p:grpSpPr>
          <p:sp>
            <p:nvSpPr>
              <p:cNvPr id="10" name="Oval 4">
                <a:extLst>
                  <a:ext uri="{FF2B5EF4-FFF2-40B4-BE49-F238E27FC236}">
                    <a16:creationId xmlns:a16="http://schemas.microsoft.com/office/drawing/2014/main" id="{A1192A0A-5632-5F2D-FA8F-EB8F6304269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11" name="Group 5">
                <a:extLst>
                  <a:ext uri="{FF2B5EF4-FFF2-40B4-BE49-F238E27FC236}">
                    <a16:creationId xmlns:a16="http://schemas.microsoft.com/office/drawing/2014/main" id="{4EF15782-6003-1A1A-69FE-C2A21A508346}"/>
                  </a:ext>
                </a:extLst>
              </p:cNvPr>
              <p:cNvGrpSpPr/>
              <p:nvPr/>
            </p:nvGrpSpPr>
            <p:grpSpPr>
              <a:xfrm>
                <a:off x="9256541" y="1479627"/>
                <a:ext cx="641667" cy="154294"/>
                <a:chOff x="9256541" y="1479627"/>
                <a:chExt cx="641667" cy="154294"/>
              </a:xfrm>
              <a:solidFill>
                <a:srgbClr val="627383"/>
              </a:solidFill>
            </p:grpSpPr>
            <p:sp>
              <p:nvSpPr>
                <p:cNvPr id="17" name="Arrow: Striped Right 10">
                  <a:extLst>
                    <a:ext uri="{FF2B5EF4-FFF2-40B4-BE49-F238E27FC236}">
                      <a16:creationId xmlns:a16="http://schemas.microsoft.com/office/drawing/2014/main" id="{61030047-7BC4-4396-AEAC-EBEB6730DD2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Arrow: Striped Right 11">
                  <a:extLst>
                    <a:ext uri="{FF2B5EF4-FFF2-40B4-BE49-F238E27FC236}">
                      <a16:creationId xmlns:a16="http://schemas.microsoft.com/office/drawing/2014/main" id="{6DF62418-69FB-BB58-43AF-01E61653FA5F}"/>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Arrow: Striped Right 12">
                  <a:extLst>
                    <a:ext uri="{FF2B5EF4-FFF2-40B4-BE49-F238E27FC236}">
                      <a16:creationId xmlns:a16="http://schemas.microsoft.com/office/drawing/2014/main" id="{B4BB0594-E971-D3D9-4F4C-5695D285FD2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12" name="Group 6">
                <a:extLst>
                  <a:ext uri="{FF2B5EF4-FFF2-40B4-BE49-F238E27FC236}">
                    <a16:creationId xmlns:a16="http://schemas.microsoft.com/office/drawing/2014/main" id="{77729080-20BD-4536-BB90-AB63E179F663}"/>
                  </a:ext>
                </a:extLst>
              </p:cNvPr>
              <p:cNvGrpSpPr/>
              <p:nvPr/>
            </p:nvGrpSpPr>
            <p:grpSpPr>
              <a:xfrm>
                <a:off x="2941058" y="1479627"/>
                <a:ext cx="641667" cy="154294"/>
                <a:chOff x="9256541" y="1479627"/>
                <a:chExt cx="641667" cy="154294"/>
              </a:xfrm>
              <a:solidFill>
                <a:srgbClr val="627383"/>
              </a:solidFill>
            </p:grpSpPr>
            <p:sp>
              <p:nvSpPr>
                <p:cNvPr id="13" name="Arrow: Striped Right 7">
                  <a:extLst>
                    <a:ext uri="{FF2B5EF4-FFF2-40B4-BE49-F238E27FC236}">
                      <a16:creationId xmlns:a16="http://schemas.microsoft.com/office/drawing/2014/main" id="{01CBDCF4-16DD-79EC-F42C-FE6AC38C4B7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8">
                  <a:extLst>
                    <a:ext uri="{FF2B5EF4-FFF2-40B4-BE49-F238E27FC236}">
                      <a16:creationId xmlns:a16="http://schemas.microsoft.com/office/drawing/2014/main" id="{0DA6821C-F6FA-30A0-6992-21DB3597136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9">
                  <a:extLst>
                    <a:ext uri="{FF2B5EF4-FFF2-40B4-BE49-F238E27FC236}">
                      <a16:creationId xmlns:a16="http://schemas.microsoft.com/office/drawing/2014/main" id="{715EBC99-A631-3DBD-AB88-0BED0639D933}"/>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9" name="TextBox 3">
              <a:extLst>
                <a:ext uri="{FF2B5EF4-FFF2-40B4-BE49-F238E27FC236}">
                  <a16:creationId xmlns:a16="http://schemas.microsoft.com/office/drawing/2014/main" id="{40E788F8-CBA2-C7AF-4242-FA5CFB69F84E}"/>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3</a:t>
              </a:r>
              <a:r>
                <a:rPr lang="ar-EG"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a:t>
              </a: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استخدام قوة القصة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 name="Freeform 4">
            <a:extLst>
              <a:ext uri="{FF2B5EF4-FFF2-40B4-BE49-F238E27FC236}">
                <a16:creationId xmlns:a16="http://schemas.microsoft.com/office/drawing/2014/main" id="{45DDC55A-AA5E-81F9-34B4-D1B990828B47}"/>
              </a:ext>
            </a:extLst>
          </p:cNvPr>
          <p:cNvSpPr/>
          <p:nvPr/>
        </p:nvSpPr>
        <p:spPr>
          <a:xfrm rot="149468" flipH="1">
            <a:off x="3948206" y="1453523"/>
            <a:ext cx="2129440" cy="2137210"/>
          </a:xfrm>
          <a:custGeom>
            <a:avLst/>
            <a:gdLst/>
            <a:ahLst/>
            <a:cxnLst/>
            <a:rect l="l" t="t" r="r" b="b"/>
            <a:pathLst>
              <a:path w="4099837" h="4114800">
                <a:moveTo>
                  <a:pt x="4099837" y="0"/>
                </a:moveTo>
                <a:lnTo>
                  <a:pt x="0" y="0"/>
                </a:lnTo>
                <a:lnTo>
                  <a:pt x="0" y="4114800"/>
                </a:lnTo>
                <a:lnTo>
                  <a:pt x="4099837" y="4114800"/>
                </a:lnTo>
                <a:lnTo>
                  <a:pt x="4099837" y="0"/>
                </a:lnTo>
                <a:close/>
              </a:path>
            </a:pathLst>
          </a:custGeom>
          <a:blipFill>
            <a:blip r:embed="rId2">
              <a:extLst>
                <a:ext uri="{96DAC541-7B7A-43D3-8B79-37D633B846F1}">
                  <asvg:svgBlip xmlns:asvg="http://schemas.microsoft.com/office/drawing/2016/SVG/main" r:embed="rId3"/>
                </a:ext>
              </a:extLst>
            </a:blip>
            <a:stretch>
              <a:fillRect/>
            </a:stretch>
          </a:blipFill>
        </p:spPr>
        <p:txBody>
          <a:bodyPr anchor="ctr"/>
          <a:lstStyle/>
          <a:p>
            <a:pPr algn="ctr" rtl="1"/>
            <a:r>
              <a:rPr lang="ar-AE" sz="2400" b="1" dirty="0">
                <a:solidFill>
                  <a:schemeClr val="bg1"/>
                </a:solidFill>
                <a:latin typeface="Adobe Arabic" panose="02040503050201020203" pitchFamily="18" charset="-78"/>
                <a:cs typeface="Adobe Arabic" panose="02040503050201020203" pitchFamily="18" charset="-78"/>
              </a:rPr>
              <a:t>اجعل قصصك شخصية وأصيلة</a:t>
            </a:r>
            <a:endParaRPr lang="fr-FR" sz="2400" dirty="0">
              <a:solidFill>
                <a:schemeClr val="bg1"/>
              </a:solidFill>
              <a:latin typeface="Adobe Arabic" panose="02040503050201020203" pitchFamily="18" charset="-78"/>
              <a:cs typeface="Adobe Arabic" panose="02040503050201020203" pitchFamily="18" charset="-78"/>
            </a:endParaRPr>
          </a:p>
          <a:p>
            <a:endParaRPr lang="fr-FR" sz="1200" dirty="0"/>
          </a:p>
        </p:txBody>
      </p:sp>
      <p:sp>
        <p:nvSpPr>
          <p:cNvPr id="5" name="Freeform 5">
            <a:extLst>
              <a:ext uri="{FF2B5EF4-FFF2-40B4-BE49-F238E27FC236}">
                <a16:creationId xmlns:a16="http://schemas.microsoft.com/office/drawing/2014/main" id="{AF3592DC-8C8F-F940-E700-8F076444935C}"/>
              </a:ext>
            </a:extLst>
          </p:cNvPr>
          <p:cNvSpPr/>
          <p:nvPr/>
        </p:nvSpPr>
        <p:spPr>
          <a:xfrm flipH="1">
            <a:off x="976406" y="1453523"/>
            <a:ext cx="2129440" cy="2137210"/>
          </a:xfrm>
          <a:custGeom>
            <a:avLst/>
            <a:gdLst/>
            <a:ahLst/>
            <a:cxnLst/>
            <a:rect l="l" t="t" r="r" b="b"/>
            <a:pathLst>
              <a:path w="4099837" h="4114800">
                <a:moveTo>
                  <a:pt x="4099837" y="0"/>
                </a:moveTo>
                <a:lnTo>
                  <a:pt x="0" y="0"/>
                </a:lnTo>
                <a:lnTo>
                  <a:pt x="0" y="4114800"/>
                </a:lnTo>
                <a:lnTo>
                  <a:pt x="4099837" y="4114800"/>
                </a:lnTo>
                <a:lnTo>
                  <a:pt x="4099837" y="0"/>
                </a:lnTo>
                <a:close/>
              </a:path>
            </a:pathLst>
          </a:custGeom>
          <a:blipFill>
            <a:blip r:embed="rId4">
              <a:extLst>
                <a:ext uri="{96DAC541-7B7A-43D3-8B79-37D633B846F1}">
                  <asvg:svgBlip xmlns:asvg="http://schemas.microsoft.com/office/drawing/2016/SVG/main" r:embed="rId5"/>
                </a:ext>
              </a:extLst>
            </a:blip>
            <a:stretch>
              <a:fillRect/>
            </a:stretch>
          </a:blipFill>
        </p:spPr>
        <p:txBody>
          <a:bodyPr anchor="ctr"/>
          <a:lstStyle/>
          <a:p>
            <a:pPr algn="ctr" rtl="1"/>
            <a:r>
              <a:rPr lang="ar-AE" sz="2400" b="1" dirty="0">
                <a:solidFill>
                  <a:schemeClr val="bg1"/>
                </a:solidFill>
                <a:latin typeface="Adobe Arabic" panose="02040503050201020203" pitchFamily="18" charset="-78"/>
                <a:cs typeface="Adobe Arabic" panose="02040503050201020203" pitchFamily="18" charset="-78"/>
              </a:rPr>
              <a:t>استخدم بنية القصة الكلاسيكية (البداية، المشكلة، الحل، النتيجة)</a:t>
            </a:r>
            <a:endParaRPr lang="fr-FR" sz="2400" dirty="0">
              <a:solidFill>
                <a:schemeClr val="bg1"/>
              </a:solidFill>
              <a:latin typeface="Adobe Arabic" panose="02040503050201020203" pitchFamily="18" charset="-78"/>
              <a:cs typeface="Adobe Arabic" panose="02040503050201020203" pitchFamily="18" charset="-78"/>
            </a:endParaRPr>
          </a:p>
          <a:p>
            <a:endParaRPr lang="fr-FR" sz="1200" dirty="0"/>
          </a:p>
        </p:txBody>
      </p:sp>
      <p:sp>
        <p:nvSpPr>
          <p:cNvPr id="7" name="Freeform 6">
            <a:extLst>
              <a:ext uri="{FF2B5EF4-FFF2-40B4-BE49-F238E27FC236}">
                <a16:creationId xmlns:a16="http://schemas.microsoft.com/office/drawing/2014/main" id="{10A659D1-37A9-983D-608A-9715B816DDF1}"/>
              </a:ext>
            </a:extLst>
          </p:cNvPr>
          <p:cNvSpPr/>
          <p:nvPr/>
        </p:nvSpPr>
        <p:spPr>
          <a:xfrm rot="21421195" flipH="1">
            <a:off x="3948206" y="4450723"/>
            <a:ext cx="2129440" cy="2137210"/>
          </a:xfrm>
          <a:custGeom>
            <a:avLst/>
            <a:gdLst/>
            <a:ahLst/>
            <a:cxnLst/>
            <a:rect l="l" t="t" r="r" b="b"/>
            <a:pathLst>
              <a:path w="4099837" h="4114800">
                <a:moveTo>
                  <a:pt x="4099837" y="0"/>
                </a:moveTo>
                <a:lnTo>
                  <a:pt x="0" y="0"/>
                </a:lnTo>
                <a:lnTo>
                  <a:pt x="0" y="4114800"/>
                </a:lnTo>
                <a:lnTo>
                  <a:pt x="4099837" y="4114800"/>
                </a:lnTo>
                <a:lnTo>
                  <a:pt x="4099837" y="0"/>
                </a:lnTo>
                <a:close/>
              </a:path>
            </a:pathLst>
          </a:custGeom>
          <a:blipFill>
            <a:blip r:embed="rId4">
              <a:extLst>
                <a:ext uri="{96DAC541-7B7A-43D3-8B79-37D633B846F1}">
                  <asvg:svgBlip xmlns:asvg="http://schemas.microsoft.com/office/drawing/2016/SVG/main" r:embed="rId5"/>
                </a:ext>
              </a:extLst>
            </a:blip>
            <a:stretch>
              <a:fillRect/>
            </a:stretch>
          </a:blipFill>
        </p:spPr>
        <p:txBody>
          <a:bodyPr anchor="ctr"/>
          <a:lstStyle/>
          <a:p>
            <a:pPr algn="ctr" rtl="1"/>
            <a:r>
              <a:rPr lang="ar-AE" sz="2400" b="1" dirty="0">
                <a:solidFill>
                  <a:schemeClr val="bg1"/>
                </a:solidFill>
                <a:latin typeface="Adobe Arabic" panose="02040503050201020203" pitchFamily="18" charset="-78"/>
                <a:cs typeface="Adobe Arabic" panose="02040503050201020203" pitchFamily="18" charset="-78"/>
              </a:rPr>
              <a:t>اربط القصة بالنقطة التي تريد إيصالها</a:t>
            </a:r>
            <a:endParaRPr lang="fr-FR" sz="2400" dirty="0">
              <a:solidFill>
                <a:schemeClr val="bg1"/>
              </a:solidFill>
              <a:latin typeface="Adobe Arabic" panose="02040503050201020203" pitchFamily="18" charset="-78"/>
              <a:cs typeface="Adobe Arabic" panose="02040503050201020203" pitchFamily="18" charset="-78"/>
            </a:endParaRPr>
          </a:p>
          <a:p>
            <a:pPr algn="ctr" rtl="1"/>
            <a:endParaRPr lang="fr-FR" sz="1200" dirty="0"/>
          </a:p>
        </p:txBody>
      </p:sp>
      <p:sp>
        <p:nvSpPr>
          <p:cNvPr id="8" name="Freeform 7">
            <a:extLst>
              <a:ext uri="{FF2B5EF4-FFF2-40B4-BE49-F238E27FC236}">
                <a16:creationId xmlns:a16="http://schemas.microsoft.com/office/drawing/2014/main" id="{E62D45D4-6163-5ABF-B6AB-44E9A4A1E1F2}"/>
              </a:ext>
            </a:extLst>
          </p:cNvPr>
          <p:cNvSpPr/>
          <p:nvPr/>
        </p:nvSpPr>
        <p:spPr>
          <a:xfrm rot="118325" flipH="1">
            <a:off x="976406" y="4450723"/>
            <a:ext cx="2129440" cy="2137210"/>
          </a:xfrm>
          <a:custGeom>
            <a:avLst/>
            <a:gdLst/>
            <a:ahLst/>
            <a:cxnLst/>
            <a:rect l="l" t="t" r="r" b="b"/>
            <a:pathLst>
              <a:path w="4099837" h="4114800">
                <a:moveTo>
                  <a:pt x="4099837" y="0"/>
                </a:moveTo>
                <a:lnTo>
                  <a:pt x="0" y="0"/>
                </a:lnTo>
                <a:lnTo>
                  <a:pt x="0" y="4114800"/>
                </a:lnTo>
                <a:lnTo>
                  <a:pt x="4099837" y="4114800"/>
                </a:lnTo>
                <a:lnTo>
                  <a:pt x="4099837" y="0"/>
                </a:lnTo>
                <a:close/>
              </a:path>
            </a:pathLst>
          </a:custGeom>
          <a:blipFill>
            <a:blip r:embed="rId2">
              <a:extLst>
                <a:ext uri="{96DAC541-7B7A-43D3-8B79-37D633B846F1}">
                  <asvg:svgBlip xmlns:asvg="http://schemas.microsoft.com/office/drawing/2016/SVG/main" r:embed="rId3"/>
                </a:ext>
              </a:extLst>
            </a:blip>
            <a:stretch>
              <a:fillRect/>
            </a:stretch>
          </a:blipFill>
        </p:spPr>
        <p:txBody>
          <a:bodyPr anchor="ctr"/>
          <a:lstStyle/>
          <a:p>
            <a:pPr algn="ctr" rtl="1"/>
            <a:r>
              <a:rPr lang="ar-AE" sz="2400" b="1" dirty="0">
                <a:solidFill>
                  <a:schemeClr val="bg1"/>
                </a:solidFill>
                <a:latin typeface="Adobe Arabic" panose="02040503050201020203" pitchFamily="18" charset="-78"/>
                <a:cs typeface="Adobe Arabic" panose="02040503050201020203" pitchFamily="18" charset="-78"/>
              </a:rPr>
              <a:t>ركّز على العنصر الإنساني والعاطفي</a:t>
            </a:r>
            <a:endParaRPr lang="fr-FR" sz="2400" dirty="0">
              <a:solidFill>
                <a:schemeClr val="bg1"/>
              </a:solidFill>
              <a:latin typeface="Adobe Arabic" panose="02040503050201020203" pitchFamily="18" charset="-78"/>
              <a:cs typeface="Adobe Arabic" panose="02040503050201020203" pitchFamily="18" charset="-78"/>
            </a:endParaRPr>
          </a:p>
          <a:p>
            <a:endParaRPr lang="fr-FR" sz="1200" dirty="0"/>
          </a:p>
        </p:txBody>
      </p:sp>
    </p:spTree>
    <p:extLst>
      <p:ext uri="{BB962C8B-B14F-4D97-AF65-F5344CB8AC3E}">
        <p14:creationId xmlns:p14="http://schemas.microsoft.com/office/powerpoint/2010/main" val="1518343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B9228-C244-DEE3-391A-947420B51388}"/>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481E5A2A-DA88-B98F-D972-D598BD161E0F}"/>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 name="Group 17">
            <a:extLst>
              <a:ext uri="{FF2B5EF4-FFF2-40B4-BE49-F238E27FC236}">
                <a16:creationId xmlns:a16="http://schemas.microsoft.com/office/drawing/2014/main" id="{BADC6594-F24F-7659-D44E-6599E3BDD5DE}"/>
              </a:ext>
            </a:extLst>
          </p:cNvPr>
          <p:cNvGrpSpPr/>
          <p:nvPr/>
        </p:nvGrpSpPr>
        <p:grpSpPr>
          <a:xfrm>
            <a:off x="8552262" y="2090315"/>
            <a:ext cx="1486053" cy="3100000"/>
            <a:chOff x="7109140" y="2329337"/>
            <a:chExt cx="1486053" cy="3100000"/>
          </a:xfrm>
        </p:grpSpPr>
        <p:grpSp>
          <p:nvGrpSpPr>
            <p:cNvPr id="4" name="Group 18">
              <a:extLst>
                <a:ext uri="{FF2B5EF4-FFF2-40B4-BE49-F238E27FC236}">
                  <a16:creationId xmlns:a16="http://schemas.microsoft.com/office/drawing/2014/main" id="{C19CE210-06BF-858F-A16C-A054198A8A04}"/>
                </a:ext>
              </a:extLst>
            </p:cNvPr>
            <p:cNvGrpSpPr/>
            <p:nvPr/>
          </p:nvGrpSpPr>
          <p:grpSpPr>
            <a:xfrm>
              <a:off x="7109140" y="2329337"/>
              <a:ext cx="1486053" cy="3100000"/>
              <a:chOff x="6250431" y="1245497"/>
              <a:chExt cx="2093421" cy="4367007"/>
            </a:xfrm>
          </p:grpSpPr>
          <p:sp>
            <p:nvSpPr>
              <p:cNvPr id="6" name="Shape">
                <a:extLst>
                  <a:ext uri="{FF2B5EF4-FFF2-40B4-BE49-F238E27FC236}">
                    <a16:creationId xmlns:a16="http://schemas.microsoft.com/office/drawing/2014/main" id="{A60CBFC1-7297-6FC4-DA5E-50DFDD4605F4}"/>
                  </a:ext>
                </a:extLst>
              </p:cNvPr>
              <p:cNvSpPr/>
              <p:nvPr/>
            </p:nvSpPr>
            <p:spPr>
              <a:xfrm>
                <a:off x="6250431" y="1417089"/>
                <a:ext cx="2093421" cy="4195415"/>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7" name="Shape">
                <a:extLst>
                  <a:ext uri="{FF2B5EF4-FFF2-40B4-BE49-F238E27FC236}">
                    <a16:creationId xmlns:a16="http://schemas.microsoft.com/office/drawing/2014/main" id="{A7E96B76-152D-3E99-2D6C-17C9C02F8031}"/>
                  </a:ext>
                </a:extLst>
              </p:cNvPr>
              <p:cNvSpPr/>
              <p:nvPr/>
            </p:nvSpPr>
            <p:spPr>
              <a:xfrm>
                <a:off x="6490659" y="1245497"/>
                <a:ext cx="1612965" cy="196043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D14F45BA-93F2-FA69-1F8E-05B70DE56DC7}"/>
                  </a:ext>
                </a:extLst>
              </p:cNvPr>
              <p:cNvSpPr/>
              <p:nvPr/>
            </p:nvSpPr>
            <p:spPr>
              <a:xfrm>
                <a:off x="6490661" y="1245497"/>
                <a:ext cx="1612961" cy="1612961"/>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51953E37-F44C-A840-43CE-C230943B4BD0}"/>
                  </a:ext>
                </a:extLst>
              </p:cNvPr>
              <p:cNvSpPr txBox="1"/>
              <p:nvPr/>
            </p:nvSpPr>
            <p:spPr>
              <a:xfrm>
                <a:off x="6909639" y="1751265"/>
                <a:ext cx="775006" cy="737066"/>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5" name="TextBox 19">
              <a:extLst>
                <a:ext uri="{FF2B5EF4-FFF2-40B4-BE49-F238E27FC236}">
                  <a16:creationId xmlns:a16="http://schemas.microsoft.com/office/drawing/2014/main" id="{DF4D41A4-FDA8-EDF0-8E2F-56244AAEECB4}"/>
                </a:ext>
              </a:extLst>
            </p:cNvPr>
            <p:cNvSpPr txBox="1"/>
            <p:nvPr/>
          </p:nvSpPr>
          <p:spPr>
            <a:xfrm>
              <a:off x="7149779" y="4073162"/>
              <a:ext cx="141320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قاعدة المعاملة بالمثل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0" name="Group 24">
            <a:extLst>
              <a:ext uri="{FF2B5EF4-FFF2-40B4-BE49-F238E27FC236}">
                <a16:creationId xmlns:a16="http://schemas.microsoft.com/office/drawing/2014/main" id="{30F2937C-5BC1-0270-15DD-CC0E131CEB70}"/>
              </a:ext>
            </a:extLst>
          </p:cNvPr>
          <p:cNvGrpSpPr/>
          <p:nvPr/>
        </p:nvGrpSpPr>
        <p:grpSpPr>
          <a:xfrm>
            <a:off x="6895679" y="2029411"/>
            <a:ext cx="1486053" cy="3100000"/>
            <a:chOff x="5452557" y="2268433"/>
            <a:chExt cx="1486053" cy="3100000"/>
          </a:xfrm>
        </p:grpSpPr>
        <p:grpSp>
          <p:nvGrpSpPr>
            <p:cNvPr id="11" name="Group 25">
              <a:extLst>
                <a:ext uri="{FF2B5EF4-FFF2-40B4-BE49-F238E27FC236}">
                  <a16:creationId xmlns:a16="http://schemas.microsoft.com/office/drawing/2014/main" id="{F7795194-EA46-6AF6-D00E-5A4703D83D45}"/>
                </a:ext>
              </a:extLst>
            </p:cNvPr>
            <p:cNvGrpSpPr/>
            <p:nvPr/>
          </p:nvGrpSpPr>
          <p:grpSpPr>
            <a:xfrm>
              <a:off x="5452557" y="2268433"/>
              <a:ext cx="1486053" cy="3100000"/>
              <a:chOff x="3805250" y="1245497"/>
              <a:chExt cx="2093421" cy="4367007"/>
            </a:xfrm>
          </p:grpSpPr>
          <p:sp>
            <p:nvSpPr>
              <p:cNvPr id="13" name="Shape">
                <a:extLst>
                  <a:ext uri="{FF2B5EF4-FFF2-40B4-BE49-F238E27FC236}">
                    <a16:creationId xmlns:a16="http://schemas.microsoft.com/office/drawing/2014/main" id="{B6485287-FC76-B0C2-EE4E-3F25F0D315B8}"/>
                  </a:ext>
                </a:extLst>
              </p:cNvPr>
              <p:cNvSpPr/>
              <p:nvPr/>
            </p:nvSpPr>
            <p:spPr>
              <a:xfrm>
                <a:off x="3805250" y="1417089"/>
                <a:ext cx="2093421" cy="4195415"/>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1A644D4B-B26D-A9B1-B521-C55C2E1EF4AB}"/>
                  </a:ext>
                </a:extLst>
              </p:cNvPr>
              <p:cNvSpPr/>
              <p:nvPr/>
            </p:nvSpPr>
            <p:spPr>
              <a:xfrm>
                <a:off x="4045478" y="1245497"/>
                <a:ext cx="1612965" cy="196043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1AF4ECC7-7DE1-4739-28A1-CD9ECCAE798E}"/>
                  </a:ext>
                </a:extLst>
              </p:cNvPr>
              <p:cNvSpPr/>
              <p:nvPr/>
            </p:nvSpPr>
            <p:spPr>
              <a:xfrm>
                <a:off x="4045480" y="1245497"/>
                <a:ext cx="1612961" cy="1612961"/>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E1B3FBEE-D85D-9A0D-57C1-01753254DCBD}"/>
                  </a:ext>
                </a:extLst>
              </p:cNvPr>
              <p:cNvSpPr txBox="1"/>
              <p:nvPr/>
            </p:nvSpPr>
            <p:spPr>
              <a:xfrm>
                <a:off x="4502846" y="1876966"/>
                <a:ext cx="698228" cy="650353"/>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02</a:t>
                </a:r>
              </a:p>
            </p:txBody>
          </p:sp>
        </p:grpSp>
        <p:sp>
          <p:nvSpPr>
            <p:cNvPr id="12" name="TextBox 26">
              <a:extLst>
                <a:ext uri="{FF2B5EF4-FFF2-40B4-BE49-F238E27FC236}">
                  <a16:creationId xmlns:a16="http://schemas.microsoft.com/office/drawing/2014/main" id="{A954082A-01B8-86B4-E3A8-13B80AB41896}"/>
                </a:ext>
              </a:extLst>
            </p:cNvPr>
            <p:cNvSpPr txBox="1"/>
            <p:nvPr/>
          </p:nvSpPr>
          <p:spPr>
            <a:xfrm>
              <a:off x="5525403" y="4267254"/>
              <a:ext cx="1283316" cy="400494"/>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الندرة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8" name="مجموعة 37">
            <a:extLst>
              <a:ext uri="{FF2B5EF4-FFF2-40B4-BE49-F238E27FC236}">
                <a16:creationId xmlns:a16="http://schemas.microsoft.com/office/drawing/2014/main" id="{7AB5FF61-A506-60FA-6A9A-9CBCA75E5B9E}"/>
              </a:ext>
            </a:extLst>
          </p:cNvPr>
          <p:cNvGrpSpPr/>
          <p:nvPr/>
        </p:nvGrpSpPr>
        <p:grpSpPr>
          <a:xfrm>
            <a:off x="5311942" y="2029411"/>
            <a:ext cx="1486053" cy="3100000"/>
            <a:chOff x="5311940" y="2029411"/>
            <a:chExt cx="1486053" cy="3100000"/>
          </a:xfrm>
        </p:grpSpPr>
        <p:sp>
          <p:nvSpPr>
            <p:cNvPr id="20" name="Shape">
              <a:extLst>
                <a:ext uri="{FF2B5EF4-FFF2-40B4-BE49-F238E27FC236}">
                  <a16:creationId xmlns:a16="http://schemas.microsoft.com/office/drawing/2014/main" id="{FA3421D2-78F5-CD0C-A07E-90562395CAA8}"/>
                </a:ext>
              </a:extLst>
            </p:cNvPr>
            <p:cNvSpPr/>
            <p:nvPr/>
          </p:nvSpPr>
          <p:spPr>
            <a:xfrm>
              <a:off x="5311940" y="2151219"/>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1" name="Shape">
              <a:extLst>
                <a:ext uri="{FF2B5EF4-FFF2-40B4-BE49-F238E27FC236}">
                  <a16:creationId xmlns:a16="http://schemas.microsoft.com/office/drawing/2014/main" id="{53FC8848-C8A0-1F03-FF74-6B1A2BF0A891}"/>
                </a:ext>
              </a:extLst>
            </p:cNvPr>
            <p:cNvSpPr/>
            <p:nvPr/>
          </p:nvSpPr>
          <p:spPr>
            <a:xfrm>
              <a:off x="5482470" y="2029411"/>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2" name="Circle">
              <a:extLst>
                <a:ext uri="{FF2B5EF4-FFF2-40B4-BE49-F238E27FC236}">
                  <a16:creationId xmlns:a16="http://schemas.microsoft.com/office/drawing/2014/main" id="{925647F4-2605-0B0F-C207-A17CAD4B1ADC}"/>
                </a:ext>
              </a:extLst>
            </p:cNvPr>
            <p:cNvSpPr/>
            <p:nvPr/>
          </p:nvSpPr>
          <p:spPr>
            <a:xfrm>
              <a:off x="5482472" y="2029411"/>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3" name="TextBox 2">
              <a:extLst>
                <a:ext uri="{FF2B5EF4-FFF2-40B4-BE49-F238E27FC236}">
                  <a16:creationId xmlns:a16="http://schemas.microsoft.com/office/drawing/2014/main" id="{880AA856-24F6-9BD3-D116-A0A65F1E863D}"/>
                </a:ext>
              </a:extLst>
            </p:cNvPr>
            <p:cNvSpPr txBox="1"/>
            <p:nvPr/>
          </p:nvSpPr>
          <p:spPr>
            <a:xfrm>
              <a:off x="5809192" y="2436223"/>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03</a:t>
              </a:r>
            </a:p>
          </p:txBody>
        </p:sp>
        <p:sp>
          <p:nvSpPr>
            <p:cNvPr id="19" name="TextBox 33">
              <a:extLst>
                <a:ext uri="{FF2B5EF4-FFF2-40B4-BE49-F238E27FC236}">
                  <a16:creationId xmlns:a16="http://schemas.microsoft.com/office/drawing/2014/main" id="{C98576C9-2C44-A178-92D3-B8252FD943ED}"/>
                </a:ext>
              </a:extLst>
            </p:cNvPr>
            <p:cNvSpPr txBox="1"/>
            <p:nvPr/>
          </p:nvSpPr>
          <p:spPr>
            <a:xfrm>
              <a:off x="5415019" y="4072925"/>
              <a:ext cx="1283316"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قاعدة السلطة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38">
            <a:extLst>
              <a:ext uri="{FF2B5EF4-FFF2-40B4-BE49-F238E27FC236}">
                <a16:creationId xmlns:a16="http://schemas.microsoft.com/office/drawing/2014/main" id="{F687E11E-BCA2-CBF9-9A40-39DBB50409D2}"/>
              </a:ext>
            </a:extLst>
          </p:cNvPr>
          <p:cNvGrpSpPr/>
          <p:nvPr/>
        </p:nvGrpSpPr>
        <p:grpSpPr>
          <a:xfrm>
            <a:off x="3691782" y="2029411"/>
            <a:ext cx="1486053" cy="3100000"/>
            <a:chOff x="5452557" y="2268433"/>
            <a:chExt cx="1486053" cy="3100000"/>
          </a:xfrm>
        </p:grpSpPr>
        <p:grpSp>
          <p:nvGrpSpPr>
            <p:cNvPr id="25" name="Group 39">
              <a:extLst>
                <a:ext uri="{FF2B5EF4-FFF2-40B4-BE49-F238E27FC236}">
                  <a16:creationId xmlns:a16="http://schemas.microsoft.com/office/drawing/2014/main" id="{D1BCEEDF-E70B-BA56-4DE7-AC3453087999}"/>
                </a:ext>
              </a:extLst>
            </p:cNvPr>
            <p:cNvGrpSpPr/>
            <p:nvPr/>
          </p:nvGrpSpPr>
          <p:grpSpPr>
            <a:xfrm>
              <a:off x="5452557" y="2268433"/>
              <a:ext cx="1486053" cy="3100000"/>
              <a:chOff x="3805250" y="1245497"/>
              <a:chExt cx="2093421" cy="4367007"/>
            </a:xfrm>
          </p:grpSpPr>
          <p:sp>
            <p:nvSpPr>
              <p:cNvPr id="27" name="Shape">
                <a:extLst>
                  <a:ext uri="{FF2B5EF4-FFF2-40B4-BE49-F238E27FC236}">
                    <a16:creationId xmlns:a16="http://schemas.microsoft.com/office/drawing/2014/main" id="{ADE07256-A09B-D1EB-5B9D-5A88BD03E010}"/>
                  </a:ext>
                </a:extLst>
              </p:cNvPr>
              <p:cNvSpPr/>
              <p:nvPr/>
            </p:nvSpPr>
            <p:spPr>
              <a:xfrm>
                <a:off x="3805250" y="1417089"/>
                <a:ext cx="2093421" cy="4195415"/>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50A3A7"/>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8" name="Shape">
                <a:extLst>
                  <a:ext uri="{FF2B5EF4-FFF2-40B4-BE49-F238E27FC236}">
                    <a16:creationId xmlns:a16="http://schemas.microsoft.com/office/drawing/2014/main" id="{D3B60ECB-832D-4A7B-C600-E4C6AD9EE354}"/>
                  </a:ext>
                </a:extLst>
              </p:cNvPr>
              <p:cNvSpPr/>
              <p:nvPr/>
            </p:nvSpPr>
            <p:spPr>
              <a:xfrm>
                <a:off x="4045478" y="1245497"/>
                <a:ext cx="1612965" cy="196043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9" name="Circle">
                <a:extLst>
                  <a:ext uri="{FF2B5EF4-FFF2-40B4-BE49-F238E27FC236}">
                    <a16:creationId xmlns:a16="http://schemas.microsoft.com/office/drawing/2014/main" id="{50FC403C-21F5-5424-D632-8A7F728B3EF8}"/>
                  </a:ext>
                </a:extLst>
              </p:cNvPr>
              <p:cNvSpPr/>
              <p:nvPr/>
            </p:nvSpPr>
            <p:spPr>
              <a:xfrm>
                <a:off x="4045480" y="1245497"/>
                <a:ext cx="1612961" cy="1612961"/>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0" name="TextBox 47">
                <a:extLst>
                  <a:ext uri="{FF2B5EF4-FFF2-40B4-BE49-F238E27FC236}">
                    <a16:creationId xmlns:a16="http://schemas.microsoft.com/office/drawing/2014/main" id="{63396567-382F-3878-2C0B-B3A9AC146D15}"/>
                  </a:ext>
                </a:extLst>
              </p:cNvPr>
              <p:cNvSpPr txBox="1"/>
              <p:nvPr/>
            </p:nvSpPr>
            <p:spPr>
              <a:xfrm>
                <a:off x="4502847" y="1876966"/>
                <a:ext cx="698227" cy="650353"/>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04</a:t>
                </a:r>
              </a:p>
            </p:txBody>
          </p:sp>
        </p:grpSp>
        <p:sp>
          <p:nvSpPr>
            <p:cNvPr id="26" name="TextBox 40">
              <a:extLst>
                <a:ext uri="{FF2B5EF4-FFF2-40B4-BE49-F238E27FC236}">
                  <a16:creationId xmlns:a16="http://schemas.microsoft.com/office/drawing/2014/main" id="{0D651FD1-4928-2240-3518-9DD3709FFE24}"/>
                </a:ext>
              </a:extLst>
            </p:cNvPr>
            <p:cNvSpPr txBox="1"/>
            <p:nvPr/>
          </p:nvSpPr>
          <p:spPr>
            <a:xfrm>
              <a:off x="5525403" y="4267254"/>
              <a:ext cx="1283316" cy="719043"/>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الاتساق والالتزام</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1" name="Group 17">
            <a:extLst>
              <a:ext uri="{FF2B5EF4-FFF2-40B4-BE49-F238E27FC236}">
                <a16:creationId xmlns:a16="http://schemas.microsoft.com/office/drawing/2014/main" id="{19E832C8-FC7E-9776-CC32-309B8045A8D8}"/>
              </a:ext>
            </a:extLst>
          </p:cNvPr>
          <p:cNvGrpSpPr/>
          <p:nvPr/>
        </p:nvGrpSpPr>
        <p:grpSpPr>
          <a:xfrm>
            <a:off x="2087459" y="2029411"/>
            <a:ext cx="1486053" cy="3100000"/>
            <a:chOff x="7109140" y="2329337"/>
            <a:chExt cx="1486053" cy="3100000"/>
          </a:xfrm>
        </p:grpSpPr>
        <p:grpSp>
          <p:nvGrpSpPr>
            <p:cNvPr id="32" name="Group 18">
              <a:extLst>
                <a:ext uri="{FF2B5EF4-FFF2-40B4-BE49-F238E27FC236}">
                  <a16:creationId xmlns:a16="http://schemas.microsoft.com/office/drawing/2014/main" id="{BAEA046D-C2E1-BD77-12F4-87DF3F31A9FF}"/>
                </a:ext>
              </a:extLst>
            </p:cNvPr>
            <p:cNvGrpSpPr/>
            <p:nvPr/>
          </p:nvGrpSpPr>
          <p:grpSpPr>
            <a:xfrm>
              <a:off x="7109140" y="2329337"/>
              <a:ext cx="1486053" cy="3100000"/>
              <a:chOff x="6250431" y="1245497"/>
              <a:chExt cx="2093421" cy="4367007"/>
            </a:xfrm>
          </p:grpSpPr>
          <p:sp>
            <p:nvSpPr>
              <p:cNvPr id="34" name="Shape">
                <a:extLst>
                  <a:ext uri="{FF2B5EF4-FFF2-40B4-BE49-F238E27FC236}">
                    <a16:creationId xmlns:a16="http://schemas.microsoft.com/office/drawing/2014/main" id="{992C8672-2EC8-24B7-D17B-0747EB11EF5D}"/>
                  </a:ext>
                </a:extLst>
              </p:cNvPr>
              <p:cNvSpPr/>
              <p:nvPr/>
            </p:nvSpPr>
            <p:spPr>
              <a:xfrm>
                <a:off x="6250431" y="1417089"/>
                <a:ext cx="2093421" cy="4195415"/>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chemeClr val="accent1">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35" name="Shape">
                <a:extLst>
                  <a:ext uri="{FF2B5EF4-FFF2-40B4-BE49-F238E27FC236}">
                    <a16:creationId xmlns:a16="http://schemas.microsoft.com/office/drawing/2014/main" id="{52A56BF5-9DE4-1A8B-A563-2E2CBC3996A3}"/>
                  </a:ext>
                </a:extLst>
              </p:cNvPr>
              <p:cNvSpPr/>
              <p:nvPr/>
            </p:nvSpPr>
            <p:spPr>
              <a:xfrm>
                <a:off x="6490659" y="1245497"/>
                <a:ext cx="1612965" cy="196043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6" name="Circle">
                <a:extLst>
                  <a:ext uri="{FF2B5EF4-FFF2-40B4-BE49-F238E27FC236}">
                    <a16:creationId xmlns:a16="http://schemas.microsoft.com/office/drawing/2014/main" id="{081AFD07-7C80-C6BA-4624-8D223E15ECC8}"/>
                  </a:ext>
                </a:extLst>
              </p:cNvPr>
              <p:cNvSpPr/>
              <p:nvPr/>
            </p:nvSpPr>
            <p:spPr>
              <a:xfrm>
                <a:off x="6490661" y="1245497"/>
                <a:ext cx="1612961" cy="1612961"/>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7" name="TextBox 48">
                <a:extLst>
                  <a:ext uri="{FF2B5EF4-FFF2-40B4-BE49-F238E27FC236}">
                    <a16:creationId xmlns:a16="http://schemas.microsoft.com/office/drawing/2014/main" id="{9729B987-F765-CA09-1619-A981EE86DEAF}"/>
                  </a:ext>
                </a:extLst>
              </p:cNvPr>
              <p:cNvSpPr txBox="1"/>
              <p:nvPr/>
            </p:nvSpPr>
            <p:spPr>
              <a:xfrm>
                <a:off x="6909639" y="1751265"/>
                <a:ext cx="775004" cy="737066"/>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05</a:t>
                </a:r>
              </a:p>
            </p:txBody>
          </p:sp>
        </p:grpSp>
        <p:sp>
          <p:nvSpPr>
            <p:cNvPr id="33" name="TextBox 19">
              <a:extLst>
                <a:ext uri="{FF2B5EF4-FFF2-40B4-BE49-F238E27FC236}">
                  <a16:creationId xmlns:a16="http://schemas.microsoft.com/office/drawing/2014/main" id="{B8F02D59-24EC-5B80-EE9A-BBED5BD8EA0D}"/>
                </a:ext>
              </a:extLst>
            </p:cNvPr>
            <p:cNvSpPr txBox="1"/>
            <p:nvPr/>
          </p:nvSpPr>
          <p:spPr>
            <a:xfrm>
              <a:off x="7149779" y="4073162"/>
              <a:ext cx="141320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قاعدة الإعجاب</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065896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1000"/>
                                        <p:tgtEl>
                                          <p:spTgt spid="38"/>
                                        </p:tgtEl>
                                      </p:cBhvr>
                                    </p:animEffect>
                                    <p:anim calcmode="lin" valueType="num">
                                      <p:cBhvr>
                                        <p:cTn id="22" dur="1000" fill="hold"/>
                                        <p:tgtEl>
                                          <p:spTgt spid="38"/>
                                        </p:tgtEl>
                                        <p:attrNameLst>
                                          <p:attrName>ppt_x</p:attrName>
                                        </p:attrNameLst>
                                      </p:cBhvr>
                                      <p:tavLst>
                                        <p:tav tm="0">
                                          <p:val>
                                            <p:strVal val="#ppt_x"/>
                                          </p:val>
                                        </p:tav>
                                        <p:tav tm="100000">
                                          <p:val>
                                            <p:strVal val="#ppt_x"/>
                                          </p:val>
                                        </p:tav>
                                      </p:tavLst>
                                    </p:anim>
                                    <p:anim calcmode="lin" valueType="num">
                                      <p:cBhvr>
                                        <p:cTn id="2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DCEA4-C0BC-B09F-48AE-2B1597F3017A}"/>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6869BA37-DD1E-EB3B-45AA-3DC5CF9E7F9B}"/>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الهدف العام</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CAC289D3-6A17-DFC3-77C1-145582E06B49}"/>
              </a:ext>
            </a:extLst>
          </p:cNvPr>
          <p:cNvSpPr txBox="1"/>
          <p:nvPr/>
        </p:nvSpPr>
        <p:spPr>
          <a:xfrm>
            <a:off x="5509260" y="2759254"/>
            <a:ext cx="6101080" cy="1815882"/>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تمكين المشاركين من رسم مسارهم كمدربين مؤثرين من خلال تطوير مهارات التأثير والإقناع، وبناء الشخصية الكاريزمية، وتحديد الأهداف بوضوح، واكتساب القدرة على توظيف البوصلة الداخلية في توجيه مسارهم المهني.</a:t>
            </a:r>
          </a:p>
        </p:txBody>
      </p:sp>
      <p:sp>
        <p:nvSpPr>
          <p:cNvPr id="2" name="Freeform 34">
            <a:extLst>
              <a:ext uri="{FF2B5EF4-FFF2-40B4-BE49-F238E27FC236}">
                <a16:creationId xmlns:a16="http://schemas.microsoft.com/office/drawing/2014/main" id="{6FD8F66D-7C1C-A1F2-8B3E-97CAA9AF962D}"/>
              </a:ext>
            </a:extLst>
          </p:cNvPr>
          <p:cNvSpPr>
            <a:spLocks/>
          </p:cNvSpPr>
          <p:nvPr/>
        </p:nvSpPr>
        <p:spPr bwMode="auto">
          <a:xfrm>
            <a:off x="755758" y="1614700"/>
            <a:ext cx="4185056" cy="4188732"/>
          </a:xfrm>
          <a:custGeom>
            <a:avLst/>
            <a:gdLst>
              <a:gd name="connsiteX0" fmla="*/ 2054012 w 4185056"/>
              <a:gd name="connsiteY0" fmla="*/ 327 h 4188732"/>
              <a:gd name="connsiteX1" fmla="*/ 3912689 w 4185056"/>
              <a:gd name="connsiteY1" fmla="*/ 1062981 h 4188732"/>
              <a:gd name="connsiteX2" fmla="*/ 3123008 w 4185056"/>
              <a:gd name="connsiteY2" fmla="*/ 3916125 h 4188732"/>
              <a:gd name="connsiteX3" fmla="*/ 272368 w 4185056"/>
              <a:gd name="connsiteY3" fmla="*/ 3125751 h 4188732"/>
              <a:gd name="connsiteX4" fmla="*/ 1062049 w 4185056"/>
              <a:gd name="connsiteY4" fmla="*/ 272607 h 4188732"/>
              <a:gd name="connsiteX5" fmla="*/ 2054012 w 4185056"/>
              <a:gd name="connsiteY5" fmla="*/ 327 h 4188732"/>
              <a:gd name="connsiteX6" fmla="*/ 2059991 w 4185056"/>
              <a:gd name="connsiteY6" fmla="*/ 365392 h 4188732"/>
              <a:gd name="connsiteX7" fmla="*/ 1239127 w 4185056"/>
              <a:gd name="connsiteY7" fmla="*/ 588383 h 4188732"/>
              <a:gd name="connsiteX8" fmla="*/ 587567 w 4185056"/>
              <a:gd name="connsiteY8" fmla="*/ 2948860 h 4188732"/>
              <a:gd name="connsiteX9" fmla="*/ 2945929 w 4185056"/>
              <a:gd name="connsiteY9" fmla="*/ 3601004 h 4188732"/>
              <a:gd name="connsiteX10" fmla="*/ 3597489 w 4185056"/>
              <a:gd name="connsiteY10" fmla="*/ 1244071 h 4188732"/>
              <a:gd name="connsiteX11" fmla="*/ 2059991 w 4185056"/>
              <a:gd name="connsiteY11" fmla="*/ 365392 h 4188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85056" h="4188732">
                <a:moveTo>
                  <a:pt x="2054012" y="327"/>
                </a:moveTo>
                <a:cubicBezTo>
                  <a:pt x="2795685" y="-12818"/>
                  <a:pt x="3520726" y="370961"/>
                  <a:pt x="3912689" y="1062981"/>
                </a:cubicBezTo>
                <a:cubicBezTo>
                  <a:pt x="4482817" y="2069556"/>
                  <a:pt x="4128700" y="3349041"/>
                  <a:pt x="3123008" y="3916125"/>
                </a:cubicBezTo>
                <a:cubicBezTo>
                  <a:pt x="2117317" y="4486754"/>
                  <a:pt x="842496" y="4132326"/>
                  <a:pt x="272368" y="3125751"/>
                </a:cubicBezTo>
                <a:cubicBezTo>
                  <a:pt x="-297760" y="2119176"/>
                  <a:pt x="56357" y="843236"/>
                  <a:pt x="1062049" y="272607"/>
                </a:cubicBezTo>
                <a:cubicBezTo>
                  <a:pt x="1376328" y="94286"/>
                  <a:pt x="1716888" y="6302"/>
                  <a:pt x="2054012" y="327"/>
                </a:cubicBezTo>
                <a:close/>
                <a:moveTo>
                  <a:pt x="2059991" y="365392"/>
                </a:moveTo>
                <a:cubicBezTo>
                  <a:pt x="1781010" y="370051"/>
                  <a:pt x="1499176" y="442182"/>
                  <a:pt x="1239127" y="588383"/>
                </a:cubicBezTo>
                <a:cubicBezTo>
                  <a:pt x="410513" y="1059770"/>
                  <a:pt x="116603" y="2115959"/>
                  <a:pt x="587567" y="2948860"/>
                </a:cubicBezTo>
                <a:cubicBezTo>
                  <a:pt x="1058532" y="3781761"/>
                  <a:pt x="2113775" y="4072390"/>
                  <a:pt x="2945929" y="3601004"/>
                </a:cubicBezTo>
                <a:cubicBezTo>
                  <a:pt x="3774543" y="3129617"/>
                  <a:pt x="4068453" y="2073428"/>
                  <a:pt x="3597489" y="1244071"/>
                </a:cubicBezTo>
                <a:cubicBezTo>
                  <a:pt x="3273701" y="671452"/>
                  <a:pt x="2673750" y="355140"/>
                  <a:pt x="2059991" y="365392"/>
                </a:cubicBezTo>
                <a:close/>
              </a:path>
            </a:pathLst>
          </a:custGeom>
          <a:solidFill>
            <a:srgbClr val="168489"/>
          </a:solidFill>
          <a:ln>
            <a:noFill/>
          </a:ln>
        </p:spPr>
        <p:txBody>
          <a:bodyPr wrap="square" lIns="91425" tIns="45700" rIns="91425" bIns="45700">
            <a:noAutofit/>
          </a:bodyPr>
          <a:lstStyle/>
          <a:p>
            <a:endParaRPr lang="en-US"/>
          </a:p>
        </p:txBody>
      </p:sp>
      <p:sp>
        <p:nvSpPr>
          <p:cNvPr id="4" name="Freeform 38">
            <a:extLst>
              <a:ext uri="{FF2B5EF4-FFF2-40B4-BE49-F238E27FC236}">
                <a16:creationId xmlns:a16="http://schemas.microsoft.com/office/drawing/2014/main" id="{12C0331C-68B2-9468-4D71-C63E8D54EE92}"/>
              </a:ext>
            </a:extLst>
          </p:cNvPr>
          <p:cNvSpPr>
            <a:spLocks/>
          </p:cNvSpPr>
          <p:nvPr/>
        </p:nvSpPr>
        <p:spPr bwMode="auto">
          <a:xfrm>
            <a:off x="1481561" y="2343788"/>
            <a:ext cx="2733453" cy="2734635"/>
          </a:xfrm>
          <a:custGeom>
            <a:avLst/>
            <a:gdLst>
              <a:gd name="connsiteX0" fmla="*/ 1341319 w 2733453"/>
              <a:gd name="connsiteY0" fmla="*/ 228 h 2734635"/>
              <a:gd name="connsiteX1" fmla="*/ 2556488 w 2733453"/>
              <a:gd name="connsiteY1" fmla="*/ 692061 h 2734635"/>
              <a:gd name="connsiteX2" fmla="*/ 2039509 w 2733453"/>
              <a:gd name="connsiteY2" fmla="*/ 2556718 h 2734635"/>
              <a:gd name="connsiteX3" fmla="*/ 176966 w 2733453"/>
              <a:gd name="connsiteY3" fmla="*/ 2039151 h 2734635"/>
              <a:gd name="connsiteX4" fmla="*/ 693945 w 2733453"/>
              <a:gd name="connsiteY4" fmla="*/ 178040 h 2734635"/>
              <a:gd name="connsiteX5" fmla="*/ 1341319 w 2733453"/>
              <a:gd name="connsiteY5" fmla="*/ 228 h 2734635"/>
              <a:gd name="connsiteX6" fmla="*/ 1348046 w 2733453"/>
              <a:gd name="connsiteY6" fmla="*/ 364420 h 2734635"/>
              <a:gd name="connsiteX7" fmla="*/ 871024 w 2733453"/>
              <a:gd name="connsiteY7" fmla="*/ 494471 h 2734635"/>
              <a:gd name="connsiteX8" fmla="*/ 495706 w 2733453"/>
              <a:gd name="connsiteY8" fmla="*/ 1862472 h 2734635"/>
              <a:gd name="connsiteX9" fmla="*/ 1862430 w 2733453"/>
              <a:gd name="connsiteY9" fmla="*/ 2241685 h 2734635"/>
              <a:gd name="connsiteX10" fmla="*/ 2237748 w 2733453"/>
              <a:gd name="connsiteY10" fmla="*/ 873683 h 2734635"/>
              <a:gd name="connsiteX11" fmla="*/ 1348046 w 2733453"/>
              <a:gd name="connsiteY11" fmla="*/ 364420 h 273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3453" h="2734635">
                <a:moveTo>
                  <a:pt x="1341319" y="228"/>
                </a:moveTo>
                <a:cubicBezTo>
                  <a:pt x="1826014" y="-8625"/>
                  <a:pt x="2300876" y="241185"/>
                  <a:pt x="2556488" y="692061"/>
                </a:cubicBezTo>
                <a:cubicBezTo>
                  <a:pt x="2928289" y="1351426"/>
                  <a:pt x="2694586" y="2184495"/>
                  <a:pt x="2039509" y="2556718"/>
                </a:cubicBezTo>
                <a:cubicBezTo>
                  <a:pt x="1384432" y="2928940"/>
                  <a:pt x="548766" y="2698517"/>
                  <a:pt x="176966" y="2039151"/>
                </a:cubicBezTo>
                <a:cubicBezTo>
                  <a:pt x="-194835" y="1383331"/>
                  <a:pt x="38868" y="550262"/>
                  <a:pt x="693945" y="178040"/>
                </a:cubicBezTo>
                <a:cubicBezTo>
                  <a:pt x="898657" y="61720"/>
                  <a:pt x="1121004" y="4253"/>
                  <a:pt x="1341319" y="228"/>
                </a:cubicBezTo>
                <a:close/>
                <a:moveTo>
                  <a:pt x="1348046" y="364420"/>
                </a:moveTo>
                <a:cubicBezTo>
                  <a:pt x="1186301" y="367176"/>
                  <a:pt x="1022612" y="409192"/>
                  <a:pt x="871024" y="494471"/>
                </a:cubicBezTo>
                <a:cubicBezTo>
                  <a:pt x="389484" y="767362"/>
                  <a:pt x="219528" y="1380482"/>
                  <a:pt x="495706" y="1862472"/>
                </a:cubicBezTo>
                <a:cubicBezTo>
                  <a:pt x="768342" y="2344462"/>
                  <a:pt x="1377349" y="2514576"/>
                  <a:pt x="1862430" y="2241685"/>
                </a:cubicBezTo>
                <a:cubicBezTo>
                  <a:pt x="2343970" y="1968793"/>
                  <a:pt x="2513925" y="1355674"/>
                  <a:pt x="2237748" y="873683"/>
                </a:cubicBezTo>
                <a:cubicBezTo>
                  <a:pt x="2050310" y="542315"/>
                  <a:pt x="1703885" y="358357"/>
                  <a:pt x="1348046" y="364420"/>
                </a:cubicBezTo>
                <a:close/>
              </a:path>
            </a:pathLst>
          </a:custGeom>
          <a:solidFill>
            <a:srgbClr val="50A3A7"/>
          </a:solidFill>
          <a:ln>
            <a:noFill/>
          </a:ln>
        </p:spPr>
        <p:txBody>
          <a:bodyPr wrap="square" lIns="91425" tIns="45700" rIns="91425" bIns="45700">
            <a:noAutofit/>
          </a:bodyPr>
          <a:lstStyle/>
          <a:p>
            <a:endParaRPr lang="en-US"/>
          </a:p>
        </p:txBody>
      </p:sp>
      <p:sp>
        <p:nvSpPr>
          <p:cNvPr id="6" name="Freeform 40">
            <a:extLst>
              <a:ext uri="{FF2B5EF4-FFF2-40B4-BE49-F238E27FC236}">
                <a16:creationId xmlns:a16="http://schemas.microsoft.com/office/drawing/2014/main" id="{C245081B-47CA-2EE8-3FC3-8BEB5E5CBACB}"/>
              </a:ext>
            </a:extLst>
          </p:cNvPr>
          <p:cNvSpPr>
            <a:spLocks/>
          </p:cNvSpPr>
          <p:nvPr/>
        </p:nvSpPr>
        <p:spPr bwMode="auto">
          <a:xfrm>
            <a:off x="2208629" y="3070063"/>
            <a:ext cx="1279314" cy="1281334"/>
          </a:xfrm>
          <a:custGeom>
            <a:avLst/>
            <a:gdLst>
              <a:gd name="connsiteX0" fmla="*/ 689798 w 1279314"/>
              <a:gd name="connsiteY0" fmla="*/ 1914 h 1281334"/>
              <a:gd name="connsiteX1" fmla="*/ 1196044 w 1279314"/>
              <a:gd name="connsiteY1" fmla="*/ 324089 h 1281334"/>
              <a:gd name="connsiteX2" fmla="*/ 955061 w 1279314"/>
              <a:gd name="connsiteY2" fmla="*/ 1198978 h 1281334"/>
              <a:gd name="connsiteX3" fmla="*/ 83271 w 1279314"/>
              <a:gd name="connsiteY3" fmla="*/ 954576 h 1281334"/>
              <a:gd name="connsiteX4" fmla="*/ 324254 w 1279314"/>
              <a:gd name="connsiteY4" fmla="*/ 83229 h 1281334"/>
              <a:gd name="connsiteX5" fmla="*/ 689798 w 1279314"/>
              <a:gd name="connsiteY5" fmla="*/ 1914 h 1281334"/>
              <a:gd name="connsiteX6" fmla="*/ 661001 w 1279314"/>
              <a:gd name="connsiteY6" fmla="*/ 363866 h 1281334"/>
              <a:gd name="connsiteX7" fmla="*/ 501329 w 1279314"/>
              <a:gd name="connsiteY7" fmla="*/ 398428 h 1281334"/>
              <a:gd name="connsiteX8" fmla="*/ 398470 w 1279314"/>
              <a:gd name="connsiteY8" fmla="*/ 777497 h 1281334"/>
              <a:gd name="connsiteX9" fmla="*/ 777986 w 1279314"/>
              <a:gd name="connsiteY9" fmla="*/ 880236 h 1281334"/>
              <a:gd name="connsiteX10" fmla="*/ 880845 w 1279314"/>
              <a:gd name="connsiteY10" fmla="*/ 504709 h 1281334"/>
              <a:gd name="connsiteX11" fmla="*/ 661001 w 1279314"/>
              <a:gd name="connsiteY11" fmla="*/ 363866 h 128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9314" h="1281334">
                <a:moveTo>
                  <a:pt x="689798" y="1914"/>
                </a:moveTo>
                <a:cubicBezTo>
                  <a:pt x="894539" y="17756"/>
                  <a:pt x="1087513" y="131490"/>
                  <a:pt x="1196044" y="324089"/>
                </a:cubicBezTo>
                <a:cubicBezTo>
                  <a:pt x="1369693" y="632249"/>
                  <a:pt x="1263377" y="1021875"/>
                  <a:pt x="955061" y="1198978"/>
                </a:cubicBezTo>
                <a:cubicBezTo>
                  <a:pt x="646745" y="1372539"/>
                  <a:pt x="256921" y="1262735"/>
                  <a:pt x="83271" y="954576"/>
                </a:cubicBezTo>
                <a:cubicBezTo>
                  <a:pt x="-90378" y="646417"/>
                  <a:pt x="15938" y="256790"/>
                  <a:pt x="324254" y="83229"/>
                </a:cubicBezTo>
                <a:cubicBezTo>
                  <a:pt x="439873" y="18144"/>
                  <a:pt x="566953" y="-7592"/>
                  <a:pt x="689798" y="1914"/>
                </a:cubicBezTo>
                <a:close/>
                <a:moveTo>
                  <a:pt x="661001" y="363866"/>
                </a:moveTo>
                <a:cubicBezTo>
                  <a:pt x="607403" y="359569"/>
                  <a:pt x="551872" y="370529"/>
                  <a:pt x="501329" y="398428"/>
                </a:cubicBezTo>
                <a:cubicBezTo>
                  <a:pt x="370095" y="476367"/>
                  <a:pt x="323985" y="642874"/>
                  <a:pt x="398470" y="777497"/>
                </a:cubicBezTo>
                <a:cubicBezTo>
                  <a:pt x="472954" y="908577"/>
                  <a:pt x="643205" y="958175"/>
                  <a:pt x="777986" y="880236"/>
                </a:cubicBezTo>
                <a:cubicBezTo>
                  <a:pt x="909221" y="805839"/>
                  <a:pt x="955330" y="635789"/>
                  <a:pt x="880845" y="504709"/>
                </a:cubicBezTo>
                <a:cubicBezTo>
                  <a:pt x="834293" y="420570"/>
                  <a:pt x="750331" y="371027"/>
                  <a:pt x="661001" y="363866"/>
                </a:cubicBezTo>
                <a:close/>
              </a:path>
            </a:pathLst>
          </a:custGeom>
          <a:solidFill>
            <a:srgbClr val="8C103D"/>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25" tIns="45700" rIns="91425" bIns="45700">
            <a:noAutofit/>
          </a:bodyPr>
          <a:lstStyle/>
          <a:p>
            <a:endParaRPr lang="en-US"/>
          </a:p>
        </p:txBody>
      </p:sp>
      <p:grpSp>
        <p:nvGrpSpPr>
          <p:cNvPr id="7" name="Group 30">
            <a:extLst>
              <a:ext uri="{FF2B5EF4-FFF2-40B4-BE49-F238E27FC236}">
                <a16:creationId xmlns:a16="http://schemas.microsoft.com/office/drawing/2014/main" id="{26A06F04-3366-228B-A91B-31F38C014E2F}"/>
              </a:ext>
            </a:extLst>
          </p:cNvPr>
          <p:cNvGrpSpPr/>
          <p:nvPr/>
        </p:nvGrpSpPr>
        <p:grpSpPr>
          <a:xfrm rot="20909899">
            <a:off x="2569733" y="1443971"/>
            <a:ext cx="3155320" cy="2063417"/>
            <a:chOff x="6007100" y="1617663"/>
            <a:chExt cx="3578225" cy="2339975"/>
          </a:xfrm>
        </p:grpSpPr>
        <p:sp>
          <p:nvSpPr>
            <p:cNvPr id="8" name="Google Shape;5245;p117">
              <a:extLst>
                <a:ext uri="{FF2B5EF4-FFF2-40B4-BE49-F238E27FC236}">
                  <a16:creationId xmlns:a16="http://schemas.microsoft.com/office/drawing/2014/main" id="{74C9B21A-6235-1A1D-9D4C-9FEB7BB0337F}"/>
                </a:ext>
              </a:extLst>
            </p:cNvPr>
            <p:cNvSpPr>
              <a:spLocks/>
            </p:cNvSpPr>
            <p:nvPr/>
          </p:nvSpPr>
          <p:spPr bwMode="auto">
            <a:xfrm>
              <a:off x="6007100" y="2044700"/>
              <a:ext cx="3217863" cy="1912938"/>
            </a:xfrm>
            <a:custGeom>
              <a:avLst/>
              <a:gdLst>
                <a:gd name="T0" fmla="*/ 2147483646 w 801"/>
                <a:gd name="T1" fmla="*/ 2147483646 h 476"/>
                <a:gd name="T2" fmla="*/ 2147483646 w 801"/>
                <a:gd name="T3" fmla="*/ 2147483646 h 476"/>
                <a:gd name="T4" fmla="*/ 2147483646 w 801"/>
                <a:gd name="T5" fmla="*/ 2147483646 h 476"/>
                <a:gd name="T6" fmla="*/ 2147483646 w 801"/>
                <a:gd name="T7" fmla="*/ 2147483646 h 476"/>
                <a:gd name="T8" fmla="*/ 2147483646 w 801"/>
                <a:gd name="T9" fmla="*/ 2147483646 h 476"/>
                <a:gd name="T10" fmla="*/ 2147483646 w 801"/>
                <a:gd name="T11" fmla="*/ 2147483646 h 476"/>
                <a:gd name="T12" fmla="*/ 2147483646 w 801"/>
                <a:gd name="T13" fmla="*/ 2147483646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476" extrusionOk="0">
                  <a:moveTo>
                    <a:pt x="6" y="461"/>
                  </a:moveTo>
                  <a:cubicBezTo>
                    <a:pt x="0" y="450"/>
                    <a:pt x="3" y="436"/>
                    <a:pt x="14" y="430"/>
                  </a:cubicBezTo>
                  <a:cubicBezTo>
                    <a:pt x="763" y="6"/>
                    <a:pt x="763" y="6"/>
                    <a:pt x="763" y="6"/>
                  </a:cubicBezTo>
                  <a:cubicBezTo>
                    <a:pt x="774" y="0"/>
                    <a:pt x="788" y="4"/>
                    <a:pt x="794" y="15"/>
                  </a:cubicBezTo>
                  <a:cubicBezTo>
                    <a:pt x="801" y="26"/>
                    <a:pt x="797" y="40"/>
                    <a:pt x="786" y="46"/>
                  </a:cubicBezTo>
                  <a:cubicBezTo>
                    <a:pt x="37" y="470"/>
                    <a:pt x="37" y="470"/>
                    <a:pt x="37" y="470"/>
                  </a:cubicBezTo>
                  <a:cubicBezTo>
                    <a:pt x="26" y="476"/>
                    <a:pt x="12" y="472"/>
                    <a:pt x="6" y="461"/>
                  </a:cubicBezTo>
                  <a:close/>
                </a:path>
              </a:pathLst>
            </a:custGeom>
            <a:solidFill>
              <a:srgbClr val="9C6741"/>
            </a:solidFill>
            <a:ln w="60325" cap="flat" cmpd="sng">
              <a:solidFill>
                <a:srgbClr val="FFFFFF"/>
              </a:solidFill>
              <a:prstDash val="solid"/>
              <a:miter lim="524287"/>
              <a:headEnd type="none" w="sm" len="sm"/>
              <a:tailEnd type="none" w="sm" len="sm"/>
            </a:ln>
          </p:spPr>
          <p:txBody>
            <a:bodyPr lIns="91425" tIns="45700" rIns="91425" bIns="45700"/>
            <a:lstStyle/>
            <a:p>
              <a:endParaRPr lang="en-US"/>
            </a:p>
          </p:txBody>
        </p:sp>
        <p:sp>
          <p:nvSpPr>
            <p:cNvPr id="9" name="Google Shape;5246;p117">
              <a:extLst>
                <a:ext uri="{FF2B5EF4-FFF2-40B4-BE49-F238E27FC236}">
                  <a16:creationId xmlns:a16="http://schemas.microsoft.com/office/drawing/2014/main" id="{B3E0514C-9DB7-1D73-CC03-72AEE299BC43}"/>
                </a:ext>
              </a:extLst>
            </p:cNvPr>
            <p:cNvSpPr>
              <a:spLocks/>
            </p:cNvSpPr>
            <p:nvPr/>
          </p:nvSpPr>
          <p:spPr bwMode="auto">
            <a:xfrm>
              <a:off x="8516938" y="2257425"/>
              <a:ext cx="1068387" cy="433388"/>
            </a:xfrm>
            <a:custGeom>
              <a:avLst/>
              <a:gdLst>
                <a:gd name="T0" fmla="*/ 0 w 673"/>
                <a:gd name="T1" fmla="*/ 2147483646 h 273"/>
                <a:gd name="T2" fmla="*/ 2147483646 w 673"/>
                <a:gd name="T3" fmla="*/ 2147483646 h 273"/>
                <a:gd name="T4" fmla="*/ 2147483646 w 673"/>
                <a:gd name="T5" fmla="*/ 2147483646 h 273"/>
                <a:gd name="T6" fmla="*/ 2147483646 w 673"/>
                <a:gd name="T7" fmla="*/ 0 h 273"/>
                <a:gd name="T8" fmla="*/ 0 w 673"/>
                <a:gd name="T9" fmla="*/ 2147483646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273" extrusionOk="0">
                  <a:moveTo>
                    <a:pt x="0" y="190"/>
                  </a:moveTo>
                  <a:lnTo>
                    <a:pt x="218" y="273"/>
                  </a:lnTo>
                  <a:lnTo>
                    <a:pt x="673" y="91"/>
                  </a:lnTo>
                  <a:lnTo>
                    <a:pt x="337" y="0"/>
                  </a:lnTo>
                  <a:lnTo>
                    <a:pt x="0" y="19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sp>
          <p:nvSpPr>
            <p:cNvPr id="10" name="Google Shape;5247;p117">
              <a:extLst>
                <a:ext uri="{FF2B5EF4-FFF2-40B4-BE49-F238E27FC236}">
                  <a16:creationId xmlns:a16="http://schemas.microsoft.com/office/drawing/2014/main" id="{32B15A93-D9AC-EC94-65B1-49830C7E403C}"/>
                </a:ext>
              </a:extLst>
            </p:cNvPr>
            <p:cNvSpPr>
              <a:spLocks/>
            </p:cNvSpPr>
            <p:nvPr/>
          </p:nvSpPr>
          <p:spPr bwMode="auto">
            <a:xfrm>
              <a:off x="8456613" y="1617663"/>
              <a:ext cx="687387" cy="836612"/>
            </a:xfrm>
            <a:custGeom>
              <a:avLst/>
              <a:gdLst>
                <a:gd name="T0" fmla="*/ 0 w 433"/>
                <a:gd name="T1" fmla="*/ 2147483646 h 527"/>
                <a:gd name="T2" fmla="*/ 2147483646 w 433"/>
                <a:gd name="T3" fmla="*/ 2147483646 h 527"/>
                <a:gd name="T4" fmla="*/ 2147483646 w 433"/>
                <a:gd name="T5" fmla="*/ 0 h 527"/>
                <a:gd name="T6" fmla="*/ 2147483646 w 433"/>
                <a:gd name="T7" fmla="*/ 2147483646 h 527"/>
                <a:gd name="T8" fmla="*/ 0 w 433"/>
                <a:gd name="T9" fmla="*/ 2147483646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3" h="527" extrusionOk="0">
                  <a:moveTo>
                    <a:pt x="0" y="527"/>
                  </a:moveTo>
                  <a:lnTo>
                    <a:pt x="41" y="297"/>
                  </a:lnTo>
                  <a:lnTo>
                    <a:pt x="433" y="0"/>
                  </a:lnTo>
                  <a:lnTo>
                    <a:pt x="337" y="337"/>
                  </a:lnTo>
                  <a:lnTo>
                    <a:pt x="0" y="527"/>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45700" rIns="91425" bIns="45700"/>
            <a:lstStyle/>
            <a:p>
              <a:endParaRPr lang="en-US"/>
            </a:p>
          </p:txBody>
        </p:sp>
      </p:grpSp>
    </p:spTree>
    <p:extLst>
      <p:ext uri="{BB962C8B-B14F-4D97-AF65-F5344CB8AC3E}">
        <p14:creationId xmlns:p14="http://schemas.microsoft.com/office/powerpoint/2010/main" val="73085565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10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14:bounceEnd="50000">
                                          <p:cBhvr additive="base">
                                            <p:cTn id="15"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10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1+#ppt_w/2"/>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50F49-BBE8-A785-3A61-FEE9C2617763}"/>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32D95D2A-4763-D71F-1D12-B423A8365C73}"/>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BB0D1B47-51D0-7D86-B356-E3ECF5FD0136}"/>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B36E2290-96B7-0368-79EB-37D73D2D2DA8}"/>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321BD2A8-92D3-0F3F-F4DB-85DAF3AB9814}"/>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0E0C32E2-1ECD-3316-242E-BC4069FAC0AC}"/>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F17ACA58-C401-5E6F-1019-E211C702754E}"/>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5" name="TextBox 19">
            <a:extLst>
              <a:ext uri="{FF2B5EF4-FFF2-40B4-BE49-F238E27FC236}">
                <a16:creationId xmlns:a16="http://schemas.microsoft.com/office/drawing/2014/main" id="{5476ED43-1308-2ABE-E34C-A3A3ADEF7F2C}"/>
              </a:ext>
            </a:extLst>
          </p:cNvPr>
          <p:cNvSpPr txBox="1"/>
          <p:nvPr/>
        </p:nvSpPr>
        <p:spPr>
          <a:xfrm>
            <a:off x="9615410" y="2396411"/>
            <a:ext cx="141320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قاعدة المعاملة بالمثل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865877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41DC8-35E5-A603-DE1C-43073F461A95}"/>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2FD541A8-EA2F-FC0C-1513-30BA15CCA3C2}"/>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Shape">
            <a:extLst>
              <a:ext uri="{FF2B5EF4-FFF2-40B4-BE49-F238E27FC236}">
                <a16:creationId xmlns:a16="http://schemas.microsoft.com/office/drawing/2014/main" id="{7D6D493E-0C30-F199-A740-CDD618ACF289}"/>
              </a:ext>
            </a:extLst>
          </p:cNvPr>
          <p:cNvSpPr/>
          <p:nvPr/>
        </p:nvSpPr>
        <p:spPr>
          <a:xfrm rot="16200000">
            <a:off x="9095334" y="1511402"/>
            <a:ext cx="243180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47" name="مجموعة 46">
            <a:extLst>
              <a:ext uri="{FF2B5EF4-FFF2-40B4-BE49-F238E27FC236}">
                <a16:creationId xmlns:a16="http://schemas.microsoft.com/office/drawing/2014/main" id="{B142E163-2EA5-F167-6106-E54481E91432}"/>
              </a:ext>
            </a:extLst>
          </p:cNvPr>
          <p:cNvGrpSpPr/>
          <p:nvPr/>
        </p:nvGrpSpPr>
        <p:grpSpPr>
          <a:xfrm rot="5400000">
            <a:off x="9615407" y="1054841"/>
            <a:ext cx="1391650" cy="1144993"/>
            <a:chOff x="8629208" y="1286382"/>
            <a:chExt cx="1391650" cy="1144993"/>
          </a:xfrm>
        </p:grpSpPr>
        <p:sp>
          <p:nvSpPr>
            <p:cNvPr id="48" name="Shape">
              <a:extLst>
                <a:ext uri="{FF2B5EF4-FFF2-40B4-BE49-F238E27FC236}">
                  <a16:creationId xmlns:a16="http://schemas.microsoft.com/office/drawing/2014/main" id="{4D458171-FA7F-E59B-D254-8A76F27226FD}"/>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49" name="Circle">
              <a:extLst>
                <a:ext uri="{FF2B5EF4-FFF2-40B4-BE49-F238E27FC236}">
                  <a16:creationId xmlns:a16="http://schemas.microsoft.com/office/drawing/2014/main" id="{D47F04D8-68E2-748D-C271-497BBC4C53E3}"/>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50" name="TextBox 48">
              <a:extLst>
                <a:ext uri="{FF2B5EF4-FFF2-40B4-BE49-F238E27FC236}">
                  <a16:creationId xmlns:a16="http://schemas.microsoft.com/office/drawing/2014/main" id="{043CB272-0DAC-51F1-65C7-D8A4CF9FC704}"/>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51" name="TextBox 19">
            <a:extLst>
              <a:ext uri="{FF2B5EF4-FFF2-40B4-BE49-F238E27FC236}">
                <a16:creationId xmlns:a16="http://schemas.microsoft.com/office/drawing/2014/main" id="{19F88715-EEA3-B258-0AF4-1F8516AB62C9}"/>
              </a:ext>
            </a:extLst>
          </p:cNvPr>
          <p:cNvSpPr txBox="1"/>
          <p:nvPr/>
        </p:nvSpPr>
        <p:spPr>
          <a:xfrm>
            <a:off x="9438642" y="2396411"/>
            <a:ext cx="1589975"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المعاملة بالمثل</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8" name="TextBox 19">
            <a:extLst>
              <a:ext uri="{FF2B5EF4-FFF2-40B4-BE49-F238E27FC236}">
                <a16:creationId xmlns:a16="http://schemas.microsoft.com/office/drawing/2014/main" id="{2ACA12E2-9B2D-BF10-31F5-B4BB5248E1E4}"/>
              </a:ext>
            </a:extLst>
          </p:cNvPr>
          <p:cNvSpPr txBox="1"/>
          <p:nvPr/>
        </p:nvSpPr>
        <p:spPr>
          <a:xfrm>
            <a:off x="8760256" y="2772166"/>
            <a:ext cx="3123513" cy="1037592"/>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تشير الأبحاث النفسية إلى أن البشر يميلون بقوة للرد بالمثل على الأفعال الإيجابية. عندما نقدم شيئاً ذا قيمة للآخرين، يشعرون بالالتزام للرد بالمثل.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59999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6E58D-6218-B173-F610-5B7411F8AD86}"/>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4B084320-4955-02A2-F8EE-99A27E181192}"/>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E67E7498-EFA5-5207-F2ED-EE412B34BC21}"/>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AF30C297-5728-A39C-AA8B-8AD9C56903BA}"/>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DF32489F-BE82-1ECD-24F0-47907D9DEEFB}"/>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AD3DF212-2765-8EE5-E8CD-54235AE85DEF}"/>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6E1EE5F6-A9C3-5AEB-2FFC-44847FEFB0BF}"/>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5" name="TextBox 19">
            <a:extLst>
              <a:ext uri="{FF2B5EF4-FFF2-40B4-BE49-F238E27FC236}">
                <a16:creationId xmlns:a16="http://schemas.microsoft.com/office/drawing/2014/main" id="{0EEBBB33-ADA7-2B28-581A-8EE6864A30AE}"/>
              </a:ext>
            </a:extLst>
          </p:cNvPr>
          <p:cNvSpPr txBox="1"/>
          <p:nvPr/>
        </p:nvSpPr>
        <p:spPr>
          <a:xfrm>
            <a:off x="9615410" y="2396411"/>
            <a:ext cx="1413207"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قاعدة المعاملة بالمثل</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Shape">
            <a:extLst>
              <a:ext uri="{FF2B5EF4-FFF2-40B4-BE49-F238E27FC236}">
                <a16:creationId xmlns:a16="http://schemas.microsoft.com/office/drawing/2014/main" id="{2A656E5A-FBA6-EBE4-0236-BB7A19400622}"/>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178B6166-F0E4-15EB-D710-BAA4901BAA66}"/>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8D82977B-F561-B477-F03F-89EAADF53712}"/>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333872F4-390C-CDBF-CBAF-EF2CDFB80F97}"/>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02</a:t>
            </a:r>
          </a:p>
        </p:txBody>
      </p:sp>
      <p:sp>
        <p:nvSpPr>
          <p:cNvPr id="12" name="TextBox 26">
            <a:extLst>
              <a:ext uri="{FF2B5EF4-FFF2-40B4-BE49-F238E27FC236}">
                <a16:creationId xmlns:a16="http://schemas.microsoft.com/office/drawing/2014/main" id="{58FC0344-01B8-8024-05D5-89125D81D0BE}"/>
              </a:ext>
            </a:extLst>
          </p:cNvPr>
          <p:cNvSpPr txBox="1"/>
          <p:nvPr/>
        </p:nvSpPr>
        <p:spPr>
          <a:xfrm>
            <a:off x="6198435" y="2421404"/>
            <a:ext cx="1283316" cy="400494"/>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الندرة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2229642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18BC9-A803-6DAC-B84C-15E28184597A}"/>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135DCC45-0C79-7469-B68F-5F44724CBF52}"/>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A61753E0-201A-06BE-F65C-24D4C7AC2CDE}"/>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F3C30B39-F4C2-C64F-E86B-5D937FC2ED68}"/>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BD827EE3-5822-0CC4-6710-1374DB788862}"/>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558B2215-555B-E5E3-D056-D104EFFFA605}"/>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1B3241FC-0CBE-3721-705D-3CEF806AE15C}"/>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5" name="TextBox 19">
            <a:extLst>
              <a:ext uri="{FF2B5EF4-FFF2-40B4-BE49-F238E27FC236}">
                <a16:creationId xmlns:a16="http://schemas.microsoft.com/office/drawing/2014/main" id="{EA0E6647-11F3-4B0E-F816-2D02BD2E931B}"/>
              </a:ext>
            </a:extLst>
          </p:cNvPr>
          <p:cNvSpPr txBox="1"/>
          <p:nvPr/>
        </p:nvSpPr>
        <p:spPr>
          <a:xfrm>
            <a:off x="9347202" y="2396411"/>
            <a:ext cx="1681415"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المعاملة بالمثل</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Shape">
            <a:extLst>
              <a:ext uri="{FF2B5EF4-FFF2-40B4-BE49-F238E27FC236}">
                <a16:creationId xmlns:a16="http://schemas.microsoft.com/office/drawing/2014/main" id="{1B7EF485-E057-8CDB-35C3-916BF5527BA6}"/>
              </a:ext>
            </a:extLst>
          </p:cNvPr>
          <p:cNvSpPr/>
          <p:nvPr/>
        </p:nvSpPr>
        <p:spPr>
          <a:xfrm rot="16200000">
            <a:off x="5673036" y="1531722"/>
            <a:ext cx="247244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BC3BAAC9-C1CB-C62F-B761-712AF62D2870}"/>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9E690ABF-7C97-F2FD-0400-FA00F3F79E0F}"/>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665F5554-2F1B-2838-F883-7D758479AE90}"/>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02</a:t>
            </a:r>
          </a:p>
        </p:txBody>
      </p:sp>
      <p:sp>
        <p:nvSpPr>
          <p:cNvPr id="12" name="TextBox 26">
            <a:extLst>
              <a:ext uri="{FF2B5EF4-FFF2-40B4-BE49-F238E27FC236}">
                <a16:creationId xmlns:a16="http://schemas.microsoft.com/office/drawing/2014/main" id="{8856D6CF-6B05-436D-D7E2-F166F50BB6F9}"/>
              </a:ext>
            </a:extLst>
          </p:cNvPr>
          <p:cNvSpPr txBox="1"/>
          <p:nvPr/>
        </p:nvSpPr>
        <p:spPr>
          <a:xfrm>
            <a:off x="6198435" y="2421404"/>
            <a:ext cx="1283316"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الندرة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 name="TextBox 19">
            <a:extLst>
              <a:ext uri="{FF2B5EF4-FFF2-40B4-BE49-F238E27FC236}">
                <a16:creationId xmlns:a16="http://schemas.microsoft.com/office/drawing/2014/main" id="{1EC77FFC-9A43-0F31-A371-6BCDF94F10F3}"/>
              </a:ext>
            </a:extLst>
          </p:cNvPr>
          <p:cNvSpPr txBox="1"/>
          <p:nvPr/>
        </p:nvSpPr>
        <p:spPr>
          <a:xfrm>
            <a:off x="5475141" y="2750930"/>
            <a:ext cx="2868231" cy="1356140"/>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ما هو نادر يكون أكثر قيمة في نظر الناس. أظهرت دراسة اجتماعية شهيرة أن المشاركين قيّموا البسكويت في وعاء شبه فارغ بشكل أعلى من نفس البسكويت في وعاء ممتلئ.</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55777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93262-C292-619B-B2F9-8297A7B4C388}"/>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7C688F4B-4F44-1C53-25F4-54FB29DEEA1F}"/>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4C77094E-E386-A534-4810-B276C61D4639}"/>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BC12A76C-9401-3E2B-0F2E-A3D53FD35D61}"/>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E7D5FEE8-C474-9EB6-5AAD-944B86609C09}"/>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4443C6F2-59F5-9615-5A7E-5E52EB0CE47F}"/>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5A08FB99-0A46-B735-D13B-D9FDC5FA459E}"/>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5" name="TextBox 19">
            <a:extLst>
              <a:ext uri="{FF2B5EF4-FFF2-40B4-BE49-F238E27FC236}">
                <a16:creationId xmlns:a16="http://schemas.microsoft.com/office/drawing/2014/main" id="{2623F019-E9C3-C877-E0F6-CDDB22AC79D9}"/>
              </a:ext>
            </a:extLst>
          </p:cNvPr>
          <p:cNvSpPr txBox="1"/>
          <p:nvPr/>
        </p:nvSpPr>
        <p:spPr>
          <a:xfrm>
            <a:off x="9509762" y="2396411"/>
            <a:ext cx="1518855"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المعاملة بالمثل</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Shape">
            <a:extLst>
              <a:ext uri="{FF2B5EF4-FFF2-40B4-BE49-F238E27FC236}">
                <a16:creationId xmlns:a16="http://schemas.microsoft.com/office/drawing/2014/main" id="{4DFF9D1E-CBE2-5B3F-1408-BFB103246B89}"/>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CE3F01DF-A6B3-AC55-C641-60E78ADDD7AD}"/>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0DE81998-3075-8FAB-A0B6-CCAF8468E325}"/>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5A940F2C-4D88-06EE-5C04-627E959FF39F}"/>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02</a:t>
            </a:r>
          </a:p>
        </p:txBody>
      </p:sp>
      <p:sp>
        <p:nvSpPr>
          <p:cNvPr id="12" name="TextBox 26">
            <a:extLst>
              <a:ext uri="{FF2B5EF4-FFF2-40B4-BE49-F238E27FC236}">
                <a16:creationId xmlns:a16="http://schemas.microsoft.com/office/drawing/2014/main" id="{2DF11461-9766-5913-3429-E71B4E3280FF}"/>
              </a:ext>
            </a:extLst>
          </p:cNvPr>
          <p:cNvSpPr txBox="1"/>
          <p:nvPr/>
        </p:nvSpPr>
        <p:spPr>
          <a:xfrm>
            <a:off x="6198435" y="2421404"/>
            <a:ext cx="1283316"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الندرة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610CE528-F42B-6F0F-8BBF-085E42E91CFA}"/>
              </a:ext>
            </a:extLst>
          </p:cNvPr>
          <p:cNvSpPr/>
          <p:nvPr/>
        </p:nvSpPr>
        <p:spPr>
          <a:xfrm rot="16200000">
            <a:off x="2776919" y="1038526"/>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DF69D699-F1A4-FE3B-EEE7-3C297419F920}"/>
              </a:ext>
            </a:extLst>
          </p:cNvPr>
          <p:cNvSpPr txBox="1"/>
          <p:nvPr/>
        </p:nvSpPr>
        <p:spPr>
          <a:xfrm>
            <a:off x="2878285" y="2396411"/>
            <a:ext cx="1283316"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السلطة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Shape">
            <a:extLst>
              <a:ext uri="{FF2B5EF4-FFF2-40B4-BE49-F238E27FC236}">
                <a16:creationId xmlns:a16="http://schemas.microsoft.com/office/drawing/2014/main" id="{E0A67C14-5FEA-68CF-EDAA-D5652228EAAB}"/>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829AC402-AC40-A2CE-F3D1-DC6F27F65C6D}"/>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10A59000-0BE8-B46E-C2C5-302397751E3D}"/>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03</a:t>
            </a:r>
          </a:p>
        </p:txBody>
      </p:sp>
    </p:spTree>
    <p:extLst>
      <p:ext uri="{BB962C8B-B14F-4D97-AF65-F5344CB8AC3E}">
        <p14:creationId xmlns:p14="http://schemas.microsoft.com/office/powerpoint/2010/main" val="6998089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AE426-BD6A-E347-E2FA-5DF9B5702969}"/>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4758F486-024D-2D07-881E-AB8F2AB6550D}"/>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4022E8FF-5C96-025B-4EDA-68FDB61BC152}"/>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31EB4812-91BA-DD25-314C-1899EB5B3FAB}"/>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E27F98F6-310D-A2DA-51D9-3DA036AF2247}"/>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7C7C921F-1966-B0BB-1F92-3E1F22BC7528}"/>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F74664E2-6EE8-21B8-17C0-52A9792FBD16}"/>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5" name="TextBox 19">
            <a:extLst>
              <a:ext uri="{FF2B5EF4-FFF2-40B4-BE49-F238E27FC236}">
                <a16:creationId xmlns:a16="http://schemas.microsoft.com/office/drawing/2014/main" id="{62B96D65-107B-D98B-A9F3-6223F03D37AD}"/>
              </a:ext>
            </a:extLst>
          </p:cNvPr>
          <p:cNvSpPr txBox="1"/>
          <p:nvPr/>
        </p:nvSpPr>
        <p:spPr>
          <a:xfrm>
            <a:off x="9499602" y="2396411"/>
            <a:ext cx="1529015"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المعاملة بالمثل</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Shape">
            <a:extLst>
              <a:ext uri="{FF2B5EF4-FFF2-40B4-BE49-F238E27FC236}">
                <a16:creationId xmlns:a16="http://schemas.microsoft.com/office/drawing/2014/main" id="{EC93A037-F1FA-5DCF-7554-2C38D3637238}"/>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F30C98B8-10F8-5CE4-CFD6-D0D4FAD02466}"/>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7DB5CF05-F23E-E9F4-54C6-DAF531FA4C4D}"/>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C71B1220-EDC4-9046-E18E-CC9D05F2B108}"/>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02</a:t>
            </a:r>
          </a:p>
        </p:txBody>
      </p:sp>
      <p:sp>
        <p:nvSpPr>
          <p:cNvPr id="12" name="TextBox 26">
            <a:extLst>
              <a:ext uri="{FF2B5EF4-FFF2-40B4-BE49-F238E27FC236}">
                <a16:creationId xmlns:a16="http://schemas.microsoft.com/office/drawing/2014/main" id="{F7B754CD-2DF8-A25D-4C57-25D78D3DD946}"/>
              </a:ext>
            </a:extLst>
          </p:cNvPr>
          <p:cNvSpPr txBox="1"/>
          <p:nvPr/>
        </p:nvSpPr>
        <p:spPr>
          <a:xfrm>
            <a:off x="6198435" y="2421404"/>
            <a:ext cx="1283316"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الندرة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8C6B4AFF-7C94-623F-6DFE-1746FFA16724}"/>
              </a:ext>
            </a:extLst>
          </p:cNvPr>
          <p:cNvSpPr/>
          <p:nvPr/>
        </p:nvSpPr>
        <p:spPr>
          <a:xfrm rot="16200000">
            <a:off x="2304042" y="1511403"/>
            <a:ext cx="2431807"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5EE0C33A-18F3-C027-1476-749AA19C4BEF}"/>
              </a:ext>
            </a:extLst>
          </p:cNvPr>
          <p:cNvSpPr txBox="1"/>
          <p:nvPr/>
        </p:nvSpPr>
        <p:spPr>
          <a:xfrm>
            <a:off x="2878285" y="2396411"/>
            <a:ext cx="1283316"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السلطة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Shape">
            <a:extLst>
              <a:ext uri="{FF2B5EF4-FFF2-40B4-BE49-F238E27FC236}">
                <a16:creationId xmlns:a16="http://schemas.microsoft.com/office/drawing/2014/main" id="{7153E315-EA22-7870-A346-537A1F63F1EF}"/>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1BB297EC-C564-1988-8B7A-96489C2DB358}"/>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22E1B4A3-57F7-0B47-99C9-3E9BEA2F6F8D}"/>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03</a:t>
            </a:r>
          </a:p>
        </p:txBody>
      </p:sp>
      <p:sp>
        <p:nvSpPr>
          <p:cNvPr id="2" name="TextBox 19">
            <a:extLst>
              <a:ext uri="{FF2B5EF4-FFF2-40B4-BE49-F238E27FC236}">
                <a16:creationId xmlns:a16="http://schemas.microsoft.com/office/drawing/2014/main" id="{C11BE88E-12E2-9DC0-9B06-932A02DA3E09}"/>
              </a:ext>
            </a:extLst>
          </p:cNvPr>
          <p:cNvSpPr txBox="1"/>
          <p:nvPr/>
        </p:nvSpPr>
        <p:spPr>
          <a:xfrm>
            <a:off x="2085829" y="2856140"/>
            <a:ext cx="2868231"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يميل الناس للانصياع للمصادر الموثوقة والمعترف بها</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971080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3203F-0E9A-87DC-FF2A-25306100DDB3}"/>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09A9D180-9330-064C-6914-BED85DBBE29D}"/>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23D7F3F7-4129-4C0A-2285-5EA7DD556FAC}"/>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6EE695DB-3DEB-C069-716C-B719B7F7E0DF}"/>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6D373261-4222-190B-8247-FC19F20DFE83}"/>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DCE1D50F-F313-FB0B-A1C0-3A57D0FC8A4D}"/>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601AECF0-D904-0BE2-9C5D-3D25AFB50881}"/>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5" name="TextBox 19">
            <a:extLst>
              <a:ext uri="{FF2B5EF4-FFF2-40B4-BE49-F238E27FC236}">
                <a16:creationId xmlns:a16="http://schemas.microsoft.com/office/drawing/2014/main" id="{4F8F53A1-F4AF-CE68-DA69-623970B2A4DC}"/>
              </a:ext>
            </a:extLst>
          </p:cNvPr>
          <p:cNvSpPr txBox="1"/>
          <p:nvPr/>
        </p:nvSpPr>
        <p:spPr>
          <a:xfrm>
            <a:off x="9509762" y="2396411"/>
            <a:ext cx="1518855"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المعاملة بالمثل</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Shape">
            <a:extLst>
              <a:ext uri="{FF2B5EF4-FFF2-40B4-BE49-F238E27FC236}">
                <a16:creationId xmlns:a16="http://schemas.microsoft.com/office/drawing/2014/main" id="{FD89BB0E-4AAB-66D8-F823-C31352F50389}"/>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F194FAC0-5FA0-2CB6-DE8F-9C1EA20A0F66}"/>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7CAD0CDF-A3A7-98D8-21E4-DCD45D6A44AA}"/>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49927634-DB3B-C83E-C657-5703A3B3903E}"/>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02</a:t>
            </a:r>
          </a:p>
        </p:txBody>
      </p:sp>
      <p:sp>
        <p:nvSpPr>
          <p:cNvPr id="12" name="TextBox 26">
            <a:extLst>
              <a:ext uri="{FF2B5EF4-FFF2-40B4-BE49-F238E27FC236}">
                <a16:creationId xmlns:a16="http://schemas.microsoft.com/office/drawing/2014/main" id="{B79B37C4-3C93-B31C-94D9-B89862855EC1}"/>
              </a:ext>
            </a:extLst>
          </p:cNvPr>
          <p:cNvSpPr txBox="1"/>
          <p:nvPr/>
        </p:nvSpPr>
        <p:spPr>
          <a:xfrm>
            <a:off x="6198435" y="2421404"/>
            <a:ext cx="1283316"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الندرة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7B72CDFA-8E86-47ED-2835-56BC6DFD7B68}"/>
              </a:ext>
            </a:extLst>
          </p:cNvPr>
          <p:cNvSpPr/>
          <p:nvPr/>
        </p:nvSpPr>
        <p:spPr>
          <a:xfrm rot="16200000">
            <a:off x="2776919" y="1038526"/>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39B83281-6921-BADA-9877-4B9351BCDCA4}"/>
              </a:ext>
            </a:extLst>
          </p:cNvPr>
          <p:cNvSpPr txBox="1"/>
          <p:nvPr/>
        </p:nvSpPr>
        <p:spPr>
          <a:xfrm>
            <a:off x="2878285" y="2396411"/>
            <a:ext cx="1283316"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السلطة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Shape">
            <a:extLst>
              <a:ext uri="{FF2B5EF4-FFF2-40B4-BE49-F238E27FC236}">
                <a16:creationId xmlns:a16="http://schemas.microsoft.com/office/drawing/2014/main" id="{7AEE78D1-7E5F-74B1-CD2A-A32EF154BC5C}"/>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355193B6-10C7-4264-9732-BE53A689CDA2}"/>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16FF9579-A0FA-26AB-0BDF-A75A3F0F3E21}"/>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03</a:t>
            </a:r>
          </a:p>
        </p:txBody>
      </p:sp>
      <p:sp>
        <p:nvSpPr>
          <p:cNvPr id="18" name="Shape">
            <a:extLst>
              <a:ext uri="{FF2B5EF4-FFF2-40B4-BE49-F238E27FC236}">
                <a16:creationId xmlns:a16="http://schemas.microsoft.com/office/drawing/2014/main" id="{780833BF-A2A6-E0E7-9118-3115006B7305}"/>
              </a:ext>
            </a:extLst>
          </p:cNvPr>
          <p:cNvSpPr/>
          <p:nvPr/>
        </p:nvSpPr>
        <p:spPr>
          <a:xfrm rot="16200000">
            <a:off x="7804036" y="3392458"/>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50A3A7"/>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7" name="TextBox 40">
            <a:extLst>
              <a:ext uri="{FF2B5EF4-FFF2-40B4-BE49-F238E27FC236}">
                <a16:creationId xmlns:a16="http://schemas.microsoft.com/office/drawing/2014/main" id="{C0AF91C5-83D1-86F1-F112-519E68AAB3BE}"/>
              </a:ext>
            </a:extLst>
          </p:cNvPr>
          <p:cNvSpPr txBox="1"/>
          <p:nvPr/>
        </p:nvSpPr>
        <p:spPr>
          <a:xfrm>
            <a:off x="7669911" y="4770182"/>
            <a:ext cx="1754301" cy="400494"/>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الاتساق والالتزام</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Shape">
            <a:extLst>
              <a:ext uri="{FF2B5EF4-FFF2-40B4-BE49-F238E27FC236}">
                <a16:creationId xmlns:a16="http://schemas.microsoft.com/office/drawing/2014/main" id="{30A251B3-30AF-53A4-C66F-1394D3E32D31}"/>
              </a:ext>
            </a:extLst>
          </p:cNvPr>
          <p:cNvSpPr/>
          <p:nvPr/>
        </p:nvSpPr>
        <p:spPr>
          <a:xfrm>
            <a:off x="7905992" y="336364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6" name="Circle">
            <a:extLst>
              <a:ext uri="{FF2B5EF4-FFF2-40B4-BE49-F238E27FC236}">
                <a16:creationId xmlns:a16="http://schemas.microsoft.com/office/drawing/2014/main" id="{458B04D8-0B5E-305E-E957-72F58CEC9723}"/>
              </a:ext>
            </a:extLst>
          </p:cNvPr>
          <p:cNvSpPr/>
          <p:nvPr/>
        </p:nvSpPr>
        <p:spPr>
          <a:xfrm>
            <a:off x="7905992" y="336364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7" name="TextBox 47">
            <a:extLst>
              <a:ext uri="{FF2B5EF4-FFF2-40B4-BE49-F238E27FC236}">
                <a16:creationId xmlns:a16="http://schemas.microsoft.com/office/drawing/2014/main" id="{D086D553-1541-0F50-CF42-112DBA7CE465}"/>
              </a:ext>
            </a:extLst>
          </p:cNvPr>
          <p:cNvSpPr txBox="1"/>
          <p:nvPr/>
        </p:nvSpPr>
        <p:spPr>
          <a:xfrm>
            <a:off x="8230664" y="3811910"/>
            <a:ext cx="495649"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04</a:t>
            </a:r>
          </a:p>
        </p:txBody>
      </p:sp>
    </p:spTree>
    <p:extLst>
      <p:ext uri="{BB962C8B-B14F-4D97-AF65-F5344CB8AC3E}">
        <p14:creationId xmlns:p14="http://schemas.microsoft.com/office/powerpoint/2010/main" val="24783204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D294C-8086-4B6F-392E-F45F53DEFF78}"/>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0C18A872-8BCF-7A07-540C-9830F60CD09A}"/>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992CCB9A-4D37-764A-9C4F-ECF68571AB59}"/>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F7E757B1-9093-A21F-8834-0A7F591F8A33}"/>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28B702B4-C1E9-57B9-A8A6-D36E23307AAE}"/>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A49001E9-B3AE-BC0B-E22B-5346A3378A3C}"/>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313E1842-84E2-F36E-4986-08FB1539F962}"/>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5" name="TextBox 19">
            <a:extLst>
              <a:ext uri="{FF2B5EF4-FFF2-40B4-BE49-F238E27FC236}">
                <a16:creationId xmlns:a16="http://schemas.microsoft.com/office/drawing/2014/main" id="{EA24CE73-9624-9858-B487-F0B42A71BE44}"/>
              </a:ext>
            </a:extLst>
          </p:cNvPr>
          <p:cNvSpPr txBox="1"/>
          <p:nvPr/>
        </p:nvSpPr>
        <p:spPr>
          <a:xfrm>
            <a:off x="9509762" y="2396411"/>
            <a:ext cx="1518855"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المعاملة بالمثل</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Shape">
            <a:extLst>
              <a:ext uri="{FF2B5EF4-FFF2-40B4-BE49-F238E27FC236}">
                <a16:creationId xmlns:a16="http://schemas.microsoft.com/office/drawing/2014/main" id="{E8CFAE74-18A9-B84E-1C46-325A8B90A44A}"/>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6FCD6407-80A9-EBE7-B2CE-D40EF68853B2}"/>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90BD5539-9486-5E25-80DE-C33FABF034B7}"/>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0E8C18A2-7732-62C9-FFB5-2CF31569DCB2}"/>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02</a:t>
            </a:r>
          </a:p>
        </p:txBody>
      </p:sp>
      <p:sp>
        <p:nvSpPr>
          <p:cNvPr id="12" name="TextBox 26">
            <a:extLst>
              <a:ext uri="{FF2B5EF4-FFF2-40B4-BE49-F238E27FC236}">
                <a16:creationId xmlns:a16="http://schemas.microsoft.com/office/drawing/2014/main" id="{EE361672-463D-C146-4245-932697B38050}"/>
              </a:ext>
            </a:extLst>
          </p:cNvPr>
          <p:cNvSpPr txBox="1"/>
          <p:nvPr/>
        </p:nvSpPr>
        <p:spPr>
          <a:xfrm>
            <a:off x="6198435" y="2421404"/>
            <a:ext cx="1283316"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الندرة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650E732B-29B5-248A-46B9-1E383D2A37B9}"/>
              </a:ext>
            </a:extLst>
          </p:cNvPr>
          <p:cNvSpPr/>
          <p:nvPr/>
        </p:nvSpPr>
        <p:spPr>
          <a:xfrm rot="16200000">
            <a:off x="2776919" y="1038526"/>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BB7FB1CC-0BC2-3EE8-10AD-FA4F0E142A50}"/>
              </a:ext>
            </a:extLst>
          </p:cNvPr>
          <p:cNvSpPr txBox="1"/>
          <p:nvPr/>
        </p:nvSpPr>
        <p:spPr>
          <a:xfrm>
            <a:off x="2878285" y="2396411"/>
            <a:ext cx="1283316"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السلطة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Shape">
            <a:extLst>
              <a:ext uri="{FF2B5EF4-FFF2-40B4-BE49-F238E27FC236}">
                <a16:creationId xmlns:a16="http://schemas.microsoft.com/office/drawing/2014/main" id="{FF56BE3D-3603-3D1E-5B6C-330F593FA0A9}"/>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C40CEF41-19CF-5508-8FF3-D4E53ADF70AB}"/>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E2551C0B-2929-2D70-6AEB-CC325B09F8CB}"/>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03</a:t>
            </a:r>
          </a:p>
        </p:txBody>
      </p:sp>
      <p:sp>
        <p:nvSpPr>
          <p:cNvPr id="18" name="Shape">
            <a:extLst>
              <a:ext uri="{FF2B5EF4-FFF2-40B4-BE49-F238E27FC236}">
                <a16:creationId xmlns:a16="http://schemas.microsoft.com/office/drawing/2014/main" id="{7623D9C8-5E4F-6B42-7B46-68B6C592F311}"/>
              </a:ext>
            </a:extLst>
          </p:cNvPr>
          <p:cNvSpPr/>
          <p:nvPr/>
        </p:nvSpPr>
        <p:spPr>
          <a:xfrm rot="16200000">
            <a:off x="7354965" y="3841529"/>
            <a:ext cx="2384195"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50A3A7"/>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7" name="TextBox 40">
            <a:extLst>
              <a:ext uri="{FF2B5EF4-FFF2-40B4-BE49-F238E27FC236}">
                <a16:creationId xmlns:a16="http://schemas.microsoft.com/office/drawing/2014/main" id="{A37F0DEB-00F6-7636-ACF4-BF220CB704A2}"/>
              </a:ext>
            </a:extLst>
          </p:cNvPr>
          <p:cNvSpPr txBox="1"/>
          <p:nvPr/>
        </p:nvSpPr>
        <p:spPr>
          <a:xfrm>
            <a:off x="7669911" y="4770182"/>
            <a:ext cx="1754301" cy="400494"/>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الاتساق والالتزام</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Shape">
            <a:extLst>
              <a:ext uri="{FF2B5EF4-FFF2-40B4-BE49-F238E27FC236}">
                <a16:creationId xmlns:a16="http://schemas.microsoft.com/office/drawing/2014/main" id="{8F4732F2-F9C4-0C9A-74CE-E720F68F1D7E}"/>
              </a:ext>
            </a:extLst>
          </p:cNvPr>
          <p:cNvSpPr/>
          <p:nvPr/>
        </p:nvSpPr>
        <p:spPr>
          <a:xfrm>
            <a:off x="7905992" y="336364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6" name="Circle">
            <a:extLst>
              <a:ext uri="{FF2B5EF4-FFF2-40B4-BE49-F238E27FC236}">
                <a16:creationId xmlns:a16="http://schemas.microsoft.com/office/drawing/2014/main" id="{39B4D058-0EF1-46A9-590F-F626361191A5}"/>
              </a:ext>
            </a:extLst>
          </p:cNvPr>
          <p:cNvSpPr/>
          <p:nvPr/>
        </p:nvSpPr>
        <p:spPr>
          <a:xfrm>
            <a:off x="7905992" y="336364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7" name="TextBox 47">
            <a:extLst>
              <a:ext uri="{FF2B5EF4-FFF2-40B4-BE49-F238E27FC236}">
                <a16:creationId xmlns:a16="http://schemas.microsoft.com/office/drawing/2014/main" id="{DE0D0A12-5791-6874-3A25-4743C53D13A0}"/>
              </a:ext>
            </a:extLst>
          </p:cNvPr>
          <p:cNvSpPr txBox="1"/>
          <p:nvPr/>
        </p:nvSpPr>
        <p:spPr>
          <a:xfrm>
            <a:off x="8230664" y="3811910"/>
            <a:ext cx="495649"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04</a:t>
            </a:r>
          </a:p>
        </p:txBody>
      </p:sp>
      <p:sp>
        <p:nvSpPr>
          <p:cNvPr id="2" name="TextBox 19">
            <a:extLst>
              <a:ext uri="{FF2B5EF4-FFF2-40B4-BE49-F238E27FC236}">
                <a16:creationId xmlns:a16="http://schemas.microsoft.com/office/drawing/2014/main" id="{134BC035-52DF-4003-8762-7CC0902172AA}"/>
              </a:ext>
            </a:extLst>
          </p:cNvPr>
          <p:cNvSpPr txBox="1"/>
          <p:nvPr/>
        </p:nvSpPr>
        <p:spPr>
          <a:xfrm>
            <a:off x="7112945" y="5117132"/>
            <a:ext cx="2868231" cy="1356140"/>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عندما يلتزم الأشخاص علناً بموقف أو فكرة، يزداد احتمال تمسكهم بها. أظهرت دراسات روبرت </a:t>
            </a:r>
            <a:r>
              <a:rPr lang="ar-EG" b="1" dirty="0" err="1">
                <a:solidFill>
                  <a:schemeClr val="bg1"/>
                </a:solidFill>
                <a:latin typeface="Times New Roman" panose="02020603050405020304" pitchFamily="18" charset="0"/>
                <a:ea typeface="Calibri" panose="020F0502020204030204" pitchFamily="34" charset="0"/>
                <a:cs typeface="Adobe Arabic" panose="02040503050201020203" pitchFamily="18" charset="-78"/>
              </a:rPr>
              <a:t>تشالديني</a:t>
            </a: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 أن الالتزامات الصغيرة تؤدي إلى التزامات أكبر فيما بعد.</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164026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41343-21AE-73A8-B6AE-2996210048E6}"/>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F1DED08A-B362-B13C-5D7C-50A39A60DEA5}"/>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2BD012BB-6EE5-A42D-6DBF-3E72DBAFB630}"/>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74C0AB61-04E7-D8A8-0D5D-C97EA0BBE3E5}"/>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A96DB860-14AC-743E-B703-8F0613CCBB2A}"/>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C8427DF9-B316-5E46-C2E4-9EFF8AD64313}"/>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2AA7800F-4B88-1B94-7EF1-21221732C6CC}"/>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5" name="TextBox 19">
            <a:extLst>
              <a:ext uri="{FF2B5EF4-FFF2-40B4-BE49-F238E27FC236}">
                <a16:creationId xmlns:a16="http://schemas.microsoft.com/office/drawing/2014/main" id="{0E7BE1C3-C5C7-968D-59E2-0601AAF63678}"/>
              </a:ext>
            </a:extLst>
          </p:cNvPr>
          <p:cNvSpPr txBox="1"/>
          <p:nvPr/>
        </p:nvSpPr>
        <p:spPr>
          <a:xfrm>
            <a:off x="9509762" y="2396411"/>
            <a:ext cx="1518855"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المعاملة بالمثل</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Shape">
            <a:extLst>
              <a:ext uri="{FF2B5EF4-FFF2-40B4-BE49-F238E27FC236}">
                <a16:creationId xmlns:a16="http://schemas.microsoft.com/office/drawing/2014/main" id="{DD0900D8-5854-5FE8-E5C1-144858937AF0}"/>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8C2E5874-48AC-52C7-20B1-F52F355D4532}"/>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2D18D63D-C636-6E6D-F10A-DB1EA595E052}"/>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71B69681-5DF5-F961-D178-69160B0A999A}"/>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02</a:t>
            </a:r>
          </a:p>
        </p:txBody>
      </p:sp>
      <p:sp>
        <p:nvSpPr>
          <p:cNvPr id="12" name="TextBox 26">
            <a:extLst>
              <a:ext uri="{FF2B5EF4-FFF2-40B4-BE49-F238E27FC236}">
                <a16:creationId xmlns:a16="http://schemas.microsoft.com/office/drawing/2014/main" id="{0CAE6D1B-A014-14BD-BA66-90C41A9DEE71}"/>
              </a:ext>
            </a:extLst>
          </p:cNvPr>
          <p:cNvSpPr txBox="1"/>
          <p:nvPr/>
        </p:nvSpPr>
        <p:spPr>
          <a:xfrm>
            <a:off x="6198435" y="2421404"/>
            <a:ext cx="1283316"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الندرة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53D9421D-D1A4-470A-298F-1560B0979A91}"/>
              </a:ext>
            </a:extLst>
          </p:cNvPr>
          <p:cNvSpPr/>
          <p:nvPr/>
        </p:nvSpPr>
        <p:spPr>
          <a:xfrm rot="16200000">
            <a:off x="2776919" y="1038526"/>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064E7431-AE16-8204-F78E-71909C4C4A1C}"/>
              </a:ext>
            </a:extLst>
          </p:cNvPr>
          <p:cNvSpPr txBox="1"/>
          <p:nvPr/>
        </p:nvSpPr>
        <p:spPr>
          <a:xfrm>
            <a:off x="2878285" y="2396411"/>
            <a:ext cx="1283316"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السلطة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Shape">
            <a:extLst>
              <a:ext uri="{FF2B5EF4-FFF2-40B4-BE49-F238E27FC236}">
                <a16:creationId xmlns:a16="http://schemas.microsoft.com/office/drawing/2014/main" id="{134B3B5D-172C-7A6B-1833-AE3C25B806E8}"/>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25FA2509-CEAE-33B2-F06E-06A11FDFE2C5}"/>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358F4DC2-B95A-CABA-B516-EA57DD3549A4}"/>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03</a:t>
            </a:r>
          </a:p>
        </p:txBody>
      </p:sp>
      <p:sp>
        <p:nvSpPr>
          <p:cNvPr id="18" name="Shape">
            <a:extLst>
              <a:ext uri="{FF2B5EF4-FFF2-40B4-BE49-F238E27FC236}">
                <a16:creationId xmlns:a16="http://schemas.microsoft.com/office/drawing/2014/main" id="{E4161029-4DA7-2BAC-314C-946307DB87E5}"/>
              </a:ext>
            </a:extLst>
          </p:cNvPr>
          <p:cNvSpPr/>
          <p:nvPr/>
        </p:nvSpPr>
        <p:spPr>
          <a:xfrm rot="16200000">
            <a:off x="7804036" y="3392458"/>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50A3A7"/>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7" name="TextBox 40">
            <a:extLst>
              <a:ext uri="{FF2B5EF4-FFF2-40B4-BE49-F238E27FC236}">
                <a16:creationId xmlns:a16="http://schemas.microsoft.com/office/drawing/2014/main" id="{3A0A70F8-468C-CE8E-4AB5-D58E08442F14}"/>
              </a:ext>
            </a:extLst>
          </p:cNvPr>
          <p:cNvSpPr txBox="1"/>
          <p:nvPr/>
        </p:nvSpPr>
        <p:spPr>
          <a:xfrm>
            <a:off x="7669911" y="4770182"/>
            <a:ext cx="1754301"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الاتساق والالتزام</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Shape">
            <a:extLst>
              <a:ext uri="{FF2B5EF4-FFF2-40B4-BE49-F238E27FC236}">
                <a16:creationId xmlns:a16="http://schemas.microsoft.com/office/drawing/2014/main" id="{D063A5A6-6709-9D13-493E-65788C670F05}"/>
              </a:ext>
            </a:extLst>
          </p:cNvPr>
          <p:cNvSpPr/>
          <p:nvPr/>
        </p:nvSpPr>
        <p:spPr>
          <a:xfrm>
            <a:off x="7905992" y="336364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6" name="Circle">
            <a:extLst>
              <a:ext uri="{FF2B5EF4-FFF2-40B4-BE49-F238E27FC236}">
                <a16:creationId xmlns:a16="http://schemas.microsoft.com/office/drawing/2014/main" id="{418F999B-95D5-A53E-4A6D-A1701A593022}"/>
              </a:ext>
            </a:extLst>
          </p:cNvPr>
          <p:cNvSpPr/>
          <p:nvPr/>
        </p:nvSpPr>
        <p:spPr>
          <a:xfrm>
            <a:off x="7905992" y="336364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7" name="TextBox 47">
            <a:extLst>
              <a:ext uri="{FF2B5EF4-FFF2-40B4-BE49-F238E27FC236}">
                <a16:creationId xmlns:a16="http://schemas.microsoft.com/office/drawing/2014/main" id="{A1DE6663-4030-BE5D-6E83-FC7B58FC1923}"/>
              </a:ext>
            </a:extLst>
          </p:cNvPr>
          <p:cNvSpPr txBox="1"/>
          <p:nvPr/>
        </p:nvSpPr>
        <p:spPr>
          <a:xfrm>
            <a:off x="8230664" y="3811910"/>
            <a:ext cx="495649"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04</a:t>
            </a:r>
          </a:p>
        </p:txBody>
      </p:sp>
      <p:sp>
        <p:nvSpPr>
          <p:cNvPr id="23" name="Shape">
            <a:extLst>
              <a:ext uri="{FF2B5EF4-FFF2-40B4-BE49-F238E27FC236}">
                <a16:creationId xmlns:a16="http://schemas.microsoft.com/office/drawing/2014/main" id="{4EFD1B58-778C-E0FA-7E96-B74109AAEA84}"/>
              </a:ext>
            </a:extLst>
          </p:cNvPr>
          <p:cNvSpPr/>
          <p:nvPr/>
        </p:nvSpPr>
        <p:spPr>
          <a:xfrm rot="16200000">
            <a:off x="3418577" y="3392459"/>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chemeClr val="accent1">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9" name="TextBox 19">
            <a:extLst>
              <a:ext uri="{FF2B5EF4-FFF2-40B4-BE49-F238E27FC236}">
                <a16:creationId xmlns:a16="http://schemas.microsoft.com/office/drawing/2014/main" id="{E2ED442C-BFA8-B865-B03A-C75F0209ADF3}"/>
              </a:ext>
            </a:extLst>
          </p:cNvPr>
          <p:cNvSpPr txBox="1"/>
          <p:nvPr/>
        </p:nvSpPr>
        <p:spPr>
          <a:xfrm>
            <a:off x="3401766" y="4782400"/>
            <a:ext cx="1413207"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الإعجاب</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Shape">
            <a:extLst>
              <a:ext uri="{FF2B5EF4-FFF2-40B4-BE49-F238E27FC236}">
                <a16:creationId xmlns:a16="http://schemas.microsoft.com/office/drawing/2014/main" id="{86FA9381-44E6-BBD7-0D3F-A806A88EF66A}"/>
              </a:ext>
            </a:extLst>
          </p:cNvPr>
          <p:cNvSpPr/>
          <p:nvPr/>
        </p:nvSpPr>
        <p:spPr>
          <a:xfrm>
            <a:off x="3535874" y="331448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1" name="Circle">
            <a:extLst>
              <a:ext uri="{FF2B5EF4-FFF2-40B4-BE49-F238E27FC236}">
                <a16:creationId xmlns:a16="http://schemas.microsoft.com/office/drawing/2014/main" id="{C4AA56DB-A535-93C4-4316-1CE8F1C59802}"/>
              </a:ext>
            </a:extLst>
          </p:cNvPr>
          <p:cNvSpPr/>
          <p:nvPr/>
        </p:nvSpPr>
        <p:spPr>
          <a:xfrm>
            <a:off x="3535874" y="331448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2" name="TextBox 48">
            <a:extLst>
              <a:ext uri="{FF2B5EF4-FFF2-40B4-BE49-F238E27FC236}">
                <a16:creationId xmlns:a16="http://schemas.microsoft.com/office/drawing/2014/main" id="{854AFA41-ED57-163D-544D-2EDA5905A87E}"/>
              </a:ext>
            </a:extLst>
          </p:cNvPr>
          <p:cNvSpPr txBox="1"/>
          <p:nvPr/>
        </p:nvSpPr>
        <p:spPr>
          <a:xfrm>
            <a:off x="3833295" y="3673517"/>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05</a:t>
            </a:r>
          </a:p>
        </p:txBody>
      </p:sp>
    </p:spTree>
    <p:extLst>
      <p:ext uri="{BB962C8B-B14F-4D97-AF65-F5344CB8AC3E}">
        <p14:creationId xmlns:p14="http://schemas.microsoft.com/office/powerpoint/2010/main" val="3799079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C7ECB-EA6B-D72A-9E6A-2A8577A3F848}"/>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294C5172-E8D5-D5F4-B441-93BCB39FF982}"/>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852402F0-6DB4-967C-1A5B-D11A0288C0C9}"/>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1F8C84C0-28F8-C85F-381C-5C068DEBF5F4}"/>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C3AB35F8-DD1A-3D04-7829-B9C6B3864E96}"/>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159E8AC0-6AC7-5137-791A-683847A9B513}"/>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A0629D7E-DEA1-6235-754C-D2C9DD158B3F}"/>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01</a:t>
              </a:r>
            </a:p>
          </p:txBody>
        </p:sp>
      </p:grpSp>
      <p:sp>
        <p:nvSpPr>
          <p:cNvPr id="5" name="TextBox 19">
            <a:extLst>
              <a:ext uri="{FF2B5EF4-FFF2-40B4-BE49-F238E27FC236}">
                <a16:creationId xmlns:a16="http://schemas.microsoft.com/office/drawing/2014/main" id="{613491E9-0016-ED65-B392-0E370741751C}"/>
              </a:ext>
            </a:extLst>
          </p:cNvPr>
          <p:cNvSpPr txBox="1"/>
          <p:nvPr/>
        </p:nvSpPr>
        <p:spPr>
          <a:xfrm>
            <a:off x="9509762" y="2396411"/>
            <a:ext cx="1518855"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المعاملة بالمثل</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3" name="Shape">
            <a:extLst>
              <a:ext uri="{FF2B5EF4-FFF2-40B4-BE49-F238E27FC236}">
                <a16:creationId xmlns:a16="http://schemas.microsoft.com/office/drawing/2014/main" id="{F05D6D00-155A-DBDA-44BB-932C27D5551E}"/>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36131E18-2007-C9ED-B9FA-84B2BB006B5E}"/>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02A23A79-263E-5110-5D21-3A67562F6F65}"/>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EDDD07EA-2C6D-ABEC-0A48-888686EA9037}"/>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02</a:t>
            </a:r>
          </a:p>
        </p:txBody>
      </p:sp>
      <p:sp>
        <p:nvSpPr>
          <p:cNvPr id="12" name="TextBox 26">
            <a:extLst>
              <a:ext uri="{FF2B5EF4-FFF2-40B4-BE49-F238E27FC236}">
                <a16:creationId xmlns:a16="http://schemas.microsoft.com/office/drawing/2014/main" id="{EFCBAC41-988E-691F-01ED-9BFEC3A6B032}"/>
              </a:ext>
            </a:extLst>
          </p:cNvPr>
          <p:cNvSpPr txBox="1"/>
          <p:nvPr/>
        </p:nvSpPr>
        <p:spPr>
          <a:xfrm>
            <a:off x="6198435" y="2421404"/>
            <a:ext cx="1283316"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الندرة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879BB62D-F819-9A63-277B-7791C3BCDE49}"/>
              </a:ext>
            </a:extLst>
          </p:cNvPr>
          <p:cNvSpPr/>
          <p:nvPr/>
        </p:nvSpPr>
        <p:spPr>
          <a:xfrm rot="16200000">
            <a:off x="2776919" y="1038526"/>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FBFD05B7-715B-B0E9-7821-94D85EB97D27}"/>
              </a:ext>
            </a:extLst>
          </p:cNvPr>
          <p:cNvSpPr txBox="1"/>
          <p:nvPr/>
        </p:nvSpPr>
        <p:spPr>
          <a:xfrm>
            <a:off x="2878285" y="2396411"/>
            <a:ext cx="1283316"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السلطة</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20" name="Shape">
            <a:extLst>
              <a:ext uri="{FF2B5EF4-FFF2-40B4-BE49-F238E27FC236}">
                <a16:creationId xmlns:a16="http://schemas.microsoft.com/office/drawing/2014/main" id="{CE5BE6E2-19FE-01CC-966D-9CBA4C01C380}"/>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E2573B8F-564F-023E-C27D-E0D3409A662A}"/>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9173FEDD-EF1B-3FFF-F5E5-CE2D482061C0}"/>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03</a:t>
            </a:r>
          </a:p>
        </p:txBody>
      </p:sp>
      <p:sp>
        <p:nvSpPr>
          <p:cNvPr id="18" name="Shape">
            <a:extLst>
              <a:ext uri="{FF2B5EF4-FFF2-40B4-BE49-F238E27FC236}">
                <a16:creationId xmlns:a16="http://schemas.microsoft.com/office/drawing/2014/main" id="{6BCEB08F-5DA9-EBFA-9934-AE0357B68944}"/>
              </a:ext>
            </a:extLst>
          </p:cNvPr>
          <p:cNvSpPr/>
          <p:nvPr/>
        </p:nvSpPr>
        <p:spPr>
          <a:xfrm rot="16200000">
            <a:off x="7804036" y="3392458"/>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50A3A7"/>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7" name="TextBox 40">
            <a:extLst>
              <a:ext uri="{FF2B5EF4-FFF2-40B4-BE49-F238E27FC236}">
                <a16:creationId xmlns:a16="http://schemas.microsoft.com/office/drawing/2014/main" id="{5D2C2B5F-DC3B-347F-B739-AED91DF3FBFF}"/>
              </a:ext>
            </a:extLst>
          </p:cNvPr>
          <p:cNvSpPr txBox="1"/>
          <p:nvPr/>
        </p:nvSpPr>
        <p:spPr>
          <a:xfrm>
            <a:off x="7669911" y="4770182"/>
            <a:ext cx="1754301"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الاتساق والالتزام</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Shape">
            <a:extLst>
              <a:ext uri="{FF2B5EF4-FFF2-40B4-BE49-F238E27FC236}">
                <a16:creationId xmlns:a16="http://schemas.microsoft.com/office/drawing/2014/main" id="{BBA7FE2B-6AF8-63E2-90AD-A7BD1C1A495C}"/>
              </a:ext>
            </a:extLst>
          </p:cNvPr>
          <p:cNvSpPr/>
          <p:nvPr/>
        </p:nvSpPr>
        <p:spPr>
          <a:xfrm>
            <a:off x="7905992" y="336364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6" name="Circle">
            <a:extLst>
              <a:ext uri="{FF2B5EF4-FFF2-40B4-BE49-F238E27FC236}">
                <a16:creationId xmlns:a16="http://schemas.microsoft.com/office/drawing/2014/main" id="{0D2817E4-2508-59B0-5179-4A01DEBC5591}"/>
              </a:ext>
            </a:extLst>
          </p:cNvPr>
          <p:cNvSpPr/>
          <p:nvPr/>
        </p:nvSpPr>
        <p:spPr>
          <a:xfrm>
            <a:off x="7905992" y="336364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7" name="TextBox 47">
            <a:extLst>
              <a:ext uri="{FF2B5EF4-FFF2-40B4-BE49-F238E27FC236}">
                <a16:creationId xmlns:a16="http://schemas.microsoft.com/office/drawing/2014/main" id="{24898394-B24D-DDF9-B5AD-66CDD02B294E}"/>
              </a:ext>
            </a:extLst>
          </p:cNvPr>
          <p:cNvSpPr txBox="1"/>
          <p:nvPr/>
        </p:nvSpPr>
        <p:spPr>
          <a:xfrm>
            <a:off x="8230664" y="3811910"/>
            <a:ext cx="495649"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04</a:t>
            </a:r>
          </a:p>
        </p:txBody>
      </p:sp>
      <p:sp>
        <p:nvSpPr>
          <p:cNvPr id="23" name="Shape">
            <a:extLst>
              <a:ext uri="{FF2B5EF4-FFF2-40B4-BE49-F238E27FC236}">
                <a16:creationId xmlns:a16="http://schemas.microsoft.com/office/drawing/2014/main" id="{8BFC14B1-1AB4-2E4B-D37F-CE70F683E8EF}"/>
              </a:ext>
            </a:extLst>
          </p:cNvPr>
          <p:cNvSpPr/>
          <p:nvPr/>
        </p:nvSpPr>
        <p:spPr>
          <a:xfrm rot="16200000">
            <a:off x="3050788" y="3760248"/>
            <a:ext cx="2221631"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chemeClr val="accent1">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9" name="TextBox 19">
            <a:extLst>
              <a:ext uri="{FF2B5EF4-FFF2-40B4-BE49-F238E27FC236}">
                <a16:creationId xmlns:a16="http://schemas.microsoft.com/office/drawing/2014/main" id="{6E8ED8F8-D6BC-348E-533D-AE8FF8E87BDE}"/>
              </a:ext>
            </a:extLst>
          </p:cNvPr>
          <p:cNvSpPr txBox="1"/>
          <p:nvPr/>
        </p:nvSpPr>
        <p:spPr>
          <a:xfrm>
            <a:off x="3401766" y="4782400"/>
            <a:ext cx="1413207"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الإعجاب</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Shape">
            <a:extLst>
              <a:ext uri="{FF2B5EF4-FFF2-40B4-BE49-F238E27FC236}">
                <a16:creationId xmlns:a16="http://schemas.microsoft.com/office/drawing/2014/main" id="{CFB0BDA4-076D-2B2D-E548-87D3A85B8970}"/>
              </a:ext>
            </a:extLst>
          </p:cNvPr>
          <p:cNvSpPr/>
          <p:nvPr/>
        </p:nvSpPr>
        <p:spPr>
          <a:xfrm>
            <a:off x="3535874" y="331448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1" name="Circle">
            <a:extLst>
              <a:ext uri="{FF2B5EF4-FFF2-40B4-BE49-F238E27FC236}">
                <a16:creationId xmlns:a16="http://schemas.microsoft.com/office/drawing/2014/main" id="{5BCA8D69-44BD-E971-9151-1A4D58ECC0C2}"/>
              </a:ext>
            </a:extLst>
          </p:cNvPr>
          <p:cNvSpPr/>
          <p:nvPr/>
        </p:nvSpPr>
        <p:spPr>
          <a:xfrm>
            <a:off x="3535874" y="331448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2" name="TextBox 48">
            <a:extLst>
              <a:ext uri="{FF2B5EF4-FFF2-40B4-BE49-F238E27FC236}">
                <a16:creationId xmlns:a16="http://schemas.microsoft.com/office/drawing/2014/main" id="{B9370470-ECB5-493F-A713-E934853B9002}"/>
              </a:ext>
            </a:extLst>
          </p:cNvPr>
          <p:cNvSpPr txBox="1"/>
          <p:nvPr/>
        </p:nvSpPr>
        <p:spPr>
          <a:xfrm>
            <a:off x="3833295" y="3673517"/>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05</a:t>
            </a:r>
          </a:p>
        </p:txBody>
      </p:sp>
      <p:sp>
        <p:nvSpPr>
          <p:cNvPr id="2" name="TextBox 19">
            <a:extLst>
              <a:ext uri="{FF2B5EF4-FFF2-40B4-BE49-F238E27FC236}">
                <a16:creationId xmlns:a16="http://schemas.microsoft.com/office/drawing/2014/main" id="{E39BB2DA-F324-5804-F666-4970A53C06CF}"/>
              </a:ext>
            </a:extLst>
          </p:cNvPr>
          <p:cNvSpPr txBox="1"/>
          <p:nvPr/>
        </p:nvSpPr>
        <p:spPr>
          <a:xfrm>
            <a:off x="2599846" y="5131556"/>
            <a:ext cx="3123513" cy="1037592"/>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نميل للموافقة على طلبات الأشخاص الذين نعجب بهم. يتأثر الإعجاب بعوامل مثل التشابه، المجاملات، والتعاون.</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474159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AE76B-EDFB-A481-1D14-0DC19E32DF6D}"/>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C0F4253C-7769-87F5-A5A5-DE2E84DB673E}"/>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الأهداف التفصيلية</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مجموعة 1">
            <a:extLst>
              <a:ext uri="{FF2B5EF4-FFF2-40B4-BE49-F238E27FC236}">
                <a16:creationId xmlns:a16="http://schemas.microsoft.com/office/drawing/2014/main" id="{61D6719E-7CE8-77F8-DF00-E62D5AC9A05D}"/>
              </a:ext>
            </a:extLst>
          </p:cNvPr>
          <p:cNvGrpSpPr/>
          <p:nvPr/>
        </p:nvGrpSpPr>
        <p:grpSpPr>
          <a:xfrm>
            <a:off x="4612640" y="1356517"/>
            <a:ext cx="6984990" cy="567855"/>
            <a:chOff x="4612640" y="1356515"/>
            <a:chExt cx="6984990" cy="567855"/>
          </a:xfrm>
        </p:grpSpPr>
        <p:sp>
          <p:nvSpPr>
            <p:cNvPr id="4" name="مربع نص 3">
              <a:extLst>
                <a:ext uri="{FF2B5EF4-FFF2-40B4-BE49-F238E27FC236}">
                  <a16:creationId xmlns:a16="http://schemas.microsoft.com/office/drawing/2014/main" id="{D87AEB53-6C90-111C-AFC5-C154DBA07897}"/>
                </a:ext>
              </a:extLst>
            </p:cNvPr>
            <p:cNvSpPr txBox="1"/>
            <p:nvPr/>
          </p:nvSpPr>
          <p:spPr>
            <a:xfrm>
              <a:off x="4612640" y="1356515"/>
              <a:ext cx="6499860" cy="523220"/>
            </a:xfrm>
            <a:prstGeom prst="rect">
              <a:avLst/>
            </a:prstGeom>
            <a:noFill/>
          </p:spPr>
          <p:txBody>
            <a:bodyPr wrap="square">
              <a:spAutoFit/>
            </a:bodyPr>
            <a:lstStyle/>
            <a:p>
              <a:pPr algn="r"/>
              <a:r>
                <a:rPr lang="ar-AE" sz="2800" dirty="0">
                  <a:solidFill>
                    <a:srgbClr val="FF0000"/>
                  </a:solidFill>
                  <a:latin typeface="Adobe Arabic" panose="02040503050201020203" pitchFamily="18" charset="-78"/>
                  <a:ea typeface="Calibri" panose="020F0502020204030204" pitchFamily="34" charset="0"/>
                  <a:cs typeface="Adobe Arabic" panose="02040503050201020203" pitchFamily="18" charset="-78"/>
                </a:rPr>
                <a:t>1</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تزويد المشاركين بأدوات تحديد الأهداف وآليات تحقيقها بفعالية.</a:t>
              </a:r>
            </a:p>
          </p:txBody>
        </p:sp>
        <p:pic>
          <p:nvPicPr>
            <p:cNvPr id="16" name="صورة 15" descr="صورة تحتوي على دائرة&#10;&#10;قد يكون المحتوى الذي تم إنشاؤه بواسطة الذكاء الاصطناعي غير صحيح.">
              <a:extLst>
                <a:ext uri="{FF2B5EF4-FFF2-40B4-BE49-F238E27FC236}">
                  <a16:creationId xmlns:a16="http://schemas.microsoft.com/office/drawing/2014/main" id="{23F32CEF-F29B-A514-099D-63D89DC7B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2500" y="1439240"/>
              <a:ext cx="485130" cy="485130"/>
            </a:xfrm>
            <a:prstGeom prst="rect">
              <a:avLst/>
            </a:prstGeom>
          </p:spPr>
        </p:pic>
      </p:grpSp>
      <p:grpSp>
        <p:nvGrpSpPr>
          <p:cNvPr id="6" name="مجموعة 5">
            <a:extLst>
              <a:ext uri="{FF2B5EF4-FFF2-40B4-BE49-F238E27FC236}">
                <a16:creationId xmlns:a16="http://schemas.microsoft.com/office/drawing/2014/main" id="{024B36FF-2CDB-CE8B-0719-DFC81D770B71}"/>
              </a:ext>
            </a:extLst>
          </p:cNvPr>
          <p:cNvGrpSpPr/>
          <p:nvPr/>
        </p:nvGrpSpPr>
        <p:grpSpPr>
          <a:xfrm>
            <a:off x="5011420" y="2143019"/>
            <a:ext cx="6611600" cy="523220"/>
            <a:chOff x="5011420" y="2143019"/>
            <a:chExt cx="6611600" cy="523220"/>
          </a:xfrm>
        </p:grpSpPr>
        <p:sp>
          <p:nvSpPr>
            <p:cNvPr id="7" name="مربع نص 6">
              <a:extLst>
                <a:ext uri="{FF2B5EF4-FFF2-40B4-BE49-F238E27FC236}">
                  <a16:creationId xmlns:a16="http://schemas.microsoft.com/office/drawing/2014/main" id="{C22E520B-F4E9-5943-A28A-75F0FA97BB8E}"/>
                </a:ext>
              </a:extLst>
            </p:cNvPr>
            <p:cNvSpPr txBox="1"/>
            <p:nvPr/>
          </p:nvSpPr>
          <p:spPr>
            <a:xfrm>
              <a:off x="5011420" y="2143019"/>
              <a:ext cx="6101080" cy="523220"/>
            </a:xfrm>
            <a:prstGeom prst="rect">
              <a:avLst/>
            </a:prstGeom>
            <a:noFill/>
          </p:spPr>
          <p:txBody>
            <a:bodyPr wrap="square">
              <a:spAutoFit/>
            </a:bodyPr>
            <a:lstStyle/>
            <a:p>
              <a:pPr algn="r"/>
              <a:r>
                <a:rPr lang="ar-SA" sz="2800" dirty="0">
                  <a:solidFill>
                    <a:srgbClr val="FF0000"/>
                  </a:solidFill>
                  <a:latin typeface="Adobe Arabic" panose="02040503050201020203" pitchFamily="18" charset="-78"/>
                  <a:ea typeface="Calibri" panose="020F0502020204030204" pitchFamily="34" charset="0"/>
                  <a:cs typeface="Adobe Arabic" panose="02040503050201020203" pitchFamily="18" charset="-78"/>
                </a:rPr>
                <a:t>2</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تطوير مهارات المشاركين في التأثير والإقناع والعرض التقديمي.</a:t>
              </a:r>
            </a:p>
          </p:txBody>
        </p:sp>
        <p:pic>
          <p:nvPicPr>
            <p:cNvPr id="17" name="صورة 16" descr="صورة تحتوي على دائرة&#10;&#10;قد يكون المحتوى الذي تم إنشاؤه بواسطة الذكاء الاصطناعي غير صحيح.">
              <a:extLst>
                <a:ext uri="{FF2B5EF4-FFF2-40B4-BE49-F238E27FC236}">
                  <a16:creationId xmlns:a16="http://schemas.microsoft.com/office/drawing/2014/main" id="{53FB3CF8-1D32-A35A-FDFB-7CF07C52A3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7890" y="2181109"/>
              <a:ext cx="485130" cy="485130"/>
            </a:xfrm>
            <a:prstGeom prst="rect">
              <a:avLst/>
            </a:prstGeom>
          </p:spPr>
        </p:pic>
      </p:grpSp>
      <p:grpSp>
        <p:nvGrpSpPr>
          <p:cNvPr id="8" name="مجموعة 7">
            <a:extLst>
              <a:ext uri="{FF2B5EF4-FFF2-40B4-BE49-F238E27FC236}">
                <a16:creationId xmlns:a16="http://schemas.microsoft.com/office/drawing/2014/main" id="{036C76A4-7550-D33D-686D-8E5A0C8E587E}"/>
              </a:ext>
            </a:extLst>
          </p:cNvPr>
          <p:cNvGrpSpPr/>
          <p:nvPr/>
        </p:nvGrpSpPr>
        <p:grpSpPr>
          <a:xfrm>
            <a:off x="3608070" y="2921306"/>
            <a:ext cx="7989560" cy="569529"/>
            <a:chOff x="3608070" y="2921304"/>
            <a:chExt cx="7989560" cy="569529"/>
          </a:xfrm>
        </p:grpSpPr>
        <p:sp>
          <p:nvSpPr>
            <p:cNvPr id="9" name="مربع نص 8">
              <a:extLst>
                <a:ext uri="{FF2B5EF4-FFF2-40B4-BE49-F238E27FC236}">
                  <a16:creationId xmlns:a16="http://schemas.microsoft.com/office/drawing/2014/main" id="{9E6259FA-7A06-CEAA-5CEC-4E68968453DC}"/>
                </a:ext>
              </a:extLst>
            </p:cNvPr>
            <p:cNvSpPr txBox="1"/>
            <p:nvPr/>
          </p:nvSpPr>
          <p:spPr>
            <a:xfrm>
              <a:off x="3608070" y="2921304"/>
              <a:ext cx="7505700" cy="523220"/>
            </a:xfrm>
            <a:prstGeom prst="rect">
              <a:avLst/>
            </a:prstGeom>
            <a:noFill/>
          </p:spPr>
          <p:txBody>
            <a:bodyPr wrap="square">
              <a:spAutoFit/>
            </a:bodyPr>
            <a:lstStyle/>
            <a:p>
              <a:pPr algn="r"/>
              <a:r>
                <a:rPr lang="ar-SA" sz="2800" dirty="0">
                  <a:solidFill>
                    <a:srgbClr val="FF0000"/>
                  </a:solidFill>
                  <a:latin typeface="Adobe Arabic" panose="02040503050201020203" pitchFamily="18" charset="-78"/>
                  <a:ea typeface="Calibri" panose="020F0502020204030204" pitchFamily="34" charset="0"/>
                  <a:cs typeface="Adobe Arabic" panose="02040503050201020203" pitchFamily="18" charset="-78"/>
                </a:rPr>
                <a:t>3</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تمكين المشاركين من تحويل التحديات إلى فرص وتحويل نقاط الضعف إلى قوة.</a:t>
              </a:r>
            </a:p>
          </p:txBody>
        </p:sp>
        <p:pic>
          <p:nvPicPr>
            <p:cNvPr id="18" name="صورة 17" descr="صورة تحتوي على دائرة&#10;&#10;قد يكون المحتوى الذي تم إنشاؤه بواسطة الذكاء الاصطناعي غير صحيح.">
              <a:extLst>
                <a:ext uri="{FF2B5EF4-FFF2-40B4-BE49-F238E27FC236}">
                  <a16:creationId xmlns:a16="http://schemas.microsoft.com/office/drawing/2014/main" id="{EB4C9C28-065B-5DE0-7FCD-D9AB189BC7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2500" y="3005703"/>
              <a:ext cx="485130" cy="485130"/>
            </a:xfrm>
            <a:prstGeom prst="rect">
              <a:avLst/>
            </a:prstGeom>
          </p:spPr>
        </p:pic>
      </p:grpSp>
      <p:grpSp>
        <p:nvGrpSpPr>
          <p:cNvPr id="10" name="مجموعة 9">
            <a:extLst>
              <a:ext uri="{FF2B5EF4-FFF2-40B4-BE49-F238E27FC236}">
                <a16:creationId xmlns:a16="http://schemas.microsoft.com/office/drawing/2014/main" id="{4B018222-E368-49B2-7BAC-65F4828BEB84}"/>
              </a:ext>
            </a:extLst>
          </p:cNvPr>
          <p:cNvGrpSpPr/>
          <p:nvPr/>
        </p:nvGrpSpPr>
        <p:grpSpPr>
          <a:xfrm>
            <a:off x="4013200" y="3699591"/>
            <a:ext cx="7584430" cy="569529"/>
            <a:chOff x="4013200" y="3699589"/>
            <a:chExt cx="7584430" cy="569529"/>
          </a:xfrm>
        </p:grpSpPr>
        <p:sp>
          <p:nvSpPr>
            <p:cNvPr id="11" name="مربع نص 10">
              <a:extLst>
                <a:ext uri="{FF2B5EF4-FFF2-40B4-BE49-F238E27FC236}">
                  <a16:creationId xmlns:a16="http://schemas.microsoft.com/office/drawing/2014/main" id="{E17C8D88-BE76-E832-23C7-BE07E15727E4}"/>
                </a:ext>
              </a:extLst>
            </p:cNvPr>
            <p:cNvSpPr txBox="1"/>
            <p:nvPr/>
          </p:nvSpPr>
          <p:spPr>
            <a:xfrm>
              <a:off x="4013200" y="3699589"/>
              <a:ext cx="7099300" cy="523220"/>
            </a:xfrm>
            <a:prstGeom prst="rect">
              <a:avLst/>
            </a:prstGeom>
            <a:noFill/>
          </p:spPr>
          <p:txBody>
            <a:bodyPr wrap="square">
              <a:spAutoFit/>
            </a:bodyPr>
            <a:lstStyle/>
            <a:p>
              <a:pPr algn="r"/>
              <a:r>
                <a:rPr lang="ar-SA" sz="2800" dirty="0">
                  <a:solidFill>
                    <a:srgbClr val="FF0000"/>
                  </a:solidFill>
                  <a:latin typeface="Adobe Arabic" panose="02040503050201020203" pitchFamily="18" charset="-78"/>
                  <a:ea typeface="Calibri" panose="020F0502020204030204" pitchFamily="34" charset="0"/>
                  <a:cs typeface="Adobe Arabic" panose="02040503050201020203" pitchFamily="18" charset="-78"/>
                </a:rPr>
                <a:t>4</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تعزيز مهارات المشاركين في اكتساب الكاريزما وتطوير الشخصية القيادية.</a:t>
              </a:r>
              <a:endPar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19" name="صورة 18" descr="صورة تحتوي على دائرة&#10;&#10;قد يكون المحتوى الذي تم إنشاؤه بواسطة الذكاء الاصطناعي غير صحيح.">
              <a:extLst>
                <a:ext uri="{FF2B5EF4-FFF2-40B4-BE49-F238E27FC236}">
                  <a16:creationId xmlns:a16="http://schemas.microsoft.com/office/drawing/2014/main" id="{CFCEBA77-01EA-9F3F-81A8-EF6E51D879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2500" y="3783988"/>
              <a:ext cx="485130" cy="485130"/>
            </a:xfrm>
            <a:prstGeom prst="rect">
              <a:avLst/>
            </a:prstGeom>
          </p:spPr>
        </p:pic>
      </p:grpSp>
      <p:grpSp>
        <p:nvGrpSpPr>
          <p:cNvPr id="12" name="مجموعة 11">
            <a:extLst>
              <a:ext uri="{FF2B5EF4-FFF2-40B4-BE49-F238E27FC236}">
                <a16:creationId xmlns:a16="http://schemas.microsoft.com/office/drawing/2014/main" id="{D1AF0915-694A-EE11-CB01-62960B37AFE6}"/>
              </a:ext>
            </a:extLst>
          </p:cNvPr>
          <p:cNvGrpSpPr/>
          <p:nvPr/>
        </p:nvGrpSpPr>
        <p:grpSpPr>
          <a:xfrm>
            <a:off x="4612640" y="4477876"/>
            <a:ext cx="7010380" cy="569529"/>
            <a:chOff x="4612640" y="4477874"/>
            <a:chExt cx="7010380" cy="569529"/>
          </a:xfrm>
        </p:grpSpPr>
        <p:sp>
          <p:nvSpPr>
            <p:cNvPr id="13" name="مربع نص 12">
              <a:extLst>
                <a:ext uri="{FF2B5EF4-FFF2-40B4-BE49-F238E27FC236}">
                  <a16:creationId xmlns:a16="http://schemas.microsoft.com/office/drawing/2014/main" id="{C1F4768A-CE0C-C2C9-BA24-384BCCC7301F}"/>
                </a:ext>
              </a:extLst>
            </p:cNvPr>
            <p:cNvSpPr txBox="1"/>
            <p:nvPr/>
          </p:nvSpPr>
          <p:spPr>
            <a:xfrm>
              <a:off x="4612640" y="4477874"/>
              <a:ext cx="6499860" cy="523220"/>
            </a:xfrm>
            <a:prstGeom prst="rect">
              <a:avLst/>
            </a:prstGeom>
            <a:noFill/>
          </p:spPr>
          <p:txBody>
            <a:bodyPr wrap="square">
              <a:spAutoFit/>
            </a:bodyPr>
            <a:lstStyle/>
            <a:p>
              <a:pPr algn="r"/>
              <a:r>
                <a:rPr lang="ar-SA" sz="2800" dirty="0">
                  <a:solidFill>
                    <a:srgbClr val="FF0000"/>
                  </a:solidFill>
                  <a:latin typeface="Adobe Arabic" panose="02040503050201020203" pitchFamily="18" charset="-78"/>
                  <a:ea typeface="Calibri" panose="020F0502020204030204" pitchFamily="34" charset="0"/>
                  <a:cs typeface="Adobe Arabic" panose="02040503050201020203" pitchFamily="18" charset="-78"/>
                </a:rPr>
                <a:t>5</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تنمية قدرات المشاركين على الإنتاجية واقتناص الفرص غير المرئية.</a:t>
              </a:r>
              <a:endParaRPr lang="ar-AE"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20" name="صورة 19" descr="صورة تحتوي على دائرة&#10;&#10;قد يكون المحتوى الذي تم إنشاؤه بواسطة الذكاء الاصطناعي غير صحيح.">
              <a:extLst>
                <a:ext uri="{FF2B5EF4-FFF2-40B4-BE49-F238E27FC236}">
                  <a16:creationId xmlns:a16="http://schemas.microsoft.com/office/drawing/2014/main" id="{1A38E97D-ABAD-5FBB-BA71-64F42FCBA8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7890" y="4562273"/>
              <a:ext cx="485130" cy="485130"/>
            </a:xfrm>
            <a:prstGeom prst="rect">
              <a:avLst/>
            </a:prstGeom>
          </p:spPr>
        </p:pic>
      </p:grpSp>
      <p:grpSp>
        <p:nvGrpSpPr>
          <p:cNvPr id="14" name="مجموعة 13">
            <a:extLst>
              <a:ext uri="{FF2B5EF4-FFF2-40B4-BE49-F238E27FC236}">
                <a16:creationId xmlns:a16="http://schemas.microsoft.com/office/drawing/2014/main" id="{424E997C-D741-6DF8-6B26-2F9F80ECA6DB}"/>
              </a:ext>
            </a:extLst>
          </p:cNvPr>
          <p:cNvGrpSpPr/>
          <p:nvPr/>
        </p:nvGrpSpPr>
        <p:grpSpPr>
          <a:xfrm>
            <a:off x="1554480" y="5257833"/>
            <a:ext cx="10043150" cy="523220"/>
            <a:chOff x="1554480" y="5257833"/>
            <a:chExt cx="10043150" cy="523220"/>
          </a:xfrm>
        </p:grpSpPr>
        <p:sp>
          <p:nvSpPr>
            <p:cNvPr id="5" name="مربع نص 4">
              <a:extLst>
                <a:ext uri="{FF2B5EF4-FFF2-40B4-BE49-F238E27FC236}">
                  <a16:creationId xmlns:a16="http://schemas.microsoft.com/office/drawing/2014/main" id="{AAAEA390-9D6E-4C39-3D81-CB7D48DD40F1}"/>
                </a:ext>
              </a:extLst>
            </p:cNvPr>
            <p:cNvSpPr txBox="1"/>
            <p:nvPr/>
          </p:nvSpPr>
          <p:spPr>
            <a:xfrm>
              <a:off x="1554480" y="5257833"/>
              <a:ext cx="9558020" cy="523220"/>
            </a:xfrm>
            <a:prstGeom prst="rect">
              <a:avLst/>
            </a:prstGeom>
            <a:noFill/>
          </p:spPr>
          <p:txBody>
            <a:bodyPr wrap="square">
              <a:spAutoFit/>
            </a:bodyPr>
            <a:lstStyle/>
            <a:p>
              <a:pPr algn="r"/>
              <a:r>
                <a:rPr lang="ar-SA" sz="2800" dirty="0">
                  <a:solidFill>
                    <a:srgbClr val="FF0000"/>
                  </a:solidFill>
                  <a:latin typeface="Adobe Arabic" panose="02040503050201020203" pitchFamily="18" charset="-78"/>
                  <a:ea typeface="Calibri" panose="020F0502020204030204" pitchFamily="34" charset="0"/>
                  <a:cs typeface="Adobe Arabic" panose="02040503050201020203" pitchFamily="18" charset="-78"/>
                </a:rPr>
                <a:t>6</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تمكين المشاركين من التعامل مع الأشخاص السلبيين وتحويلهم إلى داعمين إيجابيين.</a:t>
              </a:r>
            </a:p>
          </p:txBody>
        </p:sp>
        <p:pic>
          <p:nvPicPr>
            <p:cNvPr id="21" name="صورة 20" descr="صورة تحتوي على دائرة&#10;&#10;قد يكون المحتوى الذي تم إنشاؤه بواسطة الذكاء الاصطناعي غير صحيح.">
              <a:extLst>
                <a:ext uri="{FF2B5EF4-FFF2-40B4-BE49-F238E27FC236}">
                  <a16:creationId xmlns:a16="http://schemas.microsoft.com/office/drawing/2014/main" id="{ED809353-C187-7F1A-9CD6-42C9920486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12500" y="5294249"/>
              <a:ext cx="485130" cy="485130"/>
            </a:xfrm>
            <a:prstGeom prst="rect">
              <a:avLst/>
            </a:prstGeom>
          </p:spPr>
        </p:pic>
      </p:grpSp>
    </p:spTree>
    <p:extLst>
      <p:ext uri="{BB962C8B-B14F-4D97-AF65-F5344CB8AC3E}">
        <p14:creationId xmlns:p14="http://schemas.microsoft.com/office/powerpoint/2010/main" val="4109247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F5747-071F-48D4-1162-D798945FF273}"/>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06808D3D-AE91-AD86-0E93-983BD9BC7A69}"/>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 name="Group 17">
            <a:extLst>
              <a:ext uri="{FF2B5EF4-FFF2-40B4-BE49-F238E27FC236}">
                <a16:creationId xmlns:a16="http://schemas.microsoft.com/office/drawing/2014/main" id="{813D000A-14EC-995B-2A62-F4AAE5FBBB1B}"/>
              </a:ext>
            </a:extLst>
          </p:cNvPr>
          <p:cNvGrpSpPr/>
          <p:nvPr/>
        </p:nvGrpSpPr>
        <p:grpSpPr>
          <a:xfrm>
            <a:off x="8552262" y="2090315"/>
            <a:ext cx="1486053" cy="3100000"/>
            <a:chOff x="7109140" y="2329337"/>
            <a:chExt cx="1486053" cy="3100000"/>
          </a:xfrm>
        </p:grpSpPr>
        <p:grpSp>
          <p:nvGrpSpPr>
            <p:cNvPr id="4" name="Group 18">
              <a:extLst>
                <a:ext uri="{FF2B5EF4-FFF2-40B4-BE49-F238E27FC236}">
                  <a16:creationId xmlns:a16="http://schemas.microsoft.com/office/drawing/2014/main" id="{DED3D392-A22B-EA64-1BD7-CB88ED32CA4D}"/>
                </a:ext>
              </a:extLst>
            </p:cNvPr>
            <p:cNvGrpSpPr/>
            <p:nvPr/>
          </p:nvGrpSpPr>
          <p:grpSpPr>
            <a:xfrm>
              <a:off x="7109140" y="2329337"/>
              <a:ext cx="1486053" cy="3100000"/>
              <a:chOff x="6250431" y="1245497"/>
              <a:chExt cx="2093421" cy="4367007"/>
            </a:xfrm>
          </p:grpSpPr>
          <p:sp>
            <p:nvSpPr>
              <p:cNvPr id="6" name="Shape">
                <a:extLst>
                  <a:ext uri="{FF2B5EF4-FFF2-40B4-BE49-F238E27FC236}">
                    <a16:creationId xmlns:a16="http://schemas.microsoft.com/office/drawing/2014/main" id="{ED7722F4-9DF3-F0D5-2890-58946A049C69}"/>
                  </a:ext>
                </a:extLst>
              </p:cNvPr>
              <p:cNvSpPr/>
              <p:nvPr/>
            </p:nvSpPr>
            <p:spPr>
              <a:xfrm>
                <a:off x="6250431" y="1417089"/>
                <a:ext cx="2093421" cy="4195415"/>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7" name="Shape">
                <a:extLst>
                  <a:ext uri="{FF2B5EF4-FFF2-40B4-BE49-F238E27FC236}">
                    <a16:creationId xmlns:a16="http://schemas.microsoft.com/office/drawing/2014/main" id="{486C4FAA-D262-38B9-C376-366A9F16A2D2}"/>
                  </a:ext>
                </a:extLst>
              </p:cNvPr>
              <p:cNvSpPr/>
              <p:nvPr/>
            </p:nvSpPr>
            <p:spPr>
              <a:xfrm>
                <a:off x="6490659" y="1245497"/>
                <a:ext cx="1612965" cy="196043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87993E8D-5B33-E71E-A388-26CE555E71C0}"/>
                  </a:ext>
                </a:extLst>
              </p:cNvPr>
              <p:cNvSpPr/>
              <p:nvPr/>
            </p:nvSpPr>
            <p:spPr>
              <a:xfrm>
                <a:off x="6490661" y="1245497"/>
                <a:ext cx="1612961" cy="1612961"/>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41E67951-5884-6CFE-3ED6-0C6918735B9E}"/>
                  </a:ext>
                </a:extLst>
              </p:cNvPr>
              <p:cNvSpPr txBox="1"/>
              <p:nvPr/>
            </p:nvSpPr>
            <p:spPr>
              <a:xfrm>
                <a:off x="6909639" y="1751265"/>
                <a:ext cx="775006" cy="737066"/>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grpSp>
        <p:sp>
          <p:nvSpPr>
            <p:cNvPr id="5" name="TextBox 19">
              <a:extLst>
                <a:ext uri="{FF2B5EF4-FFF2-40B4-BE49-F238E27FC236}">
                  <a16:creationId xmlns:a16="http://schemas.microsoft.com/office/drawing/2014/main" id="{F4F61D92-2F85-6509-E772-02D922ADA28A}"/>
                </a:ext>
              </a:extLst>
            </p:cNvPr>
            <p:cNvSpPr txBox="1"/>
            <p:nvPr/>
          </p:nvSpPr>
          <p:spPr>
            <a:xfrm>
              <a:off x="7149779" y="4073162"/>
              <a:ext cx="141320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قاعدة الإثبات الاجتماعي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0" name="Group 24">
            <a:extLst>
              <a:ext uri="{FF2B5EF4-FFF2-40B4-BE49-F238E27FC236}">
                <a16:creationId xmlns:a16="http://schemas.microsoft.com/office/drawing/2014/main" id="{F7C75060-B84B-B78E-0653-2A1DA670D443}"/>
              </a:ext>
            </a:extLst>
          </p:cNvPr>
          <p:cNvGrpSpPr/>
          <p:nvPr/>
        </p:nvGrpSpPr>
        <p:grpSpPr>
          <a:xfrm>
            <a:off x="6895679" y="2029411"/>
            <a:ext cx="1486053" cy="3100000"/>
            <a:chOff x="5452557" y="2268433"/>
            <a:chExt cx="1486053" cy="3100000"/>
          </a:xfrm>
        </p:grpSpPr>
        <p:grpSp>
          <p:nvGrpSpPr>
            <p:cNvPr id="11" name="Group 25">
              <a:extLst>
                <a:ext uri="{FF2B5EF4-FFF2-40B4-BE49-F238E27FC236}">
                  <a16:creationId xmlns:a16="http://schemas.microsoft.com/office/drawing/2014/main" id="{463A971F-C327-067C-CB40-CCBA4E0CF0CC}"/>
                </a:ext>
              </a:extLst>
            </p:cNvPr>
            <p:cNvGrpSpPr/>
            <p:nvPr/>
          </p:nvGrpSpPr>
          <p:grpSpPr>
            <a:xfrm>
              <a:off x="5452557" y="2268433"/>
              <a:ext cx="1486053" cy="3100000"/>
              <a:chOff x="3805250" y="1245497"/>
              <a:chExt cx="2093421" cy="4367007"/>
            </a:xfrm>
          </p:grpSpPr>
          <p:sp>
            <p:nvSpPr>
              <p:cNvPr id="13" name="Shape">
                <a:extLst>
                  <a:ext uri="{FF2B5EF4-FFF2-40B4-BE49-F238E27FC236}">
                    <a16:creationId xmlns:a16="http://schemas.microsoft.com/office/drawing/2014/main" id="{550D7E34-0216-9ACA-2621-3BB5E8609990}"/>
                  </a:ext>
                </a:extLst>
              </p:cNvPr>
              <p:cNvSpPr/>
              <p:nvPr/>
            </p:nvSpPr>
            <p:spPr>
              <a:xfrm>
                <a:off x="3805250" y="1417089"/>
                <a:ext cx="2093421" cy="4195415"/>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94C8DCF7-EE0E-E379-FCD8-BF90F46BF3C5}"/>
                  </a:ext>
                </a:extLst>
              </p:cNvPr>
              <p:cNvSpPr/>
              <p:nvPr/>
            </p:nvSpPr>
            <p:spPr>
              <a:xfrm>
                <a:off x="4045478" y="1245497"/>
                <a:ext cx="1612965" cy="196043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22627132-7A2C-FDF5-20D2-756EE5338BA4}"/>
                  </a:ext>
                </a:extLst>
              </p:cNvPr>
              <p:cNvSpPr/>
              <p:nvPr/>
            </p:nvSpPr>
            <p:spPr>
              <a:xfrm>
                <a:off x="4045480" y="1245497"/>
                <a:ext cx="1612961" cy="1612961"/>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D9502923-7319-DD62-BBF5-E6ACA5F60832}"/>
                  </a:ext>
                </a:extLst>
              </p:cNvPr>
              <p:cNvSpPr txBox="1"/>
              <p:nvPr/>
            </p:nvSpPr>
            <p:spPr>
              <a:xfrm>
                <a:off x="4502846" y="1876966"/>
                <a:ext cx="698228" cy="650353"/>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07</a:t>
                </a:r>
              </a:p>
            </p:txBody>
          </p:sp>
        </p:grpSp>
        <p:sp>
          <p:nvSpPr>
            <p:cNvPr id="12" name="TextBox 26">
              <a:extLst>
                <a:ext uri="{FF2B5EF4-FFF2-40B4-BE49-F238E27FC236}">
                  <a16:creationId xmlns:a16="http://schemas.microsoft.com/office/drawing/2014/main" id="{03A359E5-0A82-59B4-FC25-DA3724CA18A1}"/>
                </a:ext>
              </a:extLst>
            </p:cNvPr>
            <p:cNvSpPr txBox="1"/>
            <p:nvPr/>
          </p:nvSpPr>
          <p:spPr>
            <a:xfrm>
              <a:off x="5525403" y="4267254"/>
              <a:ext cx="1283316" cy="719043"/>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العاطفة والمنطق</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7" name="Group 31">
            <a:extLst>
              <a:ext uri="{FF2B5EF4-FFF2-40B4-BE49-F238E27FC236}">
                <a16:creationId xmlns:a16="http://schemas.microsoft.com/office/drawing/2014/main" id="{76EF390D-0764-02E3-6CE5-BE6217028039}"/>
              </a:ext>
            </a:extLst>
          </p:cNvPr>
          <p:cNvGrpSpPr/>
          <p:nvPr/>
        </p:nvGrpSpPr>
        <p:grpSpPr>
          <a:xfrm>
            <a:off x="5311942" y="2029411"/>
            <a:ext cx="1486053" cy="3100000"/>
            <a:chOff x="3868820" y="2268433"/>
            <a:chExt cx="1486053" cy="3100000"/>
          </a:xfrm>
        </p:grpSpPr>
        <p:grpSp>
          <p:nvGrpSpPr>
            <p:cNvPr id="18" name="Group 32">
              <a:extLst>
                <a:ext uri="{FF2B5EF4-FFF2-40B4-BE49-F238E27FC236}">
                  <a16:creationId xmlns:a16="http://schemas.microsoft.com/office/drawing/2014/main" id="{232E36F4-045A-7007-5E6F-46BD0DB4950A}"/>
                </a:ext>
              </a:extLst>
            </p:cNvPr>
            <p:cNvGrpSpPr/>
            <p:nvPr/>
          </p:nvGrpSpPr>
          <p:grpSpPr>
            <a:xfrm>
              <a:off x="3868820" y="2268433"/>
              <a:ext cx="1486053" cy="3100000"/>
              <a:chOff x="1402967" y="1245497"/>
              <a:chExt cx="2093421" cy="4367007"/>
            </a:xfrm>
          </p:grpSpPr>
          <p:sp>
            <p:nvSpPr>
              <p:cNvPr id="20" name="Shape">
                <a:extLst>
                  <a:ext uri="{FF2B5EF4-FFF2-40B4-BE49-F238E27FC236}">
                    <a16:creationId xmlns:a16="http://schemas.microsoft.com/office/drawing/2014/main" id="{E35102C0-B7F1-70CA-4314-5DF272F9EF5E}"/>
                  </a:ext>
                </a:extLst>
              </p:cNvPr>
              <p:cNvSpPr/>
              <p:nvPr/>
            </p:nvSpPr>
            <p:spPr>
              <a:xfrm>
                <a:off x="1402967" y="1417089"/>
                <a:ext cx="2093421" cy="4195415"/>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1" name="Shape">
                <a:extLst>
                  <a:ext uri="{FF2B5EF4-FFF2-40B4-BE49-F238E27FC236}">
                    <a16:creationId xmlns:a16="http://schemas.microsoft.com/office/drawing/2014/main" id="{90853D0B-ED87-8945-D921-38DB5E5927EC}"/>
                  </a:ext>
                </a:extLst>
              </p:cNvPr>
              <p:cNvSpPr/>
              <p:nvPr/>
            </p:nvSpPr>
            <p:spPr>
              <a:xfrm>
                <a:off x="1643195" y="1245497"/>
                <a:ext cx="1612965" cy="196043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2" name="Circle">
                <a:extLst>
                  <a:ext uri="{FF2B5EF4-FFF2-40B4-BE49-F238E27FC236}">
                    <a16:creationId xmlns:a16="http://schemas.microsoft.com/office/drawing/2014/main" id="{C72E2184-2D7C-48F2-74DA-093878B07B45}"/>
                  </a:ext>
                </a:extLst>
              </p:cNvPr>
              <p:cNvSpPr/>
              <p:nvPr/>
            </p:nvSpPr>
            <p:spPr>
              <a:xfrm>
                <a:off x="1643197" y="1245497"/>
                <a:ext cx="1612961" cy="1612961"/>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3" name="TextBox 2">
                <a:extLst>
                  <a:ext uri="{FF2B5EF4-FFF2-40B4-BE49-F238E27FC236}">
                    <a16:creationId xmlns:a16="http://schemas.microsoft.com/office/drawing/2014/main" id="{47C61DEC-A706-D35D-80C1-59F47199FF6A}"/>
                  </a:ext>
                </a:extLst>
              </p:cNvPr>
              <p:cNvSpPr txBox="1"/>
              <p:nvPr/>
            </p:nvSpPr>
            <p:spPr>
              <a:xfrm>
                <a:off x="2103452" y="1818578"/>
                <a:ext cx="831574" cy="650353"/>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08</a:t>
                </a:r>
              </a:p>
            </p:txBody>
          </p:sp>
        </p:grpSp>
        <p:sp>
          <p:nvSpPr>
            <p:cNvPr id="19" name="TextBox 33">
              <a:extLst>
                <a:ext uri="{FF2B5EF4-FFF2-40B4-BE49-F238E27FC236}">
                  <a16:creationId xmlns:a16="http://schemas.microsoft.com/office/drawing/2014/main" id="{FEE2AA2D-1CDC-B648-E300-B335DB716DA5}"/>
                </a:ext>
              </a:extLst>
            </p:cNvPr>
            <p:cNvSpPr txBox="1"/>
            <p:nvPr/>
          </p:nvSpPr>
          <p:spPr>
            <a:xfrm>
              <a:off x="3971899" y="4311947"/>
              <a:ext cx="1283316"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قاعدة التأطير</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4" name="Group 38">
            <a:extLst>
              <a:ext uri="{FF2B5EF4-FFF2-40B4-BE49-F238E27FC236}">
                <a16:creationId xmlns:a16="http://schemas.microsoft.com/office/drawing/2014/main" id="{FE0034BE-153E-BF1C-9886-5A34F13637E4}"/>
              </a:ext>
            </a:extLst>
          </p:cNvPr>
          <p:cNvGrpSpPr/>
          <p:nvPr/>
        </p:nvGrpSpPr>
        <p:grpSpPr>
          <a:xfrm>
            <a:off x="3691782" y="2029411"/>
            <a:ext cx="1486053" cy="3100000"/>
            <a:chOff x="5452557" y="2268433"/>
            <a:chExt cx="1486053" cy="3100000"/>
          </a:xfrm>
        </p:grpSpPr>
        <p:grpSp>
          <p:nvGrpSpPr>
            <p:cNvPr id="25" name="Group 39">
              <a:extLst>
                <a:ext uri="{FF2B5EF4-FFF2-40B4-BE49-F238E27FC236}">
                  <a16:creationId xmlns:a16="http://schemas.microsoft.com/office/drawing/2014/main" id="{6798B976-4CD9-3379-D5B7-0CFC57FB87CB}"/>
                </a:ext>
              </a:extLst>
            </p:cNvPr>
            <p:cNvGrpSpPr/>
            <p:nvPr/>
          </p:nvGrpSpPr>
          <p:grpSpPr>
            <a:xfrm>
              <a:off x="5452557" y="2268433"/>
              <a:ext cx="1486053" cy="3100000"/>
              <a:chOff x="3805250" y="1245497"/>
              <a:chExt cx="2093421" cy="4367007"/>
            </a:xfrm>
          </p:grpSpPr>
          <p:sp>
            <p:nvSpPr>
              <p:cNvPr id="27" name="Shape">
                <a:extLst>
                  <a:ext uri="{FF2B5EF4-FFF2-40B4-BE49-F238E27FC236}">
                    <a16:creationId xmlns:a16="http://schemas.microsoft.com/office/drawing/2014/main" id="{22528BDC-BFC1-A1F0-E2D8-BC0CF807170A}"/>
                  </a:ext>
                </a:extLst>
              </p:cNvPr>
              <p:cNvSpPr/>
              <p:nvPr/>
            </p:nvSpPr>
            <p:spPr>
              <a:xfrm>
                <a:off x="3805250" y="1417089"/>
                <a:ext cx="2093421" cy="4195415"/>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50A3A7"/>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8" name="Shape">
                <a:extLst>
                  <a:ext uri="{FF2B5EF4-FFF2-40B4-BE49-F238E27FC236}">
                    <a16:creationId xmlns:a16="http://schemas.microsoft.com/office/drawing/2014/main" id="{27B98851-1DCF-0FE0-B260-F26D3D7E12A6}"/>
                  </a:ext>
                </a:extLst>
              </p:cNvPr>
              <p:cNvSpPr/>
              <p:nvPr/>
            </p:nvSpPr>
            <p:spPr>
              <a:xfrm>
                <a:off x="4045478" y="1245497"/>
                <a:ext cx="1612965" cy="196043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9" name="Circle">
                <a:extLst>
                  <a:ext uri="{FF2B5EF4-FFF2-40B4-BE49-F238E27FC236}">
                    <a16:creationId xmlns:a16="http://schemas.microsoft.com/office/drawing/2014/main" id="{83BDEBAA-2426-08A4-24A7-AB2FFEFDF1BC}"/>
                  </a:ext>
                </a:extLst>
              </p:cNvPr>
              <p:cNvSpPr/>
              <p:nvPr/>
            </p:nvSpPr>
            <p:spPr>
              <a:xfrm>
                <a:off x="4045480" y="1245497"/>
                <a:ext cx="1612961" cy="1612961"/>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0" name="TextBox 47">
                <a:extLst>
                  <a:ext uri="{FF2B5EF4-FFF2-40B4-BE49-F238E27FC236}">
                    <a16:creationId xmlns:a16="http://schemas.microsoft.com/office/drawing/2014/main" id="{6EB5F935-1C55-A646-BB39-61CF891A5383}"/>
                  </a:ext>
                </a:extLst>
              </p:cNvPr>
              <p:cNvSpPr txBox="1"/>
              <p:nvPr/>
            </p:nvSpPr>
            <p:spPr>
              <a:xfrm>
                <a:off x="4502847" y="1876966"/>
                <a:ext cx="698227" cy="650353"/>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09</a:t>
                </a:r>
              </a:p>
            </p:txBody>
          </p:sp>
        </p:grpSp>
        <p:sp>
          <p:nvSpPr>
            <p:cNvPr id="26" name="TextBox 40">
              <a:extLst>
                <a:ext uri="{FF2B5EF4-FFF2-40B4-BE49-F238E27FC236}">
                  <a16:creationId xmlns:a16="http://schemas.microsoft.com/office/drawing/2014/main" id="{A215D5CA-2992-4160-2768-2AB70E6FA115}"/>
                </a:ext>
              </a:extLst>
            </p:cNvPr>
            <p:cNvSpPr txBox="1"/>
            <p:nvPr/>
          </p:nvSpPr>
          <p:spPr>
            <a:xfrm>
              <a:off x="5525403" y="4267254"/>
              <a:ext cx="1283316" cy="719043"/>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البداية والنهاية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1" name="Group 17">
            <a:extLst>
              <a:ext uri="{FF2B5EF4-FFF2-40B4-BE49-F238E27FC236}">
                <a16:creationId xmlns:a16="http://schemas.microsoft.com/office/drawing/2014/main" id="{9FCE7A88-0E35-A1D4-50F0-7D2C05340BA8}"/>
              </a:ext>
            </a:extLst>
          </p:cNvPr>
          <p:cNvGrpSpPr/>
          <p:nvPr/>
        </p:nvGrpSpPr>
        <p:grpSpPr>
          <a:xfrm>
            <a:off x="2087459" y="2029411"/>
            <a:ext cx="1486053" cy="3100000"/>
            <a:chOff x="7109140" y="2329337"/>
            <a:chExt cx="1486053" cy="3100000"/>
          </a:xfrm>
        </p:grpSpPr>
        <p:grpSp>
          <p:nvGrpSpPr>
            <p:cNvPr id="32" name="Group 18">
              <a:extLst>
                <a:ext uri="{FF2B5EF4-FFF2-40B4-BE49-F238E27FC236}">
                  <a16:creationId xmlns:a16="http://schemas.microsoft.com/office/drawing/2014/main" id="{9B7C6B7B-E530-B104-B299-28E121570F47}"/>
                </a:ext>
              </a:extLst>
            </p:cNvPr>
            <p:cNvGrpSpPr/>
            <p:nvPr/>
          </p:nvGrpSpPr>
          <p:grpSpPr>
            <a:xfrm>
              <a:off x="7109140" y="2329337"/>
              <a:ext cx="1486053" cy="3100000"/>
              <a:chOff x="6250431" y="1245497"/>
              <a:chExt cx="2093421" cy="4367007"/>
            </a:xfrm>
          </p:grpSpPr>
          <p:sp>
            <p:nvSpPr>
              <p:cNvPr id="34" name="Shape">
                <a:extLst>
                  <a:ext uri="{FF2B5EF4-FFF2-40B4-BE49-F238E27FC236}">
                    <a16:creationId xmlns:a16="http://schemas.microsoft.com/office/drawing/2014/main" id="{16C2B18F-6A67-BC4B-2F02-BD7EBC5E77CE}"/>
                  </a:ext>
                </a:extLst>
              </p:cNvPr>
              <p:cNvSpPr/>
              <p:nvPr/>
            </p:nvSpPr>
            <p:spPr>
              <a:xfrm>
                <a:off x="6250431" y="1417089"/>
                <a:ext cx="2093421" cy="4195415"/>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chemeClr val="accent1">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35" name="Shape">
                <a:extLst>
                  <a:ext uri="{FF2B5EF4-FFF2-40B4-BE49-F238E27FC236}">
                    <a16:creationId xmlns:a16="http://schemas.microsoft.com/office/drawing/2014/main" id="{4C29208D-BC52-0E0C-6FBE-8C67DCD51360}"/>
                  </a:ext>
                </a:extLst>
              </p:cNvPr>
              <p:cNvSpPr/>
              <p:nvPr/>
            </p:nvSpPr>
            <p:spPr>
              <a:xfrm>
                <a:off x="6490659" y="1245497"/>
                <a:ext cx="1612965" cy="196043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6" name="Circle">
                <a:extLst>
                  <a:ext uri="{FF2B5EF4-FFF2-40B4-BE49-F238E27FC236}">
                    <a16:creationId xmlns:a16="http://schemas.microsoft.com/office/drawing/2014/main" id="{5CFFC833-F107-BE7F-66F0-FFA034EA9CC1}"/>
                  </a:ext>
                </a:extLst>
              </p:cNvPr>
              <p:cNvSpPr/>
              <p:nvPr/>
            </p:nvSpPr>
            <p:spPr>
              <a:xfrm>
                <a:off x="6490661" y="1245497"/>
                <a:ext cx="1612961" cy="1612961"/>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7" name="TextBox 48">
                <a:extLst>
                  <a:ext uri="{FF2B5EF4-FFF2-40B4-BE49-F238E27FC236}">
                    <a16:creationId xmlns:a16="http://schemas.microsoft.com/office/drawing/2014/main" id="{54E84683-0202-4C79-251F-34CA078413C2}"/>
                  </a:ext>
                </a:extLst>
              </p:cNvPr>
              <p:cNvSpPr txBox="1"/>
              <p:nvPr/>
            </p:nvSpPr>
            <p:spPr>
              <a:xfrm>
                <a:off x="6909641" y="1751265"/>
                <a:ext cx="775004" cy="737066"/>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10</a:t>
                </a:r>
              </a:p>
            </p:txBody>
          </p:sp>
        </p:grpSp>
        <p:sp>
          <p:nvSpPr>
            <p:cNvPr id="33" name="TextBox 19">
              <a:extLst>
                <a:ext uri="{FF2B5EF4-FFF2-40B4-BE49-F238E27FC236}">
                  <a16:creationId xmlns:a16="http://schemas.microsoft.com/office/drawing/2014/main" id="{214F4EFC-BFD8-A754-D56C-05287B8DAB43}"/>
                </a:ext>
              </a:extLst>
            </p:cNvPr>
            <p:cNvSpPr txBox="1"/>
            <p:nvPr/>
          </p:nvSpPr>
          <p:spPr>
            <a:xfrm>
              <a:off x="7149779" y="4073162"/>
              <a:ext cx="1413207"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قاعدة التكرار الاستراتيجي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894922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73DB5-6F76-C2DA-33DB-333294F498E2}"/>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04C356DC-EF5D-7B69-3A17-473B36695EEC}"/>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67D7A6A3-D3F2-E9E8-7D7F-8CA821436A56}"/>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F7445030-3F0C-A17C-EC92-0D6FFC79D544}"/>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24DB3869-848E-2264-99CC-1EDE9A1D7419}"/>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F140F4DF-95D5-DB3A-C317-3058CF056FA6}"/>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766DA1DF-F53C-5484-42A5-3B94CD40DD83}"/>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grpSp>
      <p:sp>
        <p:nvSpPr>
          <p:cNvPr id="5" name="TextBox 19">
            <a:extLst>
              <a:ext uri="{FF2B5EF4-FFF2-40B4-BE49-F238E27FC236}">
                <a16:creationId xmlns:a16="http://schemas.microsoft.com/office/drawing/2014/main" id="{ECC35EE6-4831-B3DC-EE28-A07CA155ED8F}"/>
              </a:ext>
            </a:extLst>
          </p:cNvPr>
          <p:cNvSpPr txBox="1"/>
          <p:nvPr/>
        </p:nvSpPr>
        <p:spPr>
          <a:xfrm>
            <a:off x="9377682" y="2396411"/>
            <a:ext cx="1650935" cy="410882"/>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قاعدة الإثبات الاجتماعي</a:t>
            </a:r>
          </a:p>
        </p:txBody>
      </p:sp>
    </p:spTree>
    <p:extLst>
      <p:ext uri="{BB962C8B-B14F-4D97-AF65-F5344CB8AC3E}">
        <p14:creationId xmlns:p14="http://schemas.microsoft.com/office/powerpoint/2010/main" val="12249491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6C4D9-D897-A0FA-03FA-B68985E20C12}"/>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8DFD5E0F-94E3-1067-2CDA-C538681FCA97}"/>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Shape">
            <a:extLst>
              <a:ext uri="{FF2B5EF4-FFF2-40B4-BE49-F238E27FC236}">
                <a16:creationId xmlns:a16="http://schemas.microsoft.com/office/drawing/2014/main" id="{5F64EE91-F866-531D-F6D7-BEE4E16D022C}"/>
              </a:ext>
            </a:extLst>
          </p:cNvPr>
          <p:cNvSpPr/>
          <p:nvPr/>
        </p:nvSpPr>
        <p:spPr>
          <a:xfrm rot="16200000">
            <a:off x="9095334" y="1511402"/>
            <a:ext cx="243180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47" name="مجموعة 46">
            <a:extLst>
              <a:ext uri="{FF2B5EF4-FFF2-40B4-BE49-F238E27FC236}">
                <a16:creationId xmlns:a16="http://schemas.microsoft.com/office/drawing/2014/main" id="{ADFF9018-E6C9-3150-EB4C-606CFC6A0771}"/>
              </a:ext>
            </a:extLst>
          </p:cNvPr>
          <p:cNvGrpSpPr/>
          <p:nvPr/>
        </p:nvGrpSpPr>
        <p:grpSpPr>
          <a:xfrm rot="5400000">
            <a:off x="9615407" y="1054841"/>
            <a:ext cx="1391650" cy="1144993"/>
            <a:chOff x="8629208" y="1286382"/>
            <a:chExt cx="1391650" cy="1144993"/>
          </a:xfrm>
        </p:grpSpPr>
        <p:sp>
          <p:nvSpPr>
            <p:cNvPr id="48" name="Shape">
              <a:extLst>
                <a:ext uri="{FF2B5EF4-FFF2-40B4-BE49-F238E27FC236}">
                  <a16:creationId xmlns:a16="http://schemas.microsoft.com/office/drawing/2014/main" id="{3F9BDDCA-01A8-A6F4-676E-5D82331AC5A2}"/>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49" name="Circle">
              <a:extLst>
                <a:ext uri="{FF2B5EF4-FFF2-40B4-BE49-F238E27FC236}">
                  <a16:creationId xmlns:a16="http://schemas.microsoft.com/office/drawing/2014/main" id="{C15B09CD-0E4F-D880-10F4-BA1A8E26AE42}"/>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50" name="TextBox 48">
              <a:extLst>
                <a:ext uri="{FF2B5EF4-FFF2-40B4-BE49-F238E27FC236}">
                  <a16:creationId xmlns:a16="http://schemas.microsoft.com/office/drawing/2014/main" id="{2DB1FE74-0826-94D9-5FB2-0694C9AC0D4B}"/>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grpSp>
      <p:sp>
        <p:nvSpPr>
          <p:cNvPr id="51" name="TextBox 19">
            <a:extLst>
              <a:ext uri="{FF2B5EF4-FFF2-40B4-BE49-F238E27FC236}">
                <a16:creationId xmlns:a16="http://schemas.microsoft.com/office/drawing/2014/main" id="{2BCF93CC-523D-AB37-23B4-7DC62A17FB80}"/>
              </a:ext>
            </a:extLst>
          </p:cNvPr>
          <p:cNvSpPr txBox="1"/>
          <p:nvPr/>
        </p:nvSpPr>
        <p:spPr>
          <a:xfrm>
            <a:off x="9265922" y="2396411"/>
            <a:ext cx="1762695"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الإثبات الاجتماعي</a:t>
            </a:r>
          </a:p>
        </p:txBody>
      </p:sp>
      <p:sp>
        <p:nvSpPr>
          <p:cNvPr id="38" name="TextBox 19">
            <a:extLst>
              <a:ext uri="{FF2B5EF4-FFF2-40B4-BE49-F238E27FC236}">
                <a16:creationId xmlns:a16="http://schemas.microsoft.com/office/drawing/2014/main" id="{93A3E563-CF80-C5B3-F5B3-6D4A7F7A4F76}"/>
              </a:ext>
            </a:extLst>
          </p:cNvPr>
          <p:cNvSpPr txBox="1"/>
          <p:nvPr/>
        </p:nvSpPr>
        <p:spPr>
          <a:xfrm>
            <a:off x="8749476" y="2842107"/>
            <a:ext cx="3123513" cy="719043"/>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غالباً ما نحدد ما هو صحيح من خلال ما يعتقده الآخرون أنه صحيح. نتأثر بشدة بأفعال من حولنا.</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176603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02040-2B6D-973F-05AD-67D7DB71D301}"/>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2C6F627E-06EE-4AD3-C395-D993109B0AD3}"/>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59097B8D-B933-A577-7A83-F683217D58E0}"/>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3532BC11-85C8-52F1-BD0A-1ABB7333340F}"/>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52AAC33B-D839-A841-FB5F-8E4A39D53E1B}"/>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3358ED00-590C-657B-993A-D0523213328F}"/>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1AF7F7C7-5350-5F00-1E29-8B10869BE345}"/>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grpSp>
      <p:sp>
        <p:nvSpPr>
          <p:cNvPr id="5" name="TextBox 19">
            <a:extLst>
              <a:ext uri="{FF2B5EF4-FFF2-40B4-BE49-F238E27FC236}">
                <a16:creationId xmlns:a16="http://schemas.microsoft.com/office/drawing/2014/main" id="{C25B5495-E3D5-6637-7EB8-6B0CBCDA5342}"/>
              </a:ext>
            </a:extLst>
          </p:cNvPr>
          <p:cNvSpPr txBox="1"/>
          <p:nvPr/>
        </p:nvSpPr>
        <p:spPr>
          <a:xfrm>
            <a:off x="9418322" y="2396411"/>
            <a:ext cx="1610295" cy="410882"/>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قاعدة الإثبات الاجتماعي</a:t>
            </a:r>
          </a:p>
        </p:txBody>
      </p:sp>
      <p:sp>
        <p:nvSpPr>
          <p:cNvPr id="13" name="Shape">
            <a:extLst>
              <a:ext uri="{FF2B5EF4-FFF2-40B4-BE49-F238E27FC236}">
                <a16:creationId xmlns:a16="http://schemas.microsoft.com/office/drawing/2014/main" id="{164F2D9B-FAF6-F494-4A30-C2C1990B764B}"/>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87AE313F-BB5E-BDA0-3090-D6AF3D6CA41A}"/>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1BA7689D-9107-8C07-2DE6-26E24B864301}"/>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4D190F42-DCCB-F027-C5F9-7FA42FD0E3CB}"/>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07</a:t>
            </a:r>
          </a:p>
        </p:txBody>
      </p:sp>
      <p:sp>
        <p:nvSpPr>
          <p:cNvPr id="12" name="TextBox 26">
            <a:extLst>
              <a:ext uri="{FF2B5EF4-FFF2-40B4-BE49-F238E27FC236}">
                <a16:creationId xmlns:a16="http://schemas.microsoft.com/office/drawing/2014/main" id="{E82C1D78-44CF-606B-F850-C6DFCA4AC2C3}"/>
              </a:ext>
            </a:extLst>
          </p:cNvPr>
          <p:cNvSpPr txBox="1"/>
          <p:nvPr/>
        </p:nvSpPr>
        <p:spPr>
          <a:xfrm>
            <a:off x="6124941" y="2431820"/>
            <a:ext cx="1568631" cy="400494"/>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العاطفة والمنطق</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2868775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176B6-75BF-1884-FF6F-D317D5D2B6EE}"/>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9016EFC8-2BF6-A659-1A9E-3559F2C0D38C}"/>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48E660E3-2D92-7847-1A88-9794D342D8CE}"/>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2A4BCDF2-2E7F-FBD0-0BF4-C83EAA2E6A83}"/>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A2B98524-37FE-A25A-DEB7-2B319C33D281}"/>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E7F7CC24-B98F-9C50-BF1C-C17E4BE5E938}"/>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8AC1D377-3A30-5CA1-54AF-86988ABD88E1}"/>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grpSp>
      <p:sp>
        <p:nvSpPr>
          <p:cNvPr id="5" name="TextBox 19">
            <a:extLst>
              <a:ext uri="{FF2B5EF4-FFF2-40B4-BE49-F238E27FC236}">
                <a16:creationId xmlns:a16="http://schemas.microsoft.com/office/drawing/2014/main" id="{98F18E15-2200-31AE-7F85-A0F121647A45}"/>
              </a:ext>
            </a:extLst>
          </p:cNvPr>
          <p:cNvSpPr txBox="1"/>
          <p:nvPr/>
        </p:nvSpPr>
        <p:spPr>
          <a:xfrm>
            <a:off x="9176630" y="2396411"/>
            <a:ext cx="1851987"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الإثبات الاجتماعي</a:t>
            </a:r>
          </a:p>
        </p:txBody>
      </p:sp>
      <p:sp>
        <p:nvSpPr>
          <p:cNvPr id="13" name="Shape">
            <a:extLst>
              <a:ext uri="{FF2B5EF4-FFF2-40B4-BE49-F238E27FC236}">
                <a16:creationId xmlns:a16="http://schemas.microsoft.com/office/drawing/2014/main" id="{81C322EB-74C6-2A98-E9DD-522BBEE08DB3}"/>
              </a:ext>
            </a:extLst>
          </p:cNvPr>
          <p:cNvSpPr/>
          <p:nvPr/>
        </p:nvSpPr>
        <p:spPr>
          <a:xfrm rot="16200000">
            <a:off x="5673036" y="1531722"/>
            <a:ext cx="247244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79DA26C0-47C7-8E29-A356-D0B2ECCD3E30}"/>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8594056A-5936-984B-81CC-B320256287B0}"/>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77B6BE50-3C3C-EC0A-7C92-CE0AF2A8C9FB}"/>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07</a:t>
            </a:r>
          </a:p>
        </p:txBody>
      </p:sp>
      <p:sp>
        <p:nvSpPr>
          <p:cNvPr id="12" name="TextBox 26">
            <a:extLst>
              <a:ext uri="{FF2B5EF4-FFF2-40B4-BE49-F238E27FC236}">
                <a16:creationId xmlns:a16="http://schemas.microsoft.com/office/drawing/2014/main" id="{B0BC937E-E566-7F62-62C8-EC9498D94C12}"/>
              </a:ext>
            </a:extLst>
          </p:cNvPr>
          <p:cNvSpPr txBox="1"/>
          <p:nvPr/>
        </p:nvSpPr>
        <p:spPr>
          <a:xfrm>
            <a:off x="5905948" y="2407953"/>
            <a:ext cx="2006612"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العاطفة والمنطق</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 name="TextBox 19">
            <a:extLst>
              <a:ext uri="{FF2B5EF4-FFF2-40B4-BE49-F238E27FC236}">
                <a16:creationId xmlns:a16="http://schemas.microsoft.com/office/drawing/2014/main" id="{A266864F-0BA4-2C94-8A1F-C3A994A7B085}"/>
              </a:ext>
            </a:extLst>
          </p:cNvPr>
          <p:cNvSpPr txBox="1"/>
          <p:nvPr/>
        </p:nvSpPr>
        <p:spPr>
          <a:xfrm>
            <a:off x="5475140" y="2910204"/>
            <a:ext cx="2868231" cy="1037592"/>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القرارات تتخذ بالعاطفة وتبرر بالمنطق. الأبحاث العصبية تؤكد أن الدماغ العاطفي يستجيب أسرع من الدماغ المنطقي.</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71361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F088B-E266-4DDA-A09E-55B9077B53DD}"/>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315D227A-F568-C748-3EE6-D03F3923B2C3}"/>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0D3566B8-00EB-B252-03E3-2DB86353591B}"/>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A91E3AF0-5B96-8B1C-26BE-E39CD6BC3B9A}"/>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1B30A33D-AD18-7933-1547-A5B74BCC6983}"/>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8714660F-BEDE-CFEC-72B5-F48EF4961F88}"/>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8E7458BC-6B5F-E527-8F1D-385C8C786C68}"/>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grpSp>
      <p:sp>
        <p:nvSpPr>
          <p:cNvPr id="5" name="TextBox 19">
            <a:extLst>
              <a:ext uri="{FF2B5EF4-FFF2-40B4-BE49-F238E27FC236}">
                <a16:creationId xmlns:a16="http://schemas.microsoft.com/office/drawing/2014/main" id="{9B043F5B-3624-DC67-9FF0-966BD1C91DF4}"/>
              </a:ext>
            </a:extLst>
          </p:cNvPr>
          <p:cNvSpPr txBox="1"/>
          <p:nvPr/>
        </p:nvSpPr>
        <p:spPr>
          <a:xfrm>
            <a:off x="9385239" y="2396411"/>
            <a:ext cx="1851987"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الإثبات الاجتماعي</a:t>
            </a:r>
          </a:p>
        </p:txBody>
      </p:sp>
      <p:sp>
        <p:nvSpPr>
          <p:cNvPr id="13" name="Shape">
            <a:extLst>
              <a:ext uri="{FF2B5EF4-FFF2-40B4-BE49-F238E27FC236}">
                <a16:creationId xmlns:a16="http://schemas.microsoft.com/office/drawing/2014/main" id="{551AA8C3-03A7-0C20-5123-D699BEDAD760}"/>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638A1188-F65A-7D80-0B84-B6F54AE423B6}"/>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2F3C9975-8D78-D4A6-377B-593FC81653EE}"/>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980203F5-E998-418F-F399-840FB57E621A}"/>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07</a:t>
            </a:r>
          </a:p>
        </p:txBody>
      </p:sp>
      <p:sp>
        <p:nvSpPr>
          <p:cNvPr id="12" name="TextBox 26">
            <a:extLst>
              <a:ext uri="{FF2B5EF4-FFF2-40B4-BE49-F238E27FC236}">
                <a16:creationId xmlns:a16="http://schemas.microsoft.com/office/drawing/2014/main" id="{89AD7D50-E1C9-7028-93F2-8B8F5F309F1A}"/>
              </a:ext>
            </a:extLst>
          </p:cNvPr>
          <p:cNvSpPr txBox="1"/>
          <p:nvPr/>
        </p:nvSpPr>
        <p:spPr>
          <a:xfrm>
            <a:off x="6048741" y="2396411"/>
            <a:ext cx="1721031"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العاطفة والمنطق</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9ED2E2DC-32D2-C542-8C7D-58BE219CF796}"/>
              </a:ext>
            </a:extLst>
          </p:cNvPr>
          <p:cNvSpPr/>
          <p:nvPr/>
        </p:nvSpPr>
        <p:spPr>
          <a:xfrm rot="16200000">
            <a:off x="2776919" y="1038526"/>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7A00F7EB-BD19-815A-B0E5-21C7884284B3}"/>
              </a:ext>
            </a:extLst>
          </p:cNvPr>
          <p:cNvSpPr txBox="1"/>
          <p:nvPr/>
        </p:nvSpPr>
        <p:spPr>
          <a:xfrm>
            <a:off x="2878285" y="2396411"/>
            <a:ext cx="1283316"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التأطير</a:t>
            </a:r>
          </a:p>
        </p:txBody>
      </p:sp>
      <p:sp>
        <p:nvSpPr>
          <p:cNvPr id="20" name="Shape">
            <a:extLst>
              <a:ext uri="{FF2B5EF4-FFF2-40B4-BE49-F238E27FC236}">
                <a16:creationId xmlns:a16="http://schemas.microsoft.com/office/drawing/2014/main" id="{F86B2235-9389-50FC-486C-D0869E2FE0BD}"/>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8BB29B83-7EF2-8AD4-D83A-9AF38A0A7A30}"/>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94D747B3-0332-0DF9-E010-4878851C4D11}"/>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08</a:t>
            </a:r>
          </a:p>
        </p:txBody>
      </p:sp>
    </p:spTree>
    <p:extLst>
      <p:ext uri="{BB962C8B-B14F-4D97-AF65-F5344CB8AC3E}">
        <p14:creationId xmlns:p14="http://schemas.microsoft.com/office/powerpoint/2010/main" val="12944592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0A198-79E1-143A-779A-3E41C1BAD5C4}"/>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7214BEDA-4ACD-6B6E-6031-D141984F0BC3}"/>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31449DCD-230F-D9FB-B0F5-ABE6D5F42DF7}"/>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A28D8462-3719-5AEF-5D2D-EE11555C0BC8}"/>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7FCDE4D2-B969-7D8C-700E-08DE8F713884}"/>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22CB530A-6DFC-FACA-D4EA-47B8B6BCB40E}"/>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F15E8065-0A84-7FA7-24B6-F0F5689898BB}"/>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grpSp>
      <p:sp>
        <p:nvSpPr>
          <p:cNvPr id="5" name="TextBox 19">
            <a:extLst>
              <a:ext uri="{FF2B5EF4-FFF2-40B4-BE49-F238E27FC236}">
                <a16:creationId xmlns:a16="http://schemas.microsoft.com/office/drawing/2014/main" id="{3F17614F-A29B-BB23-3B03-7AB7FF0A4170}"/>
              </a:ext>
            </a:extLst>
          </p:cNvPr>
          <p:cNvSpPr txBox="1"/>
          <p:nvPr/>
        </p:nvSpPr>
        <p:spPr>
          <a:xfrm>
            <a:off x="9370195" y="2378033"/>
            <a:ext cx="1882075"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الإثبات الاجتماعي</a:t>
            </a:r>
          </a:p>
        </p:txBody>
      </p:sp>
      <p:sp>
        <p:nvSpPr>
          <p:cNvPr id="13" name="Shape">
            <a:extLst>
              <a:ext uri="{FF2B5EF4-FFF2-40B4-BE49-F238E27FC236}">
                <a16:creationId xmlns:a16="http://schemas.microsoft.com/office/drawing/2014/main" id="{F472EC47-3249-B279-AE9F-0F3FE3CCDB73}"/>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6EBACA8A-EC07-8E0A-4273-9E7CE6487B2F}"/>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E995445F-0642-7EF6-E1AA-43C8A609F67B}"/>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D9D721BE-F75D-CC60-09E6-087B15C3EC15}"/>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07</a:t>
            </a:r>
          </a:p>
        </p:txBody>
      </p:sp>
      <p:sp>
        <p:nvSpPr>
          <p:cNvPr id="12" name="TextBox 26">
            <a:extLst>
              <a:ext uri="{FF2B5EF4-FFF2-40B4-BE49-F238E27FC236}">
                <a16:creationId xmlns:a16="http://schemas.microsoft.com/office/drawing/2014/main" id="{F16C589F-2968-6C2D-989A-CAF4E3EB758C}"/>
              </a:ext>
            </a:extLst>
          </p:cNvPr>
          <p:cNvSpPr txBox="1"/>
          <p:nvPr/>
        </p:nvSpPr>
        <p:spPr>
          <a:xfrm>
            <a:off x="6075463" y="2420055"/>
            <a:ext cx="1680255"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العاطفة والمنطق</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FF088FD3-9719-583F-718E-D240BEC5E6E8}"/>
              </a:ext>
            </a:extLst>
          </p:cNvPr>
          <p:cNvSpPr/>
          <p:nvPr/>
        </p:nvSpPr>
        <p:spPr>
          <a:xfrm rot="16200000">
            <a:off x="2144822" y="1670623"/>
            <a:ext cx="2750247"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EF57936F-5C94-2654-54E2-80F76011CEE1}"/>
              </a:ext>
            </a:extLst>
          </p:cNvPr>
          <p:cNvSpPr txBox="1"/>
          <p:nvPr/>
        </p:nvSpPr>
        <p:spPr>
          <a:xfrm>
            <a:off x="2878285" y="2396411"/>
            <a:ext cx="1283316"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التأطير</a:t>
            </a:r>
          </a:p>
        </p:txBody>
      </p:sp>
      <p:sp>
        <p:nvSpPr>
          <p:cNvPr id="20" name="Shape">
            <a:extLst>
              <a:ext uri="{FF2B5EF4-FFF2-40B4-BE49-F238E27FC236}">
                <a16:creationId xmlns:a16="http://schemas.microsoft.com/office/drawing/2014/main" id="{AD0268E3-0936-579D-8703-8D34F6863A53}"/>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E6B412AF-A3CE-4212-9F6F-166DDC502630}"/>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8623FCC5-3238-57C4-1D26-C3B58B9338D5}"/>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08</a:t>
            </a:r>
          </a:p>
        </p:txBody>
      </p:sp>
      <p:sp>
        <p:nvSpPr>
          <p:cNvPr id="2" name="TextBox 19">
            <a:extLst>
              <a:ext uri="{FF2B5EF4-FFF2-40B4-BE49-F238E27FC236}">
                <a16:creationId xmlns:a16="http://schemas.microsoft.com/office/drawing/2014/main" id="{71A81F98-4363-1C1F-96E9-1D69611F75A9}"/>
              </a:ext>
            </a:extLst>
          </p:cNvPr>
          <p:cNvSpPr txBox="1"/>
          <p:nvPr/>
        </p:nvSpPr>
        <p:spPr>
          <a:xfrm>
            <a:off x="2085829" y="2729974"/>
            <a:ext cx="2868231" cy="1674689"/>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الطريقة التي نقدم بها المعلومات تؤثر بشكل كبير على كيفية استقبالها. أظهرت دراسة شهيرة أن الناس يختارون بشكل مختلف عندما تقدم لهم نفس المعلومات بإطار إيجابي مقابل إطار سلبي.</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4257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6E6F6-3E98-5C19-E3BB-A3CEA88E5185}"/>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583926D5-8728-4D56-A697-ADDAEFD3E04E}"/>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0E4F8AA2-9A3A-B1C0-AB6E-79083E5EF092}"/>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94A36C30-D36F-7F49-FA06-775FDFE88DD6}"/>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ACCC8F46-E4AB-EF47-8910-F6BCA63F00BF}"/>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CC9DD197-482B-7269-D4D7-FF2C141EA191}"/>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EBA6E258-2CEC-6E92-EEA6-F7908C2F3F38}"/>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grpSp>
      <p:sp>
        <p:nvSpPr>
          <p:cNvPr id="5" name="TextBox 19">
            <a:extLst>
              <a:ext uri="{FF2B5EF4-FFF2-40B4-BE49-F238E27FC236}">
                <a16:creationId xmlns:a16="http://schemas.microsoft.com/office/drawing/2014/main" id="{5D616777-240C-ED1E-44FB-199C26F389CD}"/>
              </a:ext>
            </a:extLst>
          </p:cNvPr>
          <p:cNvSpPr txBox="1"/>
          <p:nvPr/>
        </p:nvSpPr>
        <p:spPr>
          <a:xfrm>
            <a:off x="9385239" y="2387444"/>
            <a:ext cx="1851987"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الإثبات الاجتماعي</a:t>
            </a:r>
          </a:p>
        </p:txBody>
      </p:sp>
      <p:sp>
        <p:nvSpPr>
          <p:cNvPr id="13" name="Shape">
            <a:extLst>
              <a:ext uri="{FF2B5EF4-FFF2-40B4-BE49-F238E27FC236}">
                <a16:creationId xmlns:a16="http://schemas.microsoft.com/office/drawing/2014/main" id="{7C21821A-0560-3FA6-E814-17CCACDB7280}"/>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9403A468-F898-7360-E675-95C35F677EB4}"/>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58AD0FB2-66ED-86F2-B4FD-656760A36422}"/>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2CEB62A5-FC55-EF7C-BF7A-F0FB1A689FDF}"/>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07</a:t>
            </a:r>
          </a:p>
        </p:txBody>
      </p:sp>
      <p:sp>
        <p:nvSpPr>
          <p:cNvPr id="12" name="TextBox 26">
            <a:extLst>
              <a:ext uri="{FF2B5EF4-FFF2-40B4-BE49-F238E27FC236}">
                <a16:creationId xmlns:a16="http://schemas.microsoft.com/office/drawing/2014/main" id="{F7A4845C-00BD-9710-C513-290F511BA513}"/>
              </a:ext>
            </a:extLst>
          </p:cNvPr>
          <p:cNvSpPr txBox="1"/>
          <p:nvPr/>
        </p:nvSpPr>
        <p:spPr>
          <a:xfrm>
            <a:off x="6018261" y="2417621"/>
            <a:ext cx="1781991"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العاطفة والمنطق</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198E2180-AADE-ECEA-4528-4510605F19C5}"/>
              </a:ext>
            </a:extLst>
          </p:cNvPr>
          <p:cNvSpPr/>
          <p:nvPr/>
        </p:nvSpPr>
        <p:spPr>
          <a:xfrm rot="16200000">
            <a:off x="2776919" y="1038526"/>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DE584F37-0664-88A5-80D9-6E11FE7E5B05}"/>
              </a:ext>
            </a:extLst>
          </p:cNvPr>
          <p:cNvSpPr txBox="1"/>
          <p:nvPr/>
        </p:nvSpPr>
        <p:spPr>
          <a:xfrm>
            <a:off x="2878285" y="2396411"/>
            <a:ext cx="1283316"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التأطير</a:t>
            </a:r>
          </a:p>
        </p:txBody>
      </p:sp>
      <p:sp>
        <p:nvSpPr>
          <p:cNvPr id="20" name="Shape">
            <a:extLst>
              <a:ext uri="{FF2B5EF4-FFF2-40B4-BE49-F238E27FC236}">
                <a16:creationId xmlns:a16="http://schemas.microsoft.com/office/drawing/2014/main" id="{7C4EF7FE-05CE-073C-F2BA-05D3163D7C33}"/>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EE3942AA-F323-7566-638F-72BD7AAA1BCA}"/>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535533DF-CAB7-ECBD-59C3-F2D5F91B06D7}"/>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08</a:t>
            </a:r>
          </a:p>
        </p:txBody>
      </p:sp>
      <p:sp>
        <p:nvSpPr>
          <p:cNvPr id="18" name="Shape">
            <a:extLst>
              <a:ext uri="{FF2B5EF4-FFF2-40B4-BE49-F238E27FC236}">
                <a16:creationId xmlns:a16="http://schemas.microsoft.com/office/drawing/2014/main" id="{707ECEB6-3BA8-ED93-1DE4-33C0F2B70A6E}"/>
              </a:ext>
            </a:extLst>
          </p:cNvPr>
          <p:cNvSpPr/>
          <p:nvPr/>
        </p:nvSpPr>
        <p:spPr>
          <a:xfrm rot="16200000">
            <a:off x="7804036" y="3392458"/>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50A3A7"/>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7" name="TextBox 40">
            <a:extLst>
              <a:ext uri="{FF2B5EF4-FFF2-40B4-BE49-F238E27FC236}">
                <a16:creationId xmlns:a16="http://schemas.microsoft.com/office/drawing/2014/main" id="{477E34D5-3495-B918-E0AE-F705F49E3A7B}"/>
              </a:ext>
            </a:extLst>
          </p:cNvPr>
          <p:cNvSpPr txBox="1"/>
          <p:nvPr/>
        </p:nvSpPr>
        <p:spPr>
          <a:xfrm>
            <a:off x="7669911" y="4770182"/>
            <a:ext cx="1754301" cy="400494"/>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البداية والنهاية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Shape">
            <a:extLst>
              <a:ext uri="{FF2B5EF4-FFF2-40B4-BE49-F238E27FC236}">
                <a16:creationId xmlns:a16="http://schemas.microsoft.com/office/drawing/2014/main" id="{4AEFC71E-9B2C-98AD-607C-73B573536882}"/>
              </a:ext>
            </a:extLst>
          </p:cNvPr>
          <p:cNvSpPr/>
          <p:nvPr/>
        </p:nvSpPr>
        <p:spPr>
          <a:xfrm>
            <a:off x="7905992" y="336364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6" name="Circle">
            <a:extLst>
              <a:ext uri="{FF2B5EF4-FFF2-40B4-BE49-F238E27FC236}">
                <a16:creationId xmlns:a16="http://schemas.microsoft.com/office/drawing/2014/main" id="{D6FE4236-E677-7E06-FC81-EC165E9FE6D3}"/>
              </a:ext>
            </a:extLst>
          </p:cNvPr>
          <p:cNvSpPr/>
          <p:nvPr/>
        </p:nvSpPr>
        <p:spPr>
          <a:xfrm>
            <a:off x="7905992" y="336364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7" name="TextBox 47">
            <a:extLst>
              <a:ext uri="{FF2B5EF4-FFF2-40B4-BE49-F238E27FC236}">
                <a16:creationId xmlns:a16="http://schemas.microsoft.com/office/drawing/2014/main" id="{51465001-0D38-7208-255D-85608219D41C}"/>
              </a:ext>
            </a:extLst>
          </p:cNvPr>
          <p:cNvSpPr txBox="1"/>
          <p:nvPr/>
        </p:nvSpPr>
        <p:spPr>
          <a:xfrm>
            <a:off x="8230664" y="3811910"/>
            <a:ext cx="495649"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09</a:t>
            </a:r>
          </a:p>
        </p:txBody>
      </p:sp>
    </p:spTree>
    <p:extLst>
      <p:ext uri="{BB962C8B-B14F-4D97-AF65-F5344CB8AC3E}">
        <p14:creationId xmlns:p14="http://schemas.microsoft.com/office/powerpoint/2010/main" val="24800771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9AB54-098D-36A5-447A-65C749733D9C}"/>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B4F6E62F-8C6E-EA59-0E93-98CB3BC77070}"/>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9B544D47-00AC-3E80-8A3D-44AD1D9C815C}"/>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141497BF-6C70-B409-DCD6-DB5A958D2E83}"/>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80B40516-62D3-AA07-8520-CC7B5B231172}"/>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9D7BB79F-35A0-9FB5-9611-F972F93403C7}"/>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FF506EDD-7523-97ED-1889-992CF155714A}"/>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grpSp>
      <p:sp>
        <p:nvSpPr>
          <p:cNvPr id="5" name="TextBox 19">
            <a:extLst>
              <a:ext uri="{FF2B5EF4-FFF2-40B4-BE49-F238E27FC236}">
                <a16:creationId xmlns:a16="http://schemas.microsoft.com/office/drawing/2014/main" id="{74779CF5-E9D3-9A7E-B0DC-63AA13FA12B5}"/>
              </a:ext>
            </a:extLst>
          </p:cNvPr>
          <p:cNvSpPr txBox="1"/>
          <p:nvPr/>
        </p:nvSpPr>
        <p:spPr>
          <a:xfrm>
            <a:off x="9385239" y="2405104"/>
            <a:ext cx="1851987"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الإثبات الاجتماعي</a:t>
            </a:r>
          </a:p>
        </p:txBody>
      </p:sp>
      <p:sp>
        <p:nvSpPr>
          <p:cNvPr id="13" name="Shape">
            <a:extLst>
              <a:ext uri="{FF2B5EF4-FFF2-40B4-BE49-F238E27FC236}">
                <a16:creationId xmlns:a16="http://schemas.microsoft.com/office/drawing/2014/main" id="{1623F952-8AE9-D8C8-86EB-99CF318E0BDE}"/>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248197A0-918F-0B6D-D051-A9660BDD5FF9}"/>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C4901D59-1A27-9CC5-255C-463648876C53}"/>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10CEBE1C-CAB5-78BA-6FAA-0256A9B38BAA}"/>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07</a:t>
            </a:r>
          </a:p>
        </p:txBody>
      </p:sp>
      <p:sp>
        <p:nvSpPr>
          <p:cNvPr id="12" name="TextBox 26">
            <a:extLst>
              <a:ext uri="{FF2B5EF4-FFF2-40B4-BE49-F238E27FC236}">
                <a16:creationId xmlns:a16="http://schemas.microsoft.com/office/drawing/2014/main" id="{E2AB678C-BB6F-7C18-58D9-879A0587CB47}"/>
              </a:ext>
            </a:extLst>
          </p:cNvPr>
          <p:cNvSpPr txBox="1"/>
          <p:nvPr/>
        </p:nvSpPr>
        <p:spPr>
          <a:xfrm>
            <a:off x="6038581" y="2425003"/>
            <a:ext cx="1741351"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العاطفة والمنطق</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DBAA7CDD-9576-1B91-3AAE-CA9821E636D4}"/>
              </a:ext>
            </a:extLst>
          </p:cNvPr>
          <p:cNvSpPr/>
          <p:nvPr/>
        </p:nvSpPr>
        <p:spPr>
          <a:xfrm rot="16200000">
            <a:off x="2776919" y="1038526"/>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56B71004-3BC0-60B1-0682-471A9D305EF1}"/>
              </a:ext>
            </a:extLst>
          </p:cNvPr>
          <p:cNvSpPr txBox="1"/>
          <p:nvPr/>
        </p:nvSpPr>
        <p:spPr>
          <a:xfrm>
            <a:off x="2878285" y="2396411"/>
            <a:ext cx="1283316"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التأطير</a:t>
            </a:r>
          </a:p>
        </p:txBody>
      </p:sp>
      <p:sp>
        <p:nvSpPr>
          <p:cNvPr id="20" name="Shape">
            <a:extLst>
              <a:ext uri="{FF2B5EF4-FFF2-40B4-BE49-F238E27FC236}">
                <a16:creationId xmlns:a16="http://schemas.microsoft.com/office/drawing/2014/main" id="{D1E04CAD-897E-55FB-95DE-655B5125BD1F}"/>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150A26DE-8C25-8D7C-A3AE-6CDD1EAE4228}"/>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E2D8E4AE-2E0E-3014-0880-F0229CF31D8D}"/>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08</a:t>
            </a:r>
          </a:p>
        </p:txBody>
      </p:sp>
      <p:sp>
        <p:nvSpPr>
          <p:cNvPr id="18" name="Shape">
            <a:extLst>
              <a:ext uri="{FF2B5EF4-FFF2-40B4-BE49-F238E27FC236}">
                <a16:creationId xmlns:a16="http://schemas.microsoft.com/office/drawing/2014/main" id="{426C8117-9C13-1BA0-5AC8-DB9752B580A4}"/>
              </a:ext>
            </a:extLst>
          </p:cNvPr>
          <p:cNvSpPr/>
          <p:nvPr/>
        </p:nvSpPr>
        <p:spPr>
          <a:xfrm rot="16200000">
            <a:off x="7354965" y="3841529"/>
            <a:ext cx="2384195"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50A3A7"/>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7" name="TextBox 40">
            <a:extLst>
              <a:ext uri="{FF2B5EF4-FFF2-40B4-BE49-F238E27FC236}">
                <a16:creationId xmlns:a16="http://schemas.microsoft.com/office/drawing/2014/main" id="{A53D145E-E8FF-79ED-8E4F-38121A3672B9}"/>
              </a:ext>
            </a:extLst>
          </p:cNvPr>
          <p:cNvSpPr txBox="1"/>
          <p:nvPr/>
        </p:nvSpPr>
        <p:spPr>
          <a:xfrm>
            <a:off x="7669911" y="4770182"/>
            <a:ext cx="1754301" cy="400494"/>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البداية والنهاية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Shape">
            <a:extLst>
              <a:ext uri="{FF2B5EF4-FFF2-40B4-BE49-F238E27FC236}">
                <a16:creationId xmlns:a16="http://schemas.microsoft.com/office/drawing/2014/main" id="{6524CA54-30B3-D978-3859-9E7083C4CA10}"/>
              </a:ext>
            </a:extLst>
          </p:cNvPr>
          <p:cNvSpPr/>
          <p:nvPr/>
        </p:nvSpPr>
        <p:spPr>
          <a:xfrm>
            <a:off x="7905992" y="336364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6" name="Circle">
            <a:extLst>
              <a:ext uri="{FF2B5EF4-FFF2-40B4-BE49-F238E27FC236}">
                <a16:creationId xmlns:a16="http://schemas.microsoft.com/office/drawing/2014/main" id="{C85B56E4-96C8-50B5-1BAD-5BC537EAFC3D}"/>
              </a:ext>
            </a:extLst>
          </p:cNvPr>
          <p:cNvSpPr/>
          <p:nvPr/>
        </p:nvSpPr>
        <p:spPr>
          <a:xfrm>
            <a:off x="7905992" y="336364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7" name="TextBox 47">
            <a:extLst>
              <a:ext uri="{FF2B5EF4-FFF2-40B4-BE49-F238E27FC236}">
                <a16:creationId xmlns:a16="http://schemas.microsoft.com/office/drawing/2014/main" id="{517A0CDD-CA12-1EEF-2CB3-66E3863870D2}"/>
              </a:ext>
            </a:extLst>
          </p:cNvPr>
          <p:cNvSpPr txBox="1"/>
          <p:nvPr/>
        </p:nvSpPr>
        <p:spPr>
          <a:xfrm>
            <a:off x="8230664" y="3811910"/>
            <a:ext cx="495649"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09</a:t>
            </a:r>
          </a:p>
        </p:txBody>
      </p:sp>
      <p:sp>
        <p:nvSpPr>
          <p:cNvPr id="2" name="TextBox 19">
            <a:extLst>
              <a:ext uri="{FF2B5EF4-FFF2-40B4-BE49-F238E27FC236}">
                <a16:creationId xmlns:a16="http://schemas.microsoft.com/office/drawing/2014/main" id="{6A3D862A-5E55-C204-3577-CA7E40EA4406}"/>
              </a:ext>
            </a:extLst>
          </p:cNvPr>
          <p:cNvSpPr txBox="1"/>
          <p:nvPr/>
        </p:nvSpPr>
        <p:spPr>
          <a:xfrm>
            <a:off x="7157082" y="5235598"/>
            <a:ext cx="2868231" cy="719043"/>
          </a:xfrm>
          <a:prstGeom prst="rect">
            <a:avLst/>
          </a:prstGeom>
          <a:noFill/>
        </p:spPr>
        <p:txBody>
          <a:bodyPr wrap="square">
            <a:spAutoFit/>
          </a:bodyPr>
          <a:lstStyle/>
          <a:p>
            <a:pPr algn="ctr">
              <a:lnSpc>
                <a:spcPct val="115000"/>
              </a:lnSpc>
              <a:spcAft>
                <a:spcPts val="800"/>
              </a:spcAft>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نميل لتذكر ما نسمعه في بداية ونهاية أي عرض تقديمي (تأثير البداية والنهاية).</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70697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DAEE62-2383-12AD-4BE4-D87CC5A18073}"/>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6C295EB8-B2A9-943D-7284-83A06F464F63}"/>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973E14D6-15F4-1BD2-F39E-D3643F8FFF30}"/>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960DFD80-C066-C8E8-3253-2A8456A59240}"/>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14F38799-2FD6-FC00-5382-5E834BEEA5D3}"/>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F8B72C88-F818-5A0A-91C3-E32C4BFCA21D}"/>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3685D131-DDA9-2324-20E7-61430E355004}"/>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grpSp>
      <p:sp>
        <p:nvSpPr>
          <p:cNvPr id="5" name="TextBox 19">
            <a:extLst>
              <a:ext uri="{FF2B5EF4-FFF2-40B4-BE49-F238E27FC236}">
                <a16:creationId xmlns:a16="http://schemas.microsoft.com/office/drawing/2014/main" id="{9055FB45-0A8A-8C3C-4630-78841BE44A44}"/>
              </a:ext>
            </a:extLst>
          </p:cNvPr>
          <p:cNvSpPr txBox="1"/>
          <p:nvPr/>
        </p:nvSpPr>
        <p:spPr>
          <a:xfrm>
            <a:off x="9146542" y="2396411"/>
            <a:ext cx="1882075"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الإثبات الاجتماعي</a:t>
            </a:r>
          </a:p>
        </p:txBody>
      </p:sp>
      <p:sp>
        <p:nvSpPr>
          <p:cNvPr id="13" name="Shape">
            <a:extLst>
              <a:ext uri="{FF2B5EF4-FFF2-40B4-BE49-F238E27FC236}">
                <a16:creationId xmlns:a16="http://schemas.microsoft.com/office/drawing/2014/main" id="{8CC3CF34-077C-347D-2505-6205748DD249}"/>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70B69731-EEC9-54E5-77E2-34E67932A701}"/>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58D18583-8521-62B8-3BEF-EA17F37B360B}"/>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E8A6B857-1D2C-900D-1F42-23D62C0E7CD4}"/>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07</a:t>
            </a:r>
          </a:p>
        </p:txBody>
      </p:sp>
      <p:sp>
        <p:nvSpPr>
          <p:cNvPr id="12" name="TextBox 26">
            <a:extLst>
              <a:ext uri="{FF2B5EF4-FFF2-40B4-BE49-F238E27FC236}">
                <a16:creationId xmlns:a16="http://schemas.microsoft.com/office/drawing/2014/main" id="{C24D08C9-6E58-7EEB-CA5F-EFC8218A9716}"/>
              </a:ext>
            </a:extLst>
          </p:cNvPr>
          <p:cNvSpPr txBox="1"/>
          <p:nvPr/>
        </p:nvSpPr>
        <p:spPr>
          <a:xfrm>
            <a:off x="5957301" y="2419017"/>
            <a:ext cx="1903911"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العاطفة والمنطق</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6F76EB53-899A-D081-BC91-42AFFF7383A8}"/>
              </a:ext>
            </a:extLst>
          </p:cNvPr>
          <p:cNvSpPr/>
          <p:nvPr/>
        </p:nvSpPr>
        <p:spPr>
          <a:xfrm rot="16200000">
            <a:off x="2776919" y="1038526"/>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42F111DB-3742-26FE-B3E3-10DD09C07ED1}"/>
              </a:ext>
            </a:extLst>
          </p:cNvPr>
          <p:cNvSpPr txBox="1"/>
          <p:nvPr/>
        </p:nvSpPr>
        <p:spPr>
          <a:xfrm>
            <a:off x="2878285" y="2396411"/>
            <a:ext cx="1283316"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التأطير</a:t>
            </a:r>
          </a:p>
        </p:txBody>
      </p:sp>
      <p:sp>
        <p:nvSpPr>
          <p:cNvPr id="20" name="Shape">
            <a:extLst>
              <a:ext uri="{FF2B5EF4-FFF2-40B4-BE49-F238E27FC236}">
                <a16:creationId xmlns:a16="http://schemas.microsoft.com/office/drawing/2014/main" id="{D687323D-377E-0DED-817B-C3F823776BD0}"/>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A964FAA2-6B8F-E505-467E-31F2F9AAAF47}"/>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9E6AF7F1-9E9B-1252-83BC-5F60C31FEBAB}"/>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08</a:t>
            </a:r>
          </a:p>
        </p:txBody>
      </p:sp>
      <p:sp>
        <p:nvSpPr>
          <p:cNvPr id="18" name="Shape">
            <a:extLst>
              <a:ext uri="{FF2B5EF4-FFF2-40B4-BE49-F238E27FC236}">
                <a16:creationId xmlns:a16="http://schemas.microsoft.com/office/drawing/2014/main" id="{8E0E44D7-8AE2-CB10-EA13-A53E684637F3}"/>
              </a:ext>
            </a:extLst>
          </p:cNvPr>
          <p:cNvSpPr/>
          <p:nvPr/>
        </p:nvSpPr>
        <p:spPr>
          <a:xfrm rot="16200000">
            <a:off x="7804036" y="3392458"/>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50A3A7"/>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7" name="TextBox 40">
            <a:extLst>
              <a:ext uri="{FF2B5EF4-FFF2-40B4-BE49-F238E27FC236}">
                <a16:creationId xmlns:a16="http://schemas.microsoft.com/office/drawing/2014/main" id="{EB975B0E-5989-3FCC-2316-6D8FB3BB511A}"/>
              </a:ext>
            </a:extLst>
          </p:cNvPr>
          <p:cNvSpPr txBox="1"/>
          <p:nvPr/>
        </p:nvSpPr>
        <p:spPr>
          <a:xfrm>
            <a:off x="7669911" y="4770182"/>
            <a:ext cx="1754301"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البداية والنهاية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Shape">
            <a:extLst>
              <a:ext uri="{FF2B5EF4-FFF2-40B4-BE49-F238E27FC236}">
                <a16:creationId xmlns:a16="http://schemas.microsoft.com/office/drawing/2014/main" id="{3956AA9F-7DA3-F8DF-FF96-266356759EE2}"/>
              </a:ext>
            </a:extLst>
          </p:cNvPr>
          <p:cNvSpPr/>
          <p:nvPr/>
        </p:nvSpPr>
        <p:spPr>
          <a:xfrm>
            <a:off x="7905992" y="336364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6" name="Circle">
            <a:extLst>
              <a:ext uri="{FF2B5EF4-FFF2-40B4-BE49-F238E27FC236}">
                <a16:creationId xmlns:a16="http://schemas.microsoft.com/office/drawing/2014/main" id="{7DA6B4CE-BF94-E9EA-9F9C-4D57868A00BD}"/>
              </a:ext>
            </a:extLst>
          </p:cNvPr>
          <p:cNvSpPr/>
          <p:nvPr/>
        </p:nvSpPr>
        <p:spPr>
          <a:xfrm>
            <a:off x="7905992" y="336364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7" name="TextBox 47">
            <a:extLst>
              <a:ext uri="{FF2B5EF4-FFF2-40B4-BE49-F238E27FC236}">
                <a16:creationId xmlns:a16="http://schemas.microsoft.com/office/drawing/2014/main" id="{0865E8E2-CF4C-CB47-CD63-2943CF29420D}"/>
              </a:ext>
            </a:extLst>
          </p:cNvPr>
          <p:cNvSpPr txBox="1"/>
          <p:nvPr/>
        </p:nvSpPr>
        <p:spPr>
          <a:xfrm>
            <a:off x="8230664" y="3811910"/>
            <a:ext cx="495649"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09</a:t>
            </a:r>
          </a:p>
        </p:txBody>
      </p:sp>
      <p:sp>
        <p:nvSpPr>
          <p:cNvPr id="23" name="Shape">
            <a:extLst>
              <a:ext uri="{FF2B5EF4-FFF2-40B4-BE49-F238E27FC236}">
                <a16:creationId xmlns:a16="http://schemas.microsoft.com/office/drawing/2014/main" id="{F7CF4EA1-3016-A237-98E2-814C2A13E5B8}"/>
              </a:ext>
            </a:extLst>
          </p:cNvPr>
          <p:cNvSpPr/>
          <p:nvPr/>
        </p:nvSpPr>
        <p:spPr>
          <a:xfrm rot="16200000">
            <a:off x="3418577" y="3392459"/>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chemeClr val="accent1">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9" name="TextBox 19">
            <a:extLst>
              <a:ext uri="{FF2B5EF4-FFF2-40B4-BE49-F238E27FC236}">
                <a16:creationId xmlns:a16="http://schemas.microsoft.com/office/drawing/2014/main" id="{FBBD8B37-C3E3-740B-947A-02F9C97FDC3E}"/>
              </a:ext>
            </a:extLst>
          </p:cNvPr>
          <p:cNvSpPr txBox="1"/>
          <p:nvPr/>
        </p:nvSpPr>
        <p:spPr>
          <a:xfrm>
            <a:off x="3053103" y="4749977"/>
            <a:ext cx="2047181"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التكرار الاستراتيجي</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Shape">
            <a:extLst>
              <a:ext uri="{FF2B5EF4-FFF2-40B4-BE49-F238E27FC236}">
                <a16:creationId xmlns:a16="http://schemas.microsoft.com/office/drawing/2014/main" id="{801E26D7-3FB7-40F9-3E6B-7D7B60CEA0DF}"/>
              </a:ext>
            </a:extLst>
          </p:cNvPr>
          <p:cNvSpPr/>
          <p:nvPr/>
        </p:nvSpPr>
        <p:spPr>
          <a:xfrm>
            <a:off x="3535874" y="331448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1" name="Circle">
            <a:extLst>
              <a:ext uri="{FF2B5EF4-FFF2-40B4-BE49-F238E27FC236}">
                <a16:creationId xmlns:a16="http://schemas.microsoft.com/office/drawing/2014/main" id="{000AF22C-378D-D06A-337C-F5B6224BD02C}"/>
              </a:ext>
            </a:extLst>
          </p:cNvPr>
          <p:cNvSpPr/>
          <p:nvPr/>
        </p:nvSpPr>
        <p:spPr>
          <a:xfrm>
            <a:off x="3535874" y="331448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2" name="TextBox 48">
            <a:extLst>
              <a:ext uri="{FF2B5EF4-FFF2-40B4-BE49-F238E27FC236}">
                <a16:creationId xmlns:a16="http://schemas.microsoft.com/office/drawing/2014/main" id="{6937C861-1A30-A8EF-86E2-FB9398ABAB6B}"/>
              </a:ext>
            </a:extLst>
          </p:cNvPr>
          <p:cNvSpPr txBox="1"/>
          <p:nvPr/>
        </p:nvSpPr>
        <p:spPr>
          <a:xfrm>
            <a:off x="3833296" y="3673517"/>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10</a:t>
            </a:r>
          </a:p>
        </p:txBody>
      </p:sp>
    </p:spTree>
    <p:extLst>
      <p:ext uri="{BB962C8B-B14F-4D97-AF65-F5344CB8AC3E}">
        <p14:creationId xmlns:p14="http://schemas.microsoft.com/office/powerpoint/2010/main" val="3960351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مجموعة 3"/>
          <p:cNvGrpSpPr/>
          <p:nvPr/>
        </p:nvGrpSpPr>
        <p:grpSpPr>
          <a:xfrm>
            <a:off x="5149905" y="2510409"/>
            <a:ext cx="6530033" cy="1065354"/>
            <a:chOff x="5149903" y="2436930"/>
            <a:chExt cx="6530033" cy="1065354"/>
          </a:xfrm>
        </p:grpSpPr>
        <p:grpSp>
          <p:nvGrpSpPr>
            <p:cNvPr id="6" name="Group 3"/>
            <p:cNvGrpSpPr/>
            <p:nvPr/>
          </p:nvGrpSpPr>
          <p:grpSpPr>
            <a:xfrm>
              <a:off x="5149903" y="2436930"/>
              <a:ext cx="6406632" cy="1065354"/>
              <a:chOff x="-59571" y="-104775"/>
              <a:chExt cx="2531015" cy="420881"/>
            </a:xfrm>
          </p:grpSpPr>
          <p:sp>
            <p:nvSpPr>
              <p:cNvPr id="10" name="Freeform 4"/>
              <p:cNvSpPr/>
              <p:nvPr/>
            </p:nvSpPr>
            <p:spPr>
              <a:xfrm>
                <a:off x="-59571" y="1317"/>
                <a:ext cx="2531015"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pPr algn="r" rtl="1">
                  <a:defRPr/>
                </a:pPr>
                <a:endParaRPr lang="fr-FR">
                  <a:solidFill>
                    <a:prstClr val="black"/>
                  </a:solidFill>
                  <a:latin typeface="Calibri" panose="020F0502020204030204"/>
                </a:endParaRPr>
              </a:p>
            </p:txBody>
          </p:sp>
          <p:sp>
            <p:nvSpPr>
              <p:cNvPr id="11" name="TextBox 5"/>
              <p:cNvSpPr txBox="1"/>
              <p:nvPr/>
            </p:nvSpPr>
            <p:spPr>
              <a:xfrm>
                <a:off x="0" y="-104775"/>
                <a:ext cx="2471444"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nvGrpSpPr>
            <p:cNvPr id="7" name="Group 6"/>
            <p:cNvGrpSpPr/>
            <p:nvPr/>
          </p:nvGrpSpPr>
          <p:grpSpPr>
            <a:xfrm>
              <a:off x="11556535" y="2702142"/>
              <a:ext cx="123401" cy="796809"/>
              <a:chOff x="0" y="0"/>
              <a:chExt cx="48751" cy="314789"/>
            </a:xfrm>
          </p:grpSpPr>
          <p:sp>
            <p:nvSpPr>
              <p:cNvPr id="8" name="Freeform 7"/>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9" name="TextBox 8"/>
              <p:cNvSpPr txBox="1"/>
              <p:nvPr/>
            </p:nvSpPr>
            <p:spPr>
              <a:xfrm>
                <a:off x="0" y="-104775"/>
                <a:ext cx="48751"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sp>
          <p:nvSpPr>
            <p:cNvPr id="5" name="Title 1">
              <a:extLst>
                <a:ext uri="{FF2B5EF4-FFF2-40B4-BE49-F238E27FC236}">
                  <a16:creationId xmlns:a16="http://schemas.microsoft.com/office/drawing/2014/main" id="{E0197EA2-8A0A-2439-183A-A843C905F943}"/>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a:defRPr/>
              </a:pPr>
              <a:r>
                <a:rPr lang="ar-SA" sz="2500" dirty="0">
                  <a:solidFill>
                    <a:srgbClr val="8EE1DE"/>
                  </a:solidFill>
                  <a:latin typeface="SST Arabic Medium" panose="020B0604030504020204" pitchFamily="34" charset="-78"/>
                  <a:cs typeface="SST Arabic Medium" panose="020B0604030504020204" pitchFamily="34" charset="-78"/>
                </a:rPr>
                <a:t>اكتشاف البوصلة - تحديد الموقع والاتجاه</a:t>
              </a:r>
            </a:p>
          </p:txBody>
        </p:sp>
      </p:grpSp>
      <p:grpSp>
        <p:nvGrpSpPr>
          <p:cNvPr id="12" name="مجموعة 11"/>
          <p:cNvGrpSpPr/>
          <p:nvPr/>
        </p:nvGrpSpPr>
        <p:grpSpPr>
          <a:xfrm>
            <a:off x="8594496" y="1726584"/>
            <a:ext cx="3085440" cy="1045705"/>
            <a:chOff x="8471095" y="1827241"/>
            <a:chExt cx="3085440" cy="1045705"/>
          </a:xfrm>
        </p:grpSpPr>
        <p:grpSp>
          <p:nvGrpSpPr>
            <p:cNvPr id="13" name="Group 10"/>
            <p:cNvGrpSpPr/>
            <p:nvPr/>
          </p:nvGrpSpPr>
          <p:grpSpPr>
            <a:xfrm>
              <a:off x="11225887" y="1827241"/>
              <a:ext cx="45966" cy="663618"/>
              <a:chOff x="-15052" y="-93486"/>
              <a:chExt cx="18159" cy="262169"/>
            </a:xfrm>
          </p:grpSpPr>
          <p:sp>
            <p:nvSpPr>
              <p:cNvPr id="16" name="Freeform 11"/>
              <p:cNvSpPr/>
              <p:nvPr/>
            </p:nvSpPr>
            <p:spPr>
              <a:xfrm>
                <a:off x="-11289"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17" name="TextBox 12"/>
              <p:cNvSpPr txBox="1"/>
              <p:nvPr/>
            </p:nvSpPr>
            <p:spPr>
              <a:xfrm>
                <a:off x="-15052" y="-93486"/>
                <a:ext cx="14396" cy="262169"/>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sp>
          <p:nvSpPr>
            <p:cNvPr id="14" name="Freeform 13"/>
            <p:cNvSpPr/>
            <p:nvPr/>
          </p:nvSpPr>
          <p:spPr>
            <a:xfrm>
              <a:off x="11421078" y="2072316"/>
              <a:ext cx="135457" cy="398405"/>
            </a:xfrm>
            <a:custGeom>
              <a:avLst/>
              <a:gdLst/>
              <a:ahLst/>
              <a:cxnLst/>
              <a:rect l="l" t="t" r="r" b="b"/>
              <a:pathLst>
                <a:path w="203186" h="597607">
                  <a:moveTo>
                    <a:pt x="0" y="0"/>
                  </a:moveTo>
                  <a:lnTo>
                    <a:pt x="203186" y="0"/>
                  </a:lnTo>
                  <a:lnTo>
                    <a:pt x="203186" y="597607"/>
                  </a:lnTo>
                  <a:lnTo>
                    <a:pt x="0" y="597607"/>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algn="r" rtl="1">
                <a:defRPr/>
              </a:pPr>
              <a:endParaRPr lang="fr-FR" dirty="0">
                <a:solidFill>
                  <a:prstClr val="black"/>
                </a:solidFill>
                <a:latin typeface="Calibri" panose="020F0502020204030204"/>
              </a:endParaRPr>
            </a:p>
          </p:txBody>
        </p:sp>
        <p:sp>
          <p:nvSpPr>
            <p:cNvPr id="15" name="TextBox 14"/>
            <p:cNvSpPr txBox="1"/>
            <p:nvPr/>
          </p:nvSpPr>
          <p:spPr>
            <a:xfrm>
              <a:off x="8471095" y="2038872"/>
              <a:ext cx="2640916" cy="834074"/>
            </a:xfrm>
            <a:prstGeom prst="rect">
              <a:avLst/>
            </a:prstGeom>
          </p:spPr>
          <p:txBody>
            <a:bodyPr wrap="square" lIns="0" tIns="0" rIns="0" bIns="0" rtlCol="0" anchor="t">
              <a:spAutoFit/>
            </a:bodyPr>
            <a:lstStyle/>
            <a:p>
              <a:pPr algn="r" rtl="1">
                <a:lnSpc>
                  <a:spcPts val="3425"/>
                </a:lnSpc>
                <a:spcBef>
                  <a:spcPct val="0"/>
                </a:spcBef>
                <a:defRPr/>
              </a:pPr>
              <a:r>
                <a:rPr lang="ar-EG" sz="2446" dirty="0">
                  <a:solidFill>
                    <a:srgbClr val="BEE6DC"/>
                  </a:solidFill>
                  <a:latin typeface="Segoe UI"/>
                  <a:ea typeface="Segoe UI"/>
                  <a:cs typeface="Segoe UI"/>
                  <a:sym typeface="Segoe UI"/>
                  <a:rtl/>
                </a:rPr>
                <a:t>اليوم التدريبي الأول</a:t>
              </a:r>
              <a:endParaRPr lang="ar-AE" sz="2446" dirty="0">
                <a:solidFill>
                  <a:srgbClr val="BEE6DC"/>
                </a:solidFill>
                <a:latin typeface="Segoe UI"/>
                <a:ea typeface="Segoe UI"/>
                <a:cs typeface="Segoe UI"/>
                <a:sym typeface="Segoe UI"/>
                <a:rtl/>
              </a:endParaRPr>
            </a:p>
            <a:p>
              <a:pPr algn="r" rtl="1">
                <a:lnSpc>
                  <a:spcPts val="3425"/>
                </a:lnSpc>
                <a:spcBef>
                  <a:spcPct val="0"/>
                </a:spcBef>
                <a:defRPr/>
              </a:pPr>
              <a:r>
                <a:rPr lang="ar-AE" sz="2446" dirty="0">
                  <a:solidFill>
                    <a:srgbClr val="BEE6DC"/>
                  </a:solidFill>
                  <a:latin typeface="Segoe UI"/>
                  <a:ea typeface="Segoe UI"/>
                  <a:cs typeface="Segoe UI"/>
                  <a:sym typeface="Segoe UI"/>
                  <a:rtl/>
                </a:rPr>
                <a:t>الجلسة الأولى</a:t>
              </a:r>
              <a:endParaRPr lang="ar-EG" sz="2446" dirty="0">
                <a:solidFill>
                  <a:srgbClr val="BEE6DC"/>
                </a:solidFill>
                <a:latin typeface="Segoe UI"/>
                <a:ea typeface="Segoe UI"/>
                <a:cs typeface="Segoe UI"/>
                <a:sym typeface="Segoe UI"/>
                <a:rtl/>
              </a:endParaRPr>
            </a:p>
          </p:txBody>
        </p:sp>
      </p:grpSp>
    </p:spTree>
    <p:extLst>
      <p:ext uri="{BB962C8B-B14F-4D97-AF65-F5344CB8AC3E}">
        <p14:creationId xmlns:p14="http://schemas.microsoft.com/office/powerpoint/2010/main" val="349318990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45427-4C6B-E7F3-AF43-28925F617E44}"/>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502D8647-A473-5849-FF02-140816522DD8}"/>
              </a:ext>
            </a:extLst>
          </p:cNvPr>
          <p:cNvSpPr txBox="1"/>
          <p:nvPr/>
        </p:nvSpPr>
        <p:spPr>
          <a:xfrm>
            <a:off x="3045460" y="-93567"/>
            <a:ext cx="6101080" cy="640175"/>
          </a:xfrm>
          <a:prstGeom prst="rect">
            <a:avLst/>
          </a:prstGeom>
          <a:noFill/>
        </p:spPr>
        <p:txBody>
          <a:bodyPr wrap="square">
            <a:spAutoFit/>
          </a:bodyPr>
          <a:lstStyle/>
          <a:p>
            <a:pPr algn="ctr" rtl="1">
              <a:lnSpc>
                <a:spcPct val="115000"/>
              </a:lnSpc>
            </a:pPr>
            <a:r>
              <a:rPr lang="ar-EG" sz="3200" b="1" dirty="0">
                <a:solidFill>
                  <a:srgbClr val="FFFFFF"/>
                </a:solidFill>
                <a:latin typeface="Times New Roman" panose="02020603050405020304" pitchFamily="18" charset="0"/>
                <a:ea typeface="Calibri" panose="020F0502020204030204" pitchFamily="34" charset="0"/>
                <a:cs typeface="Adobe Arabic" panose="02040503050201020203" pitchFamily="18" charset="-78"/>
              </a:rPr>
              <a:t>القواعد العشر للتأثير والإقناع</a:t>
            </a:r>
            <a:endParaRPr lang="fr-FR"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Shape">
            <a:extLst>
              <a:ext uri="{FF2B5EF4-FFF2-40B4-BE49-F238E27FC236}">
                <a16:creationId xmlns:a16="http://schemas.microsoft.com/office/drawing/2014/main" id="{CF876FD7-1DDD-7C8B-F507-2BD5568B1F34}"/>
              </a:ext>
            </a:extLst>
          </p:cNvPr>
          <p:cNvSpPr/>
          <p:nvPr/>
        </p:nvSpPr>
        <p:spPr>
          <a:xfrm rot="16200000">
            <a:off x="9568209"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FFCC66"/>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grpSp>
        <p:nvGrpSpPr>
          <p:cNvPr id="38" name="مجموعة 37">
            <a:extLst>
              <a:ext uri="{FF2B5EF4-FFF2-40B4-BE49-F238E27FC236}">
                <a16:creationId xmlns:a16="http://schemas.microsoft.com/office/drawing/2014/main" id="{F34049C8-7404-3CD5-9E1E-847EC425FF5E}"/>
              </a:ext>
            </a:extLst>
          </p:cNvPr>
          <p:cNvGrpSpPr/>
          <p:nvPr/>
        </p:nvGrpSpPr>
        <p:grpSpPr>
          <a:xfrm rot="5400000">
            <a:off x="9615407" y="1054841"/>
            <a:ext cx="1391650" cy="1144993"/>
            <a:chOff x="8629208" y="1286382"/>
            <a:chExt cx="1391650" cy="1144993"/>
          </a:xfrm>
        </p:grpSpPr>
        <p:sp>
          <p:nvSpPr>
            <p:cNvPr id="7" name="Shape">
              <a:extLst>
                <a:ext uri="{FF2B5EF4-FFF2-40B4-BE49-F238E27FC236}">
                  <a16:creationId xmlns:a16="http://schemas.microsoft.com/office/drawing/2014/main" id="{FD6A9898-EC48-FAB8-AE76-4467696A5619}"/>
                </a:ext>
              </a:extLst>
            </p:cNvPr>
            <p:cNvSpPr/>
            <p:nvPr/>
          </p:nvSpPr>
          <p:spPr>
            <a:xfrm rot="16200000">
              <a:off x="8752536" y="1163054"/>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8" name="Circle">
              <a:extLst>
                <a:ext uri="{FF2B5EF4-FFF2-40B4-BE49-F238E27FC236}">
                  <a16:creationId xmlns:a16="http://schemas.microsoft.com/office/drawing/2014/main" id="{E0F24A10-299E-749B-A40F-FBFF40E8AC6E}"/>
                </a:ext>
              </a:extLst>
            </p:cNvPr>
            <p:cNvSpPr/>
            <p:nvPr/>
          </p:nvSpPr>
          <p:spPr>
            <a:xfrm rot="16200000">
              <a:off x="8629208" y="1286384"/>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9" name="TextBox 48">
              <a:extLst>
                <a:ext uri="{FF2B5EF4-FFF2-40B4-BE49-F238E27FC236}">
                  <a16:creationId xmlns:a16="http://schemas.microsoft.com/office/drawing/2014/main" id="{047E698A-784F-F257-D077-BC5FB014542D}"/>
                </a:ext>
              </a:extLst>
            </p:cNvPr>
            <p:cNvSpPr txBox="1"/>
            <p:nvPr/>
          </p:nvSpPr>
          <p:spPr>
            <a:xfrm rot="16200000">
              <a:off x="8974770" y="1597269"/>
              <a:ext cx="550152"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06</a:t>
              </a:r>
            </a:p>
          </p:txBody>
        </p:sp>
      </p:grpSp>
      <p:sp>
        <p:nvSpPr>
          <p:cNvPr id="5" name="TextBox 19">
            <a:extLst>
              <a:ext uri="{FF2B5EF4-FFF2-40B4-BE49-F238E27FC236}">
                <a16:creationId xmlns:a16="http://schemas.microsoft.com/office/drawing/2014/main" id="{34FAA706-CC34-99B2-A705-2FAF89E85DE7}"/>
              </a:ext>
            </a:extLst>
          </p:cNvPr>
          <p:cNvSpPr txBox="1"/>
          <p:nvPr/>
        </p:nvSpPr>
        <p:spPr>
          <a:xfrm>
            <a:off x="9313717" y="2384869"/>
            <a:ext cx="1851987"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الإثبات الاجتماعي</a:t>
            </a:r>
          </a:p>
        </p:txBody>
      </p:sp>
      <p:sp>
        <p:nvSpPr>
          <p:cNvPr id="13" name="Shape">
            <a:extLst>
              <a:ext uri="{FF2B5EF4-FFF2-40B4-BE49-F238E27FC236}">
                <a16:creationId xmlns:a16="http://schemas.microsoft.com/office/drawing/2014/main" id="{49F0596C-01A2-0988-A772-386B579243A0}"/>
              </a:ext>
            </a:extLst>
          </p:cNvPr>
          <p:cNvSpPr/>
          <p:nvPr/>
        </p:nvSpPr>
        <p:spPr>
          <a:xfrm rot="16200000">
            <a:off x="6166231" y="1038527"/>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3D8E9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4" name="Shape">
            <a:extLst>
              <a:ext uri="{FF2B5EF4-FFF2-40B4-BE49-F238E27FC236}">
                <a16:creationId xmlns:a16="http://schemas.microsoft.com/office/drawing/2014/main" id="{7010D758-7EFA-3961-EAA1-F9BF4991620F}"/>
              </a:ext>
            </a:extLst>
          </p:cNvPr>
          <p:cNvSpPr/>
          <p:nvPr/>
        </p:nvSpPr>
        <p:spPr>
          <a:xfrm>
            <a:off x="6336761" y="916719"/>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5" name="Circle">
            <a:extLst>
              <a:ext uri="{FF2B5EF4-FFF2-40B4-BE49-F238E27FC236}">
                <a16:creationId xmlns:a16="http://schemas.microsoft.com/office/drawing/2014/main" id="{144BADE5-8733-E28F-1E76-6FC7F3F796F2}"/>
              </a:ext>
            </a:extLst>
          </p:cNvPr>
          <p:cNvSpPr/>
          <p:nvPr/>
        </p:nvSpPr>
        <p:spPr>
          <a:xfrm rot="16200000">
            <a:off x="6336761" y="916719"/>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16" name="TextBox 47">
            <a:extLst>
              <a:ext uri="{FF2B5EF4-FFF2-40B4-BE49-F238E27FC236}">
                <a16:creationId xmlns:a16="http://schemas.microsoft.com/office/drawing/2014/main" id="{47731A07-22DE-3DE5-71EA-152A98292E34}"/>
              </a:ext>
            </a:extLst>
          </p:cNvPr>
          <p:cNvSpPr txBox="1"/>
          <p:nvPr/>
        </p:nvSpPr>
        <p:spPr>
          <a:xfrm>
            <a:off x="6661430" y="1364981"/>
            <a:ext cx="495650"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07</a:t>
            </a:r>
          </a:p>
        </p:txBody>
      </p:sp>
      <p:sp>
        <p:nvSpPr>
          <p:cNvPr id="12" name="TextBox 26">
            <a:extLst>
              <a:ext uri="{FF2B5EF4-FFF2-40B4-BE49-F238E27FC236}">
                <a16:creationId xmlns:a16="http://schemas.microsoft.com/office/drawing/2014/main" id="{948C7B4E-F3BA-5832-AB56-9CE22DB0EC0B}"/>
              </a:ext>
            </a:extLst>
          </p:cNvPr>
          <p:cNvSpPr txBox="1"/>
          <p:nvPr/>
        </p:nvSpPr>
        <p:spPr>
          <a:xfrm>
            <a:off x="6030058" y="2417621"/>
            <a:ext cx="1758394"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العاطفة والمنطق</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1" name="Shape">
            <a:extLst>
              <a:ext uri="{FF2B5EF4-FFF2-40B4-BE49-F238E27FC236}">
                <a16:creationId xmlns:a16="http://schemas.microsoft.com/office/drawing/2014/main" id="{FA057552-3D2A-BAC5-2CAC-756C192A630E}"/>
              </a:ext>
            </a:extLst>
          </p:cNvPr>
          <p:cNvSpPr/>
          <p:nvPr/>
        </p:nvSpPr>
        <p:spPr>
          <a:xfrm rot="16200000">
            <a:off x="2776919" y="1038526"/>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B0B0B0"/>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0" name="TextBox 33">
            <a:extLst>
              <a:ext uri="{FF2B5EF4-FFF2-40B4-BE49-F238E27FC236}">
                <a16:creationId xmlns:a16="http://schemas.microsoft.com/office/drawing/2014/main" id="{7DC643C5-6F1D-C522-44CA-58363A7609DA}"/>
              </a:ext>
            </a:extLst>
          </p:cNvPr>
          <p:cNvSpPr txBox="1"/>
          <p:nvPr/>
        </p:nvSpPr>
        <p:spPr>
          <a:xfrm>
            <a:off x="2878285" y="2396411"/>
            <a:ext cx="1283316" cy="446276"/>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التأطير</a:t>
            </a:r>
          </a:p>
        </p:txBody>
      </p:sp>
      <p:sp>
        <p:nvSpPr>
          <p:cNvPr id="20" name="Shape">
            <a:extLst>
              <a:ext uri="{FF2B5EF4-FFF2-40B4-BE49-F238E27FC236}">
                <a16:creationId xmlns:a16="http://schemas.microsoft.com/office/drawing/2014/main" id="{330E8DC6-853E-EC80-3C5B-CE7FAD1ED332}"/>
              </a:ext>
            </a:extLst>
          </p:cNvPr>
          <p:cNvSpPr/>
          <p:nvPr/>
        </p:nvSpPr>
        <p:spPr>
          <a:xfrm>
            <a:off x="2931702" y="931510"/>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1" name="Circle">
            <a:extLst>
              <a:ext uri="{FF2B5EF4-FFF2-40B4-BE49-F238E27FC236}">
                <a16:creationId xmlns:a16="http://schemas.microsoft.com/office/drawing/2014/main" id="{4F42A0D7-2F29-5B10-D429-67342C9E6F4F}"/>
              </a:ext>
            </a:extLst>
          </p:cNvPr>
          <p:cNvSpPr/>
          <p:nvPr/>
        </p:nvSpPr>
        <p:spPr>
          <a:xfrm>
            <a:off x="2931702" y="931510"/>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22" name="TextBox 2">
            <a:extLst>
              <a:ext uri="{FF2B5EF4-FFF2-40B4-BE49-F238E27FC236}">
                <a16:creationId xmlns:a16="http://schemas.microsoft.com/office/drawing/2014/main" id="{8C8EF7BD-9FBC-0C73-C722-E2112FC5E6F5}"/>
              </a:ext>
            </a:extLst>
          </p:cNvPr>
          <p:cNvSpPr txBox="1"/>
          <p:nvPr/>
        </p:nvSpPr>
        <p:spPr>
          <a:xfrm>
            <a:off x="3258422" y="1338324"/>
            <a:ext cx="590308" cy="461665"/>
          </a:xfrm>
          <a:prstGeom prst="rect">
            <a:avLst/>
          </a:prstGeom>
          <a:no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08</a:t>
            </a:r>
          </a:p>
        </p:txBody>
      </p:sp>
      <p:sp>
        <p:nvSpPr>
          <p:cNvPr id="18" name="Shape">
            <a:extLst>
              <a:ext uri="{FF2B5EF4-FFF2-40B4-BE49-F238E27FC236}">
                <a16:creationId xmlns:a16="http://schemas.microsoft.com/office/drawing/2014/main" id="{9EB99475-89FD-508F-FB0F-DC5E89EB63A4}"/>
              </a:ext>
            </a:extLst>
          </p:cNvPr>
          <p:cNvSpPr/>
          <p:nvPr/>
        </p:nvSpPr>
        <p:spPr>
          <a:xfrm rot="16200000">
            <a:off x="7804036" y="3392458"/>
            <a:ext cx="1486053"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rgbClr val="50A3A7"/>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7" name="TextBox 40">
            <a:extLst>
              <a:ext uri="{FF2B5EF4-FFF2-40B4-BE49-F238E27FC236}">
                <a16:creationId xmlns:a16="http://schemas.microsoft.com/office/drawing/2014/main" id="{CC0CEEF2-55DF-1552-ABAC-A5CC44BDDEC6}"/>
              </a:ext>
            </a:extLst>
          </p:cNvPr>
          <p:cNvSpPr txBox="1"/>
          <p:nvPr/>
        </p:nvSpPr>
        <p:spPr>
          <a:xfrm>
            <a:off x="7669911" y="4770182"/>
            <a:ext cx="1754301" cy="434734"/>
          </a:xfrm>
          <a:prstGeom prst="rect">
            <a:avLst/>
          </a:prstGeom>
          <a:noFill/>
        </p:spPr>
        <p:txBody>
          <a:bodyPr wrap="square">
            <a:spAutoFit/>
          </a:bodyPr>
          <a:lstStyle/>
          <a:p>
            <a:pPr algn="ctr">
              <a:lnSpc>
                <a:spcPct val="115000"/>
              </a:lnSpc>
              <a:spcAft>
                <a:spcPts val="800"/>
              </a:spcAft>
            </a:pPr>
            <a:r>
              <a:rPr lang="ar-EG"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قاعدة البداية والنهاية</a:t>
            </a:r>
            <a:endParaRPr lang="en-US" sz="20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25" name="Shape">
            <a:extLst>
              <a:ext uri="{FF2B5EF4-FFF2-40B4-BE49-F238E27FC236}">
                <a16:creationId xmlns:a16="http://schemas.microsoft.com/office/drawing/2014/main" id="{FC13F023-AC7E-010D-823D-B8066203B950}"/>
              </a:ext>
            </a:extLst>
          </p:cNvPr>
          <p:cNvSpPr/>
          <p:nvPr/>
        </p:nvSpPr>
        <p:spPr>
          <a:xfrm>
            <a:off x="7905992" y="336364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6" name="Circle">
            <a:extLst>
              <a:ext uri="{FF2B5EF4-FFF2-40B4-BE49-F238E27FC236}">
                <a16:creationId xmlns:a16="http://schemas.microsoft.com/office/drawing/2014/main" id="{CAE9911F-4FB5-9DC0-D269-1EB9586D68A1}"/>
              </a:ext>
            </a:extLst>
          </p:cNvPr>
          <p:cNvSpPr/>
          <p:nvPr/>
        </p:nvSpPr>
        <p:spPr>
          <a:xfrm>
            <a:off x="7905992" y="336364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27" name="TextBox 47">
            <a:extLst>
              <a:ext uri="{FF2B5EF4-FFF2-40B4-BE49-F238E27FC236}">
                <a16:creationId xmlns:a16="http://schemas.microsoft.com/office/drawing/2014/main" id="{350F2647-255B-CFDD-9E59-D14FB404E99C}"/>
              </a:ext>
            </a:extLst>
          </p:cNvPr>
          <p:cNvSpPr txBox="1"/>
          <p:nvPr/>
        </p:nvSpPr>
        <p:spPr>
          <a:xfrm>
            <a:off x="8230664" y="3811910"/>
            <a:ext cx="495649" cy="461665"/>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09</a:t>
            </a:r>
          </a:p>
        </p:txBody>
      </p:sp>
      <p:sp>
        <p:nvSpPr>
          <p:cNvPr id="23" name="Shape">
            <a:extLst>
              <a:ext uri="{FF2B5EF4-FFF2-40B4-BE49-F238E27FC236}">
                <a16:creationId xmlns:a16="http://schemas.microsoft.com/office/drawing/2014/main" id="{DA709763-4D5B-8659-D395-16563CDE19A5}"/>
              </a:ext>
            </a:extLst>
          </p:cNvPr>
          <p:cNvSpPr/>
          <p:nvPr/>
        </p:nvSpPr>
        <p:spPr>
          <a:xfrm rot="16200000">
            <a:off x="3050788" y="3760248"/>
            <a:ext cx="2221631" cy="2978192"/>
          </a:xfrm>
          <a:custGeom>
            <a:avLst/>
            <a:gdLst/>
            <a:ahLst/>
            <a:cxnLst>
              <a:cxn ang="0">
                <a:pos x="wd2" y="hd2"/>
              </a:cxn>
              <a:cxn ang="5400000">
                <a:pos x="wd2" y="hd2"/>
              </a:cxn>
              <a:cxn ang="10800000">
                <a:pos x="wd2" y="hd2"/>
              </a:cxn>
              <a:cxn ang="16200000">
                <a:pos x="wd2" y="hd2"/>
              </a:cxn>
            </a:cxnLst>
            <a:rect l="0" t="0" r="r" b="b"/>
            <a:pathLst>
              <a:path w="21600" h="21600" extrusionOk="0">
                <a:moveTo>
                  <a:pt x="21600" y="5389"/>
                </a:moveTo>
                <a:cubicBezTo>
                  <a:pt x="21600" y="2407"/>
                  <a:pt x="16775" y="0"/>
                  <a:pt x="10800" y="0"/>
                </a:cubicBezTo>
                <a:cubicBezTo>
                  <a:pt x="4825" y="0"/>
                  <a:pt x="0" y="2407"/>
                  <a:pt x="0" y="5389"/>
                </a:cubicBezTo>
                <a:lnTo>
                  <a:pt x="0" y="16211"/>
                </a:lnTo>
                <a:cubicBezTo>
                  <a:pt x="0" y="19193"/>
                  <a:pt x="4825" y="21600"/>
                  <a:pt x="10800" y="21600"/>
                </a:cubicBezTo>
                <a:cubicBezTo>
                  <a:pt x="16775" y="21600"/>
                  <a:pt x="21600" y="19193"/>
                  <a:pt x="21600" y="16211"/>
                </a:cubicBezTo>
                <a:lnTo>
                  <a:pt x="21600" y="5389"/>
                </a:lnTo>
                <a:close/>
              </a:path>
            </a:pathLst>
          </a:custGeom>
          <a:solidFill>
            <a:schemeClr val="accent1">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dirty="0"/>
          </a:p>
        </p:txBody>
      </p:sp>
      <p:sp>
        <p:nvSpPr>
          <p:cNvPr id="19" name="TextBox 19">
            <a:extLst>
              <a:ext uri="{FF2B5EF4-FFF2-40B4-BE49-F238E27FC236}">
                <a16:creationId xmlns:a16="http://schemas.microsoft.com/office/drawing/2014/main" id="{7EA6484C-A1CC-016A-C915-3A98F45F8544}"/>
              </a:ext>
            </a:extLst>
          </p:cNvPr>
          <p:cNvSpPr txBox="1"/>
          <p:nvPr/>
        </p:nvSpPr>
        <p:spPr>
          <a:xfrm>
            <a:off x="3107268" y="4775324"/>
            <a:ext cx="1883271" cy="434734"/>
          </a:xfrm>
          <a:prstGeom prst="rect">
            <a:avLst/>
          </a:prstGeom>
          <a:noFill/>
        </p:spPr>
        <p:txBody>
          <a:bodyPr wrap="square">
            <a:spAutoFit/>
          </a:bodyPr>
          <a:lstStyle/>
          <a:p>
            <a:pPr algn="ctr">
              <a:lnSpc>
                <a:spcPct val="115000"/>
              </a:lnSpc>
              <a:spcAft>
                <a:spcPts val="800"/>
              </a:spcAft>
            </a:pPr>
            <a:r>
              <a:rPr lang="ar-EG" sz="2000" b="1" dirty="0">
                <a:latin typeface="Times New Roman" panose="02020603050405020304" pitchFamily="18" charset="0"/>
                <a:ea typeface="Calibri" panose="020F0502020204030204" pitchFamily="34" charset="0"/>
                <a:cs typeface="Adobe Arabic" panose="02040503050201020203" pitchFamily="18" charset="-78"/>
              </a:rPr>
              <a:t>قاعدة التكرار الاستراتيجي</a:t>
            </a:r>
            <a:endParaRPr lang="en-US" sz="2000"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30" name="Shape">
            <a:extLst>
              <a:ext uri="{FF2B5EF4-FFF2-40B4-BE49-F238E27FC236}">
                <a16:creationId xmlns:a16="http://schemas.microsoft.com/office/drawing/2014/main" id="{24C85C77-7338-EF52-56D0-A8E02BF09C08}"/>
              </a:ext>
            </a:extLst>
          </p:cNvPr>
          <p:cNvSpPr/>
          <p:nvPr/>
        </p:nvSpPr>
        <p:spPr>
          <a:xfrm>
            <a:off x="3535874" y="3314488"/>
            <a:ext cx="1144993" cy="13916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970"/>
                  <a:pt x="0" y="8886"/>
                </a:cubicBezTo>
                <a:lnTo>
                  <a:pt x="0" y="12714"/>
                </a:lnTo>
                <a:cubicBezTo>
                  <a:pt x="0" y="17630"/>
                  <a:pt x="4826" y="21600"/>
                  <a:pt x="10800" y="21600"/>
                </a:cubicBezTo>
                <a:cubicBezTo>
                  <a:pt x="16774" y="21600"/>
                  <a:pt x="21600" y="17630"/>
                  <a:pt x="21600" y="12714"/>
                </a:cubicBezTo>
                <a:lnTo>
                  <a:pt x="21600" y="8886"/>
                </a:lnTo>
                <a:cubicBezTo>
                  <a:pt x="21600" y="3970"/>
                  <a:pt x="16774" y="0"/>
                  <a:pt x="10800" y="0"/>
                </a:cubicBezTo>
                <a:close/>
              </a:path>
            </a:pathLst>
          </a:custGeom>
          <a:solidFill>
            <a:schemeClr val="bg1">
              <a:lumMod val="8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1" name="Circle">
            <a:extLst>
              <a:ext uri="{FF2B5EF4-FFF2-40B4-BE49-F238E27FC236}">
                <a16:creationId xmlns:a16="http://schemas.microsoft.com/office/drawing/2014/main" id="{779517D8-8B2C-B95C-AEA6-EEEC5C7BD65B}"/>
              </a:ext>
            </a:extLst>
          </p:cNvPr>
          <p:cNvSpPr/>
          <p:nvPr/>
        </p:nvSpPr>
        <p:spPr>
          <a:xfrm>
            <a:off x="3535874" y="3314488"/>
            <a:ext cx="1144990" cy="1144990"/>
          </a:xfrm>
          <a:prstGeom prst="ellipse">
            <a:avLst/>
          </a:pr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sz="3000"/>
          </a:p>
        </p:txBody>
      </p:sp>
      <p:sp>
        <p:nvSpPr>
          <p:cNvPr id="32" name="TextBox 48">
            <a:extLst>
              <a:ext uri="{FF2B5EF4-FFF2-40B4-BE49-F238E27FC236}">
                <a16:creationId xmlns:a16="http://schemas.microsoft.com/office/drawing/2014/main" id="{BDCC2A2B-E1DD-9926-017F-73A8C5E6EFBA}"/>
              </a:ext>
            </a:extLst>
          </p:cNvPr>
          <p:cNvSpPr txBox="1"/>
          <p:nvPr/>
        </p:nvSpPr>
        <p:spPr>
          <a:xfrm>
            <a:off x="3833296" y="3673517"/>
            <a:ext cx="550151" cy="523220"/>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10</a:t>
            </a:r>
          </a:p>
        </p:txBody>
      </p:sp>
      <p:sp>
        <p:nvSpPr>
          <p:cNvPr id="2" name="TextBox 19">
            <a:extLst>
              <a:ext uri="{FF2B5EF4-FFF2-40B4-BE49-F238E27FC236}">
                <a16:creationId xmlns:a16="http://schemas.microsoft.com/office/drawing/2014/main" id="{4174C157-F9E1-60C8-4352-4C41FEF13572}"/>
              </a:ext>
            </a:extLst>
          </p:cNvPr>
          <p:cNvSpPr txBox="1"/>
          <p:nvPr/>
        </p:nvSpPr>
        <p:spPr>
          <a:xfrm>
            <a:off x="2559644" y="5373769"/>
            <a:ext cx="3123513" cy="400494"/>
          </a:xfrm>
          <a:prstGeom prst="rect">
            <a:avLst/>
          </a:prstGeom>
          <a:noFill/>
        </p:spPr>
        <p:txBody>
          <a:bodyPr wrap="square">
            <a:spAutoFit/>
          </a:bodyPr>
          <a:lstStyle/>
          <a:p>
            <a:pPr algn="ctr">
              <a:lnSpc>
                <a:spcPct val="115000"/>
              </a:lnSpc>
              <a:spcAft>
                <a:spcPts val="800"/>
              </a:spcAft>
            </a:pPr>
            <a:r>
              <a:rPr lang="ar-EG" b="1" dirty="0">
                <a:latin typeface="Times New Roman" panose="02020603050405020304" pitchFamily="18" charset="0"/>
                <a:ea typeface="Calibri" panose="020F0502020204030204" pitchFamily="34" charset="0"/>
                <a:cs typeface="Adobe Arabic" panose="02040503050201020203" pitchFamily="18" charset="-78"/>
              </a:rPr>
              <a:t>التكرار يعزز التعلم والإقناع.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90066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8AEF3-9272-463A-96FA-75D61E75B409}"/>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34AE4571-B273-2329-4F09-6CED9948C901}"/>
              </a:ext>
            </a:extLst>
          </p:cNvPr>
          <p:cNvSpPr txBox="1"/>
          <p:nvPr/>
        </p:nvSpPr>
        <p:spPr>
          <a:xfrm>
            <a:off x="2096770" y="30482"/>
            <a:ext cx="799846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أتعرّف على آلاف التجارب الناجحة لأكثر الأشخاص قوةً وتأثيراً وإقناعاً؟</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2" name="Group 1">
            <a:extLst>
              <a:ext uri="{FF2B5EF4-FFF2-40B4-BE49-F238E27FC236}">
                <a16:creationId xmlns:a16="http://schemas.microsoft.com/office/drawing/2014/main" id="{5C8C9618-376A-C122-8BAA-EBDE2D90F540}"/>
              </a:ext>
            </a:extLst>
          </p:cNvPr>
          <p:cNvGrpSpPr/>
          <p:nvPr/>
        </p:nvGrpSpPr>
        <p:grpSpPr>
          <a:xfrm>
            <a:off x="6329680" y="785604"/>
            <a:ext cx="5601418" cy="965135"/>
            <a:chOff x="2611561" y="522813"/>
            <a:chExt cx="7653269" cy="965135"/>
          </a:xfrm>
        </p:grpSpPr>
        <p:grpSp>
          <p:nvGrpSpPr>
            <p:cNvPr id="4" name="Group 2">
              <a:extLst>
                <a:ext uri="{FF2B5EF4-FFF2-40B4-BE49-F238E27FC236}">
                  <a16:creationId xmlns:a16="http://schemas.microsoft.com/office/drawing/2014/main" id="{0AB0F4D1-100A-BFD6-153B-01CF807AC295}"/>
                </a:ext>
              </a:extLst>
            </p:cNvPr>
            <p:cNvGrpSpPr/>
            <p:nvPr/>
          </p:nvGrpSpPr>
          <p:grpSpPr>
            <a:xfrm>
              <a:off x="2698136" y="1333654"/>
              <a:ext cx="6957150" cy="154294"/>
              <a:chOff x="2941058" y="1479627"/>
              <a:chExt cx="6957150" cy="154294"/>
            </a:xfrm>
          </p:grpSpPr>
          <p:sp>
            <p:nvSpPr>
              <p:cNvPr id="7" name="Oval 4">
                <a:extLst>
                  <a:ext uri="{FF2B5EF4-FFF2-40B4-BE49-F238E27FC236}">
                    <a16:creationId xmlns:a16="http://schemas.microsoft.com/office/drawing/2014/main" id="{7AA36DA4-2F2C-F516-D6E0-71CDFE04E4D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8" name="Group 5">
                <a:extLst>
                  <a:ext uri="{FF2B5EF4-FFF2-40B4-BE49-F238E27FC236}">
                    <a16:creationId xmlns:a16="http://schemas.microsoft.com/office/drawing/2014/main" id="{6404F72C-B698-CC0E-DA8B-C2107A87C6DD}"/>
                  </a:ext>
                </a:extLst>
              </p:cNvPr>
              <p:cNvGrpSpPr/>
              <p:nvPr/>
            </p:nvGrpSpPr>
            <p:grpSpPr>
              <a:xfrm>
                <a:off x="9256541" y="1479627"/>
                <a:ext cx="641667" cy="154294"/>
                <a:chOff x="9256541" y="1479627"/>
                <a:chExt cx="641667" cy="154294"/>
              </a:xfrm>
              <a:solidFill>
                <a:srgbClr val="627383"/>
              </a:solidFill>
            </p:grpSpPr>
            <p:sp>
              <p:nvSpPr>
                <p:cNvPr id="13" name="Arrow: Striped Right 10">
                  <a:extLst>
                    <a:ext uri="{FF2B5EF4-FFF2-40B4-BE49-F238E27FC236}">
                      <a16:creationId xmlns:a16="http://schemas.microsoft.com/office/drawing/2014/main" id="{032FF98E-0C41-7E95-2799-5AF26282ED7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1">
                  <a:extLst>
                    <a:ext uri="{FF2B5EF4-FFF2-40B4-BE49-F238E27FC236}">
                      <a16:creationId xmlns:a16="http://schemas.microsoft.com/office/drawing/2014/main" id="{3D416DC3-5F5A-5860-DB81-0EADAD3C1393}"/>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2">
                  <a:extLst>
                    <a:ext uri="{FF2B5EF4-FFF2-40B4-BE49-F238E27FC236}">
                      <a16:creationId xmlns:a16="http://schemas.microsoft.com/office/drawing/2014/main" id="{2FF8B635-A219-7865-A1E1-B9961C8A88B4}"/>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9" name="Group 6">
                <a:extLst>
                  <a:ext uri="{FF2B5EF4-FFF2-40B4-BE49-F238E27FC236}">
                    <a16:creationId xmlns:a16="http://schemas.microsoft.com/office/drawing/2014/main" id="{41F17426-9631-FD66-9797-5C9E4AE10FB1}"/>
                  </a:ext>
                </a:extLst>
              </p:cNvPr>
              <p:cNvGrpSpPr/>
              <p:nvPr/>
            </p:nvGrpSpPr>
            <p:grpSpPr>
              <a:xfrm>
                <a:off x="2941058" y="1479627"/>
                <a:ext cx="641667" cy="154294"/>
                <a:chOff x="9256541" y="1479627"/>
                <a:chExt cx="641667" cy="154294"/>
              </a:xfrm>
              <a:solidFill>
                <a:srgbClr val="627383"/>
              </a:solidFill>
            </p:grpSpPr>
            <p:sp>
              <p:nvSpPr>
                <p:cNvPr id="10" name="Arrow: Striped Right 7">
                  <a:extLst>
                    <a:ext uri="{FF2B5EF4-FFF2-40B4-BE49-F238E27FC236}">
                      <a16:creationId xmlns:a16="http://schemas.microsoft.com/office/drawing/2014/main" id="{79316FE0-8517-0632-DD2C-F03347719BD0}"/>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8">
                  <a:extLst>
                    <a:ext uri="{FF2B5EF4-FFF2-40B4-BE49-F238E27FC236}">
                      <a16:creationId xmlns:a16="http://schemas.microsoft.com/office/drawing/2014/main" id="{00DA7F8D-2A1A-9652-EBEC-EA41E5F93AC1}"/>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9">
                  <a:extLst>
                    <a:ext uri="{FF2B5EF4-FFF2-40B4-BE49-F238E27FC236}">
                      <a16:creationId xmlns:a16="http://schemas.microsoft.com/office/drawing/2014/main" id="{482C58D2-C2BA-ECDC-7F98-3EBB9AE6FBB8}"/>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6" name="TextBox 3">
              <a:extLst>
                <a:ext uri="{FF2B5EF4-FFF2-40B4-BE49-F238E27FC236}">
                  <a16:creationId xmlns:a16="http://schemas.microsoft.com/office/drawing/2014/main" id="{595052E2-0966-EB3E-3A88-31F86344BD3A}"/>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خطوات النمذجة الفعّالة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6" name="Group 39">
            <a:extLst>
              <a:ext uri="{FF2B5EF4-FFF2-40B4-BE49-F238E27FC236}">
                <a16:creationId xmlns:a16="http://schemas.microsoft.com/office/drawing/2014/main" id="{A83E5874-F8CD-20FD-CD05-1F08B487BA21}"/>
              </a:ext>
            </a:extLst>
          </p:cNvPr>
          <p:cNvGrpSpPr/>
          <p:nvPr/>
        </p:nvGrpSpPr>
        <p:grpSpPr>
          <a:xfrm>
            <a:off x="7981416" y="2898628"/>
            <a:ext cx="2723174" cy="2502174"/>
            <a:chOff x="7953979" y="1915504"/>
            <a:chExt cx="2723174" cy="2502174"/>
          </a:xfrm>
        </p:grpSpPr>
        <p:grpSp>
          <p:nvGrpSpPr>
            <p:cNvPr id="17" name="Group 40">
              <a:extLst>
                <a:ext uri="{FF2B5EF4-FFF2-40B4-BE49-F238E27FC236}">
                  <a16:creationId xmlns:a16="http://schemas.microsoft.com/office/drawing/2014/main" id="{0939AEA1-FC61-80CE-932D-62E801D1E788}"/>
                </a:ext>
              </a:extLst>
            </p:cNvPr>
            <p:cNvGrpSpPr/>
            <p:nvPr/>
          </p:nvGrpSpPr>
          <p:grpSpPr>
            <a:xfrm>
              <a:off x="7953979" y="1915504"/>
              <a:ext cx="2031700" cy="1955134"/>
              <a:chOff x="8494442" y="1625227"/>
              <a:chExt cx="2708933" cy="2606845"/>
            </a:xfrm>
            <a:solidFill>
              <a:srgbClr val="2E6D70"/>
            </a:solidFill>
          </p:grpSpPr>
          <p:sp>
            <p:nvSpPr>
              <p:cNvPr id="19" name="Freeform: Shape 42">
                <a:extLst>
                  <a:ext uri="{FF2B5EF4-FFF2-40B4-BE49-F238E27FC236}">
                    <a16:creationId xmlns:a16="http://schemas.microsoft.com/office/drawing/2014/main" id="{15463458-6B02-E7DB-0D3A-4F0F564A4A4C}"/>
                  </a:ext>
                </a:extLst>
              </p:cNvPr>
              <p:cNvSpPr/>
              <p:nvPr/>
            </p:nvSpPr>
            <p:spPr>
              <a:xfrm>
                <a:off x="8593278"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235153"/>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20" name="Freeform: Shape 43">
                <a:extLst>
                  <a:ext uri="{FF2B5EF4-FFF2-40B4-BE49-F238E27FC236}">
                    <a16:creationId xmlns:a16="http://schemas.microsoft.com/office/drawing/2014/main" id="{6A28B6BB-53DC-02CA-F16E-ABDA48960E40}"/>
                  </a:ext>
                </a:extLst>
              </p:cNvPr>
              <p:cNvSpPr/>
              <p:nvPr/>
            </p:nvSpPr>
            <p:spPr>
              <a:xfrm>
                <a:off x="8494442"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grp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21" name="Freeform: Shape 44">
                <a:extLst>
                  <a:ext uri="{FF2B5EF4-FFF2-40B4-BE49-F238E27FC236}">
                    <a16:creationId xmlns:a16="http://schemas.microsoft.com/office/drawing/2014/main" id="{99B9438B-82D7-EEA6-1842-B9F57475B9BD}"/>
                  </a:ext>
                </a:extLst>
              </p:cNvPr>
              <p:cNvSpPr/>
              <p:nvPr/>
            </p:nvSpPr>
            <p:spPr>
              <a:xfrm>
                <a:off x="9428493"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grp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22" name="TextBox 45">
                <a:extLst>
                  <a:ext uri="{FF2B5EF4-FFF2-40B4-BE49-F238E27FC236}">
                    <a16:creationId xmlns:a16="http://schemas.microsoft.com/office/drawing/2014/main" id="{2ADFC217-D1E3-30A0-3E99-C2D7301D2323}"/>
                  </a:ext>
                </a:extLst>
              </p:cNvPr>
              <p:cNvSpPr txBox="1"/>
              <p:nvPr/>
            </p:nvSpPr>
            <p:spPr>
              <a:xfrm>
                <a:off x="10337746" y="3493403"/>
                <a:ext cx="767732" cy="738664"/>
              </a:xfrm>
              <a:prstGeom prst="rect">
                <a:avLst/>
              </a:prstGeom>
              <a:grpFill/>
            </p:spPr>
            <p:txBody>
              <a:bodyPr wrap="none" rtlCol="0" anchor="b">
                <a:spAutoFit/>
              </a:bodyPr>
              <a:lstStyle/>
              <a:p>
                <a:pPr algn="ctr">
                  <a:defRPr/>
                </a:pPr>
                <a:r>
                  <a:rPr lang="en-US" sz="3000" b="1" kern="0" dirty="0">
                    <a:solidFill>
                      <a:prstClr val="white"/>
                    </a:solidFill>
                    <a:latin typeface="Calibri" panose="020F0502020204030204"/>
                  </a:rPr>
                  <a:t>01</a:t>
                </a:r>
              </a:p>
            </p:txBody>
          </p:sp>
        </p:grpSp>
        <p:sp>
          <p:nvSpPr>
            <p:cNvPr id="18" name="TextBox 41">
              <a:extLst>
                <a:ext uri="{FF2B5EF4-FFF2-40B4-BE49-F238E27FC236}">
                  <a16:creationId xmlns:a16="http://schemas.microsoft.com/office/drawing/2014/main" id="{11427830-0982-DADF-35D5-EEE51093412A}"/>
                </a:ext>
              </a:extLst>
            </p:cNvPr>
            <p:cNvSpPr txBox="1"/>
            <p:nvPr/>
          </p:nvSpPr>
          <p:spPr>
            <a:xfrm>
              <a:off x="8790522" y="4006796"/>
              <a:ext cx="1886631" cy="410882"/>
            </a:xfrm>
            <a:prstGeom prst="rect">
              <a:avLst/>
            </a:prstGeom>
            <a:noFill/>
          </p:spPr>
          <p:txBody>
            <a:bodyPr wrap="square">
              <a:spAutoFit/>
            </a:bodyPr>
            <a:lstStyle/>
            <a:p>
              <a:pPr algn="ctr">
                <a:lnSpc>
                  <a:spcPct val="115000"/>
                </a:lnSpc>
                <a:spcAft>
                  <a:spcPts val="800"/>
                </a:spcAft>
              </a:pPr>
              <a:r>
                <a:rPr lang="ar-SA"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الاختيار</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3" name="Group 46">
            <a:extLst>
              <a:ext uri="{FF2B5EF4-FFF2-40B4-BE49-F238E27FC236}">
                <a16:creationId xmlns:a16="http://schemas.microsoft.com/office/drawing/2014/main" id="{6E9BA498-FE8A-D03B-7BB2-C753C69740DA}"/>
              </a:ext>
            </a:extLst>
          </p:cNvPr>
          <p:cNvGrpSpPr/>
          <p:nvPr/>
        </p:nvGrpSpPr>
        <p:grpSpPr>
          <a:xfrm>
            <a:off x="6548397" y="2898628"/>
            <a:ext cx="2773395" cy="2502174"/>
            <a:chOff x="6520958" y="1915504"/>
            <a:chExt cx="2773395" cy="2502174"/>
          </a:xfrm>
        </p:grpSpPr>
        <p:grpSp>
          <p:nvGrpSpPr>
            <p:cNvPr id="24" name="Group 47">
              <a:extLst>
                <a:ext uri="{FF2B5EF4-FFF2-40B4-BE49-F238E27FC236}">
                  <a16:creationId xmlns:a16="http://schemas.microsoft.com/office/drawing/2014/main" id="{23295B25-32EA-A8F3-10A0-2F0DF4C87DA9}"/>
                </a:ext>
              </a:extLst>
            </p:cNvPr>
            <p:cNvGrpSpPr/>
            <p:nvPr/>
          </p:nvGrpSpPr>
          <p:grpSpPr>
            <a:xfrm>
              <a:off x="6520958" y="1915504"/>
              <a:ext cx="2031700" cy="1955134"/>
              <a:chOff x="6583748" y="1625227"/>
              <a:chExt cx="2708933" cy="2606845"/>
            </a:xfrm>
          </p:grpSpPr>
          <p:sp>
            <p:nvSpPr>
              <p:cNvPr id="26" name="Freeform: Shape 49">
                <a:extLst>
                  <a:ext uri="{FF2B5EF4-FFF2-40B4-BE49-F238E27FC236}">
                    <a16:creationId xmlns:a16="http://schemas.microsoft.com/office/drawing/2014/main" id="{9BB88DAD-2E12-FAEB-DE99-D87853878DC3}"/>
                  </a:ext>
                </a:extLst>
              </p:cNvPr>
              <p:cNvSpPr/>
              <p:nvPr/>
            </p:nvSpPr>
            <p:spPr>
              <a:xfrm>
                <a:off x="6682584"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337679"/>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27" name="Freeform: Shape 50">
                <a:extLst>
                  <a:ext uri="{FF2B5EF4-FFF2-40B4-BE49-F238E27FC236}">
                    <a16:creationId xmlns:a16="http://schemas.microsoft.com/office/drawing/2014/main" id="{0EE5C6E7-4D86-2104-700C-BA0846983569}"/>
                  </a:ext>
                </a:extLst>
              </p:cNvPr>
              <p:cNvSpPr/>
              <p:nvPr/>
            </p:nvSpPr>
            <p:spPr>
              <a:xfrm>
                <a:off x="6583748"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2E6D70"/>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28" name="Freeform: Shape 51">
                <a:extLst>
                  <a:ext uri="{FF2B5EF4-FFF2-40B4-BE49-F238E27FC236}">
                    <a16:creationId xmlns:a16="http://schemas.microsoft.com/office/drawing/2014/main" id="{2FC39256-6206-933F-6EE4-81D7DD2B5FE7}"/>
                  </a:ext>
                </a:extLst>
              </p:cNvPr>
              <p:cNvSpPr/>
              <p:nvPr/>
            </p:nvSpPr>
            <p:spPr>
              <a:xfrm>
                <a:off x="7517799"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3D8E92"/>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29" name="TextBox 52">
                <a:extLst>
                  <a:ext uri="{FF2B5EF4-FFF2-40B4-BE49-F238E27FC236}">
                    <a16:creationId xmlns:a16="http://schemas.microsoft.com/office/drawing/2014/main" id="{FEE4B30B-2A27-535B-AF24-3F74565838AA}"/>
                  </a:ext>
                </a:extLst>
              </p:cNvPr>
              <p:cNvSpPr txBox="1"/>
              <p:nvPr/>
            </p:nvSpPr>
            <p:spPr>
              <a:xfrm>
                <a:off x="8427052" y="3493403"/>
                <a:ext cx="767732" cy="738664"/>
              </a:xfrm>
              <a:prstGeom prst="rect">
                <a:avLst/>
              </a:prstGeom>
              <a:noFill/>
            </p:spPr>
            <p:txBody>
              <a:bodyPr wrap="none" rtlCol="0" anchor="b">
                <a:spAutoFit/>
              </a:bodyPr>
              <a:lstStyle/>
              <a:p>
                <a:pPr algn="ctr">
                  <a:defRPr/>
                </a:pPr>
                <a:r>
                  <a:rPr lang="en-US" sz="3000" b="1" kern="0" dirty="0">
                    <a:solidFill>
                      <a:prstClr val="white"/>
                    </a:solidFill>
                    <a:latin typeface="Calibri" panose="020F0502020204030204"/>
                  </a:rPr>
                  <a:t>02</a:t>
                </a:r>
              </a:p>
            </p:txBody>
          </p:sp>
        </p:grpSp>
        <p:sp>
          <p:nvSpPr>
            <p:cNvPr id="25" name="TextBox 48">
              <a:extLst>
                <a:ext uri="{FF2B5EF4-FFF2-40B4-BE49-F238E27FC236}">
                  <a16:creationId xmlns:a16="http://schemas.microsoft.com/office/drawing/2014/main" id="{FE7249F6-8C6A-2C87-60FC-42DE1869D669}"/>
                </a:ext>
              </a:extLst>
            </p:cNvPr>
            <p:cNvSpPr txBox="1"/>
            <p:nvPr/>
          </p:nvSpPr>
          <p:spPr>
            <a:xfrm>
              <a:off x="7407722" y="4006796"/>
              <a:ext cx="1886631" cy="410882"/>
            </a:xfrm>
            <a:prstGeom prst="rect">
              <a:avLst/>
            </a:prstGeom>
            <a:noFill/>
          </p:spPr>
          <p:txBody>
            <a:bodyPr wrap="square">
              <a:spAutoFit/>
            </a:bodyPr>
            <a:lstStyle/>
            <a:p>
              <a:pPr algn="ctr">
                <a:lnSpc>
                  <a:spcPct val="115000"/>
                </a:lnSpc>
                <a:spcAft>
                  <a:spcPts val="800"/>
                </a:spcAft>
              </a:pPr>
              <a:r>
                <a:rPr lang="ar-SA"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الملاحظة</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0" name="Group 53">
            <a:extLst>
              <a:ext uri="{FF2B5EF4-FFF2-40B4-BE49-F238E27FC236}">
                <a16:creationId xmlns:a16="http://schemas.microsoft.com/office/drawing/2014/main" id="{35178459-D499-0305-B25C-E212835286AA}"/>
              </a:ext>
            </a:extLst>
          </p:cNvPr>
          <p:cNvGrpSpPr/>
          <p:nvPr/>
        </p:nvGrpSpPr>
        <p:grpSpPr>
          <a:xfrm>
            <a:off x="5115375" y="2898628"/>
            <a:ext cx="2773394" cy="2502174"/>
            <a:chOff x="5087938" y="1915504"/>
            <a:chExt cx="2773394" cy="2502174"/>
          </a:xfrm>
        </p:grpSpPr>
        <p:grpSp>
          <p:nvGrpSpPr>
            <p:cNvPr id="31" name="Group 54">
              <a:extLst>
                <a:ext uri="{FF2B5EF4-FFF2-40B4-BE49-F238E27FC236}">
                  <a16:creationId xmlns:a16="http://schemas.microsoft.com/office/drawing/2014/main" id="{3FE5524F-D879-8B0C-1F5A-B194504AA166}"/>
                </a:ext>
              </a:extLst>
            </p:cNvPr>
            <p:cNvGrpSpPr/>
            <p:nvPr/>
          </p:nvGrpSpPr>
          <p:grpSpPr>
            <a:xfrm>
              <a:off x="5087938" y="1915504"/>
              <a:ext cx="2031700" cy="1955134"/>
              <a:chOff x="4673054" y="1625227"/>
              <a:chExt cx="2708933" cy="2606845"/>
            </a:xfrm>
          </p:grpSpPr>
          <p:sp>
            <p:nvSpPr>
              <p:cNvPr id="33" name="Freeform: Shape 56">
                <a:extLst>
                  <a:ext uri="{FF2B5EF4-FFF2-40B4-BE49-F238E27FC236}">
                    <a16:creationId xmlns:a16="http://schemas.microsoft.com/office/drawing/2014/main" id="{E64E765F-D2D1-D1B5-8F21-F93BCCF1B207}"/>
                  </a:ext>
                </a:extLst>
              </p:cNvPr>
              <p:cNvSpPr/>
              <p:nvPr/>
            </p:nvSpPr>
            <p:spPr>
              <a:xfrm>
                <a:off x="4771890"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ysClr val="window" lastClr="FFFFFF">
                  <a:lumMod val="65000"/>
                </a:sysClr>
              </a:solidFill>
              <a:ln w="0" cap="flat">
                <a:noFill/>
                <a:prstDash val="solid"/>
                <a:miter/>
              </a:ln>
            </p:spPr>
            <p:txBody>
              <a:bodyPr wrap="square" rtlCol="0" anchor="ctr">
                <a:noAutofit/>
              </a:bodyPr>
              <a:lstStyle/>
              <a:p>
                <a:pPr>
                  <a:defRPr/>
                </a:pPr>
                <a:endParaRPr lang="en-US" sz="1350" kern="0" dirty="0">
                  <a:solidFill>
                    <a:srgbClr val="000000"/>
                  </a:solidFill>
                  <a:latin typeface="Calibri" panose="020F0502020204030204"/>
                </a:endParaRPr>
              </a:p>
            </p:txBody>
          </p:sp>
          <p:sp>
            <p:nvSpPr>
              <p:cNvPr id="34" name="Freeform: Shape 57">
                <a:extLst>
                  <a:ext uri="{FF2B5EF4-FFF2-40B4-BE49-F238E27FC236}">
                    <a16:creationId xmlns:a16="http://schemas.microsoft.com/office/drawing/2014/main" id="{30631560-AF57-8A94-1E4E-32FCB533653F}"/>
                  </a:ext>
                </a:extLst>
              </p:cNvPr>
              <p:cNvSpPr/>
              <p:nvPr/>
            </p:nvSpPr>
            <p:spPr>
              <a:xfrm>
                <a:off x="5607105"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ysClr val="window" lastClr="FFFFFF">
                  <a:lumMod val="75000"/>
                </a:sysClr>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35" name="TextBox 58">
                <a:extLst>
                  <a:ext uri="{FF2B5EF4-FFF2-40B4-BE49-F238E27FC236}">
                    <a16:creationId xmlns:a16="http://schemas.microsoft.com/office/drawing/2014/main" id="{49E129CE-84BD-E3B8-F86F-906DD04BE424}"/>
                  </a:ext>
                </a:extLst>
              </p:cNvPr>
              <p:cNvSpPr txBox="1"/>
              <p:nvPr/>
            </p:nvSpPr>
            <p:spPr>
              <a:xfrm>
                <a:off x="6516358" y="3493403"/>
                <a:ext cx="767732" cy="738664"/>
              </a:xfrm>
              <a:prstGeom prst="rect">
                <a:avLst/>
              </a:prstGeom>
              <a:noFill/>
            </p:spPr>
            <p:txBody>
              <a:bodyPr wrap="none" rtlCol="0" anchor="b">
                <a:spAutoFit/>
              </a:bodyPr>
              <a:lstStyle/>
              <a:p>
                <a:pPr algn="ctr">
                  <a:defRPr/>
                </a:pPr>
                <a:r>
                  <a:rPr lang="en-US" sz="3000" b="1" kern="0" dirty="0">
                    <a:solidFill>
                      <a:prstClr val="white"/>
                    </a:solidFill>
                    <a:latin typeface="Calibri" panose="020F0502020204030204"/>
                  </a:rPr>
                  <a:t>03</a:t>
                </a:r>
              </a:p>
            </p:txBody>
          </p:sp>
          <p:sp>
            <p:nvSpPr>
              <p:cNvPr id="36" name="Freeform: Shape 59">
                <a:extLst>
                  <a:ext uri="{FF2B5EF4-FFF2-40B4-BE49-F238E27FC236}">
                    <a16:creationId xmlns:a16="http://schemas.microsoft.com/office/drawing/2014/main" id="{2B145DC8-04E1-838D-9E97-115424C41168}"/>
                  </a:ext>
                </a:extLst>
              </p:cNvPr>
              <p:cNvSpPr/>
              <p:nvPr/>
            </p:nvSpPr>
            <p:spPr>
              <a:xfrm>
                <a:off x="4673054"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E7E6E6">
                  <a:lumMod val="75000"/>
                </a:srgbClr>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grpSp>
        <p:sp>
          <p:nvSpPr>
            <p:cNvPr id="32" name="TextBox 55">
              <a:extLst>
                <a:ext uri="{FF2B5EF4-FFF2-40B4-BE49-F238E27FC236}">
                  <a16:creationId xmlns:a16="http://schemas.microsoft.com/office/drawing/2014/main" id="{D79BBBF5-092E-0A8C-3D0F-8E65AD5728C7}"/>
                </a:ext>
              </a:extLst>
            </p:cNvPr>
            <p:cNvSpPr txBox="1"/>
            <p:nvPr/>
          </p:nvSpPr>
          <p:spPr>
            <a:xfrm>
              <a:off x="5974701" y="4006796"/>
              <a:ext cx="1886631" cy="410882"/>
            </a:xfrm>
            <a:prstGeom prst="rect">
              <a:avLst/>
            </a:prstGeom>
            <a:noFill/>
          </p:spPr>
          <p:txBody>
            <a:bodyPr wrap="square">
              <a:spAutoFit/>
            </a:bodyPr>
            <a:lstStyle/>
            <a:p>
              <a:pPr algn="ctr">
                <a:lnSpc>
                  <a:spcPct val="115000"/>
                </a:lnSpc>
                <a:spcAft>
                  <a:spcPts val="800"/>
                </a:spcAft>
                <a:defRPr/>
              </a:pPr>
              <a:r>
                <a:rPr lang="ar-SA"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التحليل</a:t>
              </a:r>
              <a:endParaRPr lang="en-US"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7" name="Group 60">
            <a:extLst>
              <a:ext uri="{FF2B5EF4-FFF2-40B4-BE49-F238E27FC236}">
                <a16:creationId xmlns:a16="http://schemas.microsoft.com/office/drawing/2014/main" id="{9FE339E9-F22A-6EB0-F5D4-B802F7FAEC39}"/>
              </a:ext>
            </a:extLst>
          </p:cNvPr>
          <p:cNvGrpSpPr/>
          <p:nvPr/>
        </p:nvGrpSpPr>
        <p:grpSpPr>
          <a:xfrm>
            <a:off x="3682356" y="2898628"/>
            <a:ext cx="2823615" cy="2502174"/>
            <a:chOff x="3654917" y="1915504"/>
            <a:chExt cx="2823615" cy="2502174"/>
          </a:xfrm>
        </p:grpSpPr>
        <p:grpSp>
          <p:nvGrpSpPr>
            <p:cNvPr id="38" name="Group 61">
              <a:extLst>
                <a:ext uri="{FF2B5EF4-FFF2-40B4-BE49-F238E27FC236}">
                  <a16:creationId xmlns:a16="http://schemas.microsoft.com/office/drawing/2014/main" id="{9D93E70D-F212-D710-67DD-FA228E78AF3A}"/>
                </a:ext>
              </a:extLst>
            </p:cNvPr>
            <p:cNvGrpSpPr/>
            <p:nvPr/>
          </p:nvGrpSpPr>
          <p:grpSpPr>
            <a:xfrm>
              <a:off x="3654917" y="1915504"/>
              <a:ext cx="2031700" cy="1955134"/>
              <a:chOff x="2762360" y="1625227"/>
              <a:chExt cx="2708933" cy="2606845"/>
            </a:xfrm>
          </p:grpSpPr>
          <p:sp>
            <p:nvSpPr>
              <p:cNvPr id="40" name="Freeform: Shape 63">
                <a:extLst>
                  <a:ext uri="{FF2B5EF4-FFF2-40B4-BE49-F238E27FC236}">
                    <a16:creationId xmlns:a16="http://schemas.microsoft.com/office/drawing/2014/main" id="{DEF4D2EF-88E6-90E0-20F7-77E8D3008EEE}"/>
                  </a:ext>
                </a:extLst>
              </p:cNvPr>
              <p:cNvSpPr/>
              <p:nvPr/>
            </p:nvSpPr>
            <p:spPr>
              <a:xfrm>
                <a:off x="2861196"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FFC000">
                  <a:lumMod val="75000"/>
                </a:srgbClr>
              </a:solidFill>
              <a:ln w="0" cap="flat">
                <a:noFill/>
                <a:prstDash val="solid"/>
                <a:miter/>
              </a:ln>
            </p:spPr>
            <p:txBody>
              <a:bodyPr wrap="square" rtlCol="0" anchor="ctr">
                <a:noAutofit/>
              </a:bodyPr>
              <a:lstStyle/>
              <a:p>
                <a:pPr>
                  <a:defRPr/>
                </a:pPr>
                <a:endParaRPr lang="en-US" sz="1350" kern="0" dirty="0">
                  <a:solidFill>
                    <a:srgbClr val="000000"/>
                  </a:solidFill>
                  <a:latin typeface="Calibri" panose="020F0502020204030204"/>
                </a:endParaRPr>
              </a:p>
            </p:txBody>
          </p:sp>
          <p:sp>
            <p:nvSpPr>
              <p:cNvPr id="41" name="Freeform: Shape 64">
                <a:extLst>
                  <a:ext uri="{FF2B5EF4-FFF2-40B4-BE49-F238E27FC236}">
                    <a16:creationId xmlns:a16="http://schemas.microsoft.com/office/drawing/2014/main" id="{0E9F4151-A0B1-D722-3A04-A113E6F0CAC1}"/>
                  </a:ext>
                </a:extLst>
              </p:cNvPr>
              <p:cNvSpPr/>
              <p:nvPr/>
            </p:nvSpPr>
            <p:spPr>
              <a:xfrm>
                <a:off x="2762360"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FFBF3F"/>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42" name="Freeform: Shape 65">
                <a:extLst>
                  <a:ext uri="{FF2B5EF4-FFF2-40B4-BE49-F238E27FC236}">
                    <a16:creationId xmlns:a16="http://schemas.microsoft.com/office/drawing/2014/main" id="{7EC8A7FE-E669-2AD3-00C0-11341CE58A54}"/>
                  </a:ext>
                </a:extLst>
              </p:cNvPr>
              <p:cNvSpPr/>
              <p:nvPr/>
            </p:nvSpPr>
            <p:spPr>
              <a:xfrm>
                <a:off x="3696411"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FFCC66"/>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43" name="TextBox 66">
                <a:extLst>
                  <a:ext uri="{FF2B5EF4-FFF2-40B4-BE49-F238E27FC236}">
                    <a16:creationId xmlns:a16="http://schemas.microsoft.com/office/drawing/2014/main" id="{75F62F1E-B3DB-CB00-5826-33FE2F4AE4AD}"/>
                  </a:ext>
                </a:extLst>
              </p:cNvPr>
              <p:cNvSpPr txBox="1"/>
              <p:nvPr/>
            </p:nvSpPr>
            <p:spPr>
              <a:xfrm>
                <a:off x="4605664" y="3493403"/>
                <a:ext cx="767732" cy="738664"/>
              </a:xfrm>
              <a:prstGeom prst="rect">
                <a:avLst/>
              </a:prstGeom>
              <a:noFill/>
            </p:spPr>
            <p:txBody>
              <a:bodyPr wrap="none" rtlCol="0" anchor="b">
                <a:spAutoFit/>
              </a:bodyPr>
              <a:lstStyle/>
              <a:p>
                <a:pPr algn="ctr">
                  <a:defRPr/>
                </a:pPr>
                <a:r>
                  <a:rPr lang="en-US" sz="3000" b="1" kern="0" dirty="0">
                    <a:solidFill>
                      <a:prstClr val="white"/>
                    </a:solidFill>
                    <a:latin typeface="Calibri" panose="020F0502020204030204"/>
                  </a:rPr>
                  <a:t>04</a:t>
                </a:r>
              </a:p>
            </p:txBody>
          </p:sp>
        </p:grpSp>
        <p:sp>
          <p:nvSpPr>
            <p:cNvPr id="39" name="TextBox 62">
              <a:extLst>
                <a:ext uri="{FF2B5EF4-FFF2-40B4-BE49-F238E27FC236}">
                  <a16:creationId xmlns:a16="http://schemas.microsoft.com/office/drawing/2014/main" id="{4E1A9EE0-448F-65B8-5018-31108C960446}"/>
                </a:ext>
              </a:extLst>
            </p:cNvPr>
            <p:cNvSpPr txBox="1"/>
            <p:nvPr/>
          </p:nvSpPr>
          <p:spPr>
            <a:xfrm>
              <a:off x="4591901" y="4006796"/>
              <a:ext cx="1886631" cy="410882"/>
            </a:xfrm>
            <a:prstGeom prst="rect">
              <a:avLst/>
            </a:prstGeom>
            <a:noFill/>
          </p:spPr>
          <p:txBody>
            <a:bodyPr wrap="square">
              <a:spAutoFit/>
            </a:bodyPr>
            <a:lstStyle/>
            <a:p>
              <a:pPr algn="ctr">
                <a:lnSpc>
                  <a:spcPct val="115000"/>
                </a:lnSpc>
                <a:spcAft>
                  <a:spcPts val="800"/>
                </a:spcAft>
                <a:defRPr/>
              </a:pPr>
              <a:r>
                <a:rPr lang="ar-SA"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التكييف</a:t>
              </a:r>
              <a:endParaRPr lang="en-US"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4" name="Group 67">
            <a:extLst>
              <a:ext uri="{FF2B5EF4-FFF2-40B4-BE49-F238E27FC236}">
                <a16:creationId xmlns:a16="http://schemas.microsoft.com/office/drawing/2014/main" id="{3241C6E0-3969-CE77-5912-03B0D31708DD}"/>
              </a:ext>
            </a:extLst>
          </p:cNvPr>
          <p:cNvGrpSpPr/>
          <p:nvPr/>
        </p:nvGrpSpPr>
        <p:grpSpPr>
          <a:xfrm>
            <a:off x="2249336" y="2898628"/>
            <a:ext cx="2627849" cy="2502174"/>
            <a:chOff x="2221897" y="1915504"/>
            <a:chExt cx="2627849" cy="2502174"/>
          </a:xfrm>
        </p:grpSpPr>
        <p:grpSp>
          <p:nvGrpSpPr>
            <p:cNvPr id="45" name="Group 73">
              <a:extLst>
                <a:ext uri="{FF2B5EF4-FFF2-40B4-BE49-F238E27FC236}">
                  <a16:creationId xmlns:a16="http://schemas.microsoft.com/office/drawing/2014/main" id="{1C71EC8E-7416-C928-A5ED-917D4776E6F2}"/>
                </a:ext>
              </a:extLst>
            </p:cNvPr>
            <p:cNvGrpSpPr/>
            <p:nvPr/>
          </p:nvGrpSpPr>
          <p:grpSpPr>
            <a:xfrm>
              <a:off x="2221897" y="1915504"/>
              <a:ext cx="2031700" cy="1955134"/>
              <a:chOff x="851666" y="1625227"/>
              <a:chExt cx="2708933" cy="2606845"/>
            </a:xfrm>
          </p:grpSpPr>
          <p:sp>
            <p:nvSpPr>
              <p:cNvPr id="47" name="Freeform: Shape 75">
                <a:extLst>
                  <a:ext uri="{FF2B5EF4-FFF2-40B4-BE49-F238E27FC236}">
                    <a16:creationId xmlns:a16="http://schemas.microsoft.com/office/drawing/2014/main" id="{9B19C631-90C0-38FA-B3C8-ED85CBF275FD}"/>
                  </a:ext>
                </a:extLst>
              </p:cNvPr>
              <p:cNvSpPr/>
              <p:nvPr/>
            </p:nvSpPr>
            <p:spPr>
              <a:xfrm>
                <a:off x="950502" y="1913600"/>
                <a:ext cx="1494269" cy="2318472"/>
              </a:xfrm>
              <a:custGeom>
                <a:avLst/>
                <a:gdLst>
                  <a:gd name="connsiteX0" fmla="*/ 754281 w 1494269"/>
                  <a:gd name="connsiteY0" fmla="*/ 0 h 2318472"/>
                  <a:gd name="connsiteX1" fmla="*/ 761917 w 1494269"/>
                  <a:gd name="connsiteY1" fmla="*/ 0 h 2318472"/>
                  <a:gd name="connsiteX2" fmla="*/ 786744 w 1494269"/>
                  <a:gd name="connsiteY2" fmla="*/ 0 h 2318472"/>
                  <a:gd name="connsiteX3" fmla="*/ 1494269 w 1494269"/>
                  <a:gd name="connsiteY3" fmla="*/ 0 h 2318472"/>
                  <a:gd name="connsiteX4" fmla="*/ 1475789 w 1494269"/>
                  <a:gd name="connsiteY4" fmla="*/ 28483 h 2318472"/>
                  <a:gd name="connsiteX5" fmla="*/ 965439 w 1494269"/>
                  <a:gd name="connsiteY5" fmla="*/ 2117977 h 2318472"/>
                  <a:gd name="connsiteX6" fmla="*/ 971409 w 1494269"/>
                  <a:gd name="connsiteY6" fmla="*/ 2318472 h 2318472"/>
                  <a:gd name="connsiteX7" fmla="*/ 0 w 1494269"/>
                  <a:gd name="connsiteY7" fmla="*/ 2318472 h 2318472"/>
                  <a:gd name="connsiteX8" fmla="*/ 0 w 1494269"/>
                  <a:gd name="connsiteY8" fmla="*/ 2297460 h 2318472"/>
                  <a:gd name="connsiteX9" fmla="*/ 0 w 1494269"/>
                  <a:gd name="connsiteY9" fmla="*/ 2284092 h 2318472"/>
                  <a:gd name="connsiteX10" fmla="*/ 0 w 1494269"/>
                  <a:gd name="connsiteY10" fmla="*/ 2230618 h 2318472"/>
                  <a:gd name="connsiteX11" fmla="*/ 0 w 1494269"/>
                  <a:gd name="connsiteY11" fmla="*/ 2217250 h 2318472"/>
                  <a:gd name="connsiteX12" fmla="*/ 0 w 1494269"/>
                  <a:gd name="connsiteY12" fmla="*/ 2209613 h 2318472"/>
                  <a:gd name="connsiteX13" fmla="*/ 0 w 1494269"/>
                  <a:gd name="connsiteY13" fmla="*/ 2138949 h 2318472"/>
                  <a:gd name="connsiteX14" fmla="*/ 0 w 1494269"/>
                  <a:gd name="connsiteY14" fmla="*/ 2135128 h 2318472"/>
                  <a:gd name="connsiteX15" fmla="*/ 3822 w 1494269"/>
                  <a:gd name="connsiteY15" fmla="*/ 2047281 h 2318472"/>
                  <a:gd name="connsiteX16" fmla="*/ 3822 w 1494269"/>
                  <a:gd name="connsiteY16" fmla="*/ 2037734 h 2318472"/>
                  <a:gd name="connsiteX17" fmla="*/ 3822 w 1494269"/>
                  <a:gd name="connsiteY17" fmla="*/ 2033912 h 2318472"/>
                  <a:gd name="connsiteX18" fmla="*/ 7636 w 1494269"/>
                  <a:gd name="connsiteY18" fmla="*/ 1944155 h 2318472"/>
                  <a:gd name="connsiteX19" fmla="*/ 7636 w 1494269"/>
                  <a:gd name="connsiteY19" fmla="*/ 1936512 h 2318472"/>
                  <a:gd name="connsiteX20" fmla="*/ 7636 w 1494269"/>
                  <a:gd name="connsiteY20" fmla="*/ 1930786 h 2318472"/>
                  <a:gd name="connsiteX21" fmla="*/ 15273 w 1494269"/>
                  <a:gd name="connsiteY21" fmla="*/ 1823838 h 2318472"/>
                  <a:gd name="connsiteX22" fmla="*/ 15273 w 1494269"/>
                  <a:gd name="connsiteY22" fmla="*/ 1816195 h 2318472"/>
                  <a:gd name="connsiteX23" fmla="*/ 15273 w 1494269"/>
                  <a:gd name="connsiteY23" fmla="*/ 1812380 h 2318472"/>
                  <a:gd name="connsiteX24" fmla="*/ 26730 w 1494269"/>
                  <a:gd name="connsiteY24" fmla="*/ 1688243 h 2318472"/>
                  <a:gd name="connsiteX25" fmla="*/ 42010 w 1494269"/>
                  <a:gd name="connsiteY25" fmla="*/ 1552647 h 2318472"/>
                  <a:gd name="connsiteX26" fmla="*/ 42010 w 1494269"/>
                  <a:gd name="connsiteY26" fmla="*/ 1546922 h 2318472"/>
                  <a:gd name="connsiteX27" fmla="*/ 42010 w 1494269"/>
                  <a:gd name="connsiteY27" fmla="*/ 1539279 h 2318472"/>
                  <a:gd name="connsiteX28" fmla="*/ 51557 w 1494269"/>
                  <a:gd name="connsiteY28" fmla="*/ 1468622 h 2318472"/>
                  <a:gd name="connsiteX29" fmla="*/ 51557 w 1494269"/>
                  <a:gd name="connsiteY29" fmla="*/ 1459068 h 2318472"/>
                  <a:gd name="connsiteX30" fmla="*/ 61104 w 1494269"/>
                  <a:gd name="connsiteY30" fmla="*/ 1396047 h 2318472"/>
                  <a:gd name="connsiteX31" fmla="*/ 61104 w 1494269"/>
                  <a:gd name="connsiteY31" fmla="*/ 1386500 h 2318472"/>
                  <a:gd name="connsiteX32" fmla="*/ 61104 w 1494269"/>
                  <a:gd name="connsiteY32" fmla="*/ 1380768 h 2318472"/>
                  <a:gd name="connsiteX33" fmla="*/ 76383 w 1494269"/>
                  <a:gd name="connsiteY33" fmla="*/ 1291010 h 2318472"/>
                  <a:gd name="connsiteX34" fmla="*/ 78294 w 1494269"/>
                  <a:gd name="connsiteY34" fmla="*/ 1279552 h 2318472"/>
                  <a:gd name="connsiteX35" fmla="*/ 93566 w 1494269"/>
                  <a:gd name="connsiteY35" fmla="*/ 1191699 h 2318472"/>
                  <a:gd name="connsiteX36" fmla="*/ 93566 w 1494269"/>
                  <a:gd name="connsiteY36" fmla="*/ 1185973 h 2318472"/>
                  <a:gd name="connsiteX37" fmla="*/ 93566 w 1494269"/>
                  <a:gd name="connsiteY37" fmla="*/ 1180241 h 2318472"/>
                  <a:gd name="connsiteX38" fmla="*/ 105024 w 1494269"/>
                  <a:gd name="connsiteY38" fmla="*/ 1121041 h 2318472"/>
                  <a:gd name="connsiteX39" fmla="*/ 116482 w 1494269"/>
                  <a:gd name="connsiteY39" fmla="*/ 1063746 h 2318472"/>
                  <a:gd name="connsiteX40" fmla="*/ 120303 w 1494269"/>
                  <a:gd name="connsiteY40" fmla="*/ 1046556 h 2318472"/>
                  <a:gd name="connsiteX41" fmla="*/ 129850 w 1494269"/>
                  <a:gd name="connsiteY41" fmla="*/ 1004540 h 2318472"/>
                  <a:gd name="connsiteX42" fmla="*/ 133672 w 1494269"/>
                  <a:gd name="connsiteY42" fmla="*/ 989267 h 2318472"/>
                  <a:gd name="connsiteX43" fmla="*/ 147034 w 1494269"/>
                  <a:gd name="connsiteY43" fmla="*/ 933883 h 2318472"/>
                  <a:gd name="connsiteX44" fmla="*/ 147034 w 1494269"/>
                  <a:gd name="connsiteY44" fmla="*/ 926240 h 2318472"/>
                  <a:gd name="connsiteX45" fmla="*/ 160402 w 1494269"/>
                  <a:gd name="connsiteY45" fmla="*/ 878498 h 2318472"/>
                  <a:gd name="connsiteX46" fmla="*/ 164224 w 1494269"/>
                  <a:gd name="connsiteY46" fmla="*/ 863219 h 2318472"/>
                  <a:gd name="connsiteX47" fmla="*/ 175681 w 1494269"/>
                  <a:gd name="connsiteY47" fmla="*/ 823113 h 2318472"/>
                  <a:gd name="connsiteX48" fmla="*/ 179496 w 1494269"/>
                  <a:gd name="connsiteY48" fmla="*/ 809745 h 2318472"/>
                  <a:gd name="connsiteX49" fmla="*/ 194775 w 1494269"/>
                  <a:gd name="connsiteY49" fmla="*/ 760093 h 2318472"/>
                  <a:gd name="connsiteX50" fmla="*/ 198597 w 1494269"/>
                  <a:gd name="connsiteY50" fmla="*/ 750545 h 2318472"/>
                  <a:gd name="connsiteX51" fmla="*/ 211965 w 1494269"/>
                  <a:gd name="connsiteY51" fmla="*/ 710433 h 2318472"/>
                  <a:gd name="connsiteX52" fmla="*/ 217691 w 1494269"/>
                  <a:gd name="connsiteY52" fmla="*/ 695161 h 2318472"/>
                  <a:gd name="connsiteX53" fmla="*/ 231059 w 1494269"/>
                  <a:gd name="connsiteY53" fmla="*/ 656966 h 2318472"/>
                  <a:gd name="connsiteX54" fmla="*/ 234874 w 1494269"/>
                  <a:gd name="connsiteY54" fmla="*/ 647412 h 2318472"/>
                  <a:gd name="connsiteX55" fmla="*/ 252064 w 1494269"/>
                  <a:gd name="connsiteY55" fmla="*/ 601581 h 2318472"/>
                  <a:gd name="connsiteX56" fmla="*/ 255879 w 1494269"/>
                  <a:gd name="connsiteY56" fmla="*/ 590124 h 2318472"/>
                  <a:gd name="connsiteX57" fmla="*/ 269247 w 1494269"/>
                  <a:gd name="connsiteY57" fmla="*/ 555744 h 2318472"/>
                  <a:gd name="connsiteX58" fmla="*/ 274979 w 1494269"/>
                  <a:gd name="connsiteY58" fmla="*/ 542376 h 2318472"/>
                  <a:gd name="connsiteX59" fmla="*/ 290252 w 1494269"/>
                  <a:gd name="connsiteY59" fmla="*/ 506091 h 2318472"/>
                  <a:gd name="connsiteX60" fmla="*/ 292163 w 1494269"/>
                  <a:gd name="connsiteY60" fmla="*/ 498449 h 2318472"/>
                  <a:gd name="connsiteX61" fmla="*/ 311257 w 1494269"/>
                  <a:gd name="connsiteY61" fmla="*/ 458350 h 2318472"/>
                  <a:gd name="connsiteX62" fmla="*/ 316989 w 1494269"/>
                  <a:gd name="connsiteY62" fmla="*/ 446885 h 2318472"/>
                  <a:gd name="connsiteX63" fmla="*/ 330357 w 1494269"/>
                  <a:gd name="connsiteY63" fmla="*/ 416334 h 2318472"/>
                  <a:gd name="connsiteX64" fmla="*/ 336083 w 1494269"/>
                  <a:gd name="connsiteY64" fmla="*/ 404869 h 2318472"/>
                  <a:gd name="connsiteX65" fmla="*/ 355184 w 1494269"/>
                  <a:gd name="connsiteY65" fmla="*/ 368585 h 2318472"/>
                  <a:gd name="connsiteX66" fmla="*/ 355184 w 1494269"/>
                  <a:gd name="connsiteY66" fmla="*/ 366675 h 2318472"/>
                  <a:gd name="connsiteX67" fmla="*/ 374278 w 1494269"/>
                  <a:gd name="connsiteY67" fmla="*/ 330391 h 2318472"/>
                  <a:gd name="connsiteX68" fmla="*/ 380003 w 1494269"/>
                  <a:gd name="connsiteY68" fmla="*/ 320844 h 2318472"/>
                  <a:gd name="connsiteX69" fmla="*/ 395283 w 1494269"/>
                  <a:gd name="connsiteY69" fmla="*/ 296017 h 2318472"/>
                  <a:gd name="connsiteX70" fmla="*/ 401008 w 1494269"/>
                  <a:gd name="connsiteY70" fmla="*/ 286464 h 2318472"/>
                  <a:gd name="connsiteX71" fmla="*/ 422013 w 1494269"/>
                  <a:gd name="connsiteY71" fmla="*/ 254001 h 2318472"/>
                  <a:gd name="connsiteX72" fmla="*/ 422013 w 1494269"/>
                  <a:gd name="connsiteY72" fmla="*/ 252090 h 2318472"/>
                  <a:gd name="connsiteX73" fmla="*/ 441114 w 1494269"/>
                  <a:gd name="connsiteY73" fmla="*/ 223443 h 2318472"/>
                  <a:gd name="connsiteX74" fmla="*/ 446839 w 1494269"/>
                  <a:gd name="connsiteY74" fmla="*/ 213896 h 2318472"/>
                  <a:gd name="connsiteX75" fmla="*/ 464029 w 1494269"/>
                  <a:gd name="connsiteY75" fmla="*/ 192884 h 2318472"/>
                  <a:gd name="connsiteX76" fmla="*/ 469755 w 1494269"/>
                  <a:gd name="connsiteY76" fmla="*/ 185248 h 2318472"/>
                  <a:gd name="connsiteX77" fmla="*/ 490759 w 1494269"/>
                  <a:gd name="connsiteY77" fmla="*/ 158511 h 2318472"/>
                  <a:gd name="connsiteX78" fmla="*/ 494581 w 1494269"/>
                  <a:gd name="connsiteY78" fmla="*/ 154690 h 2318472"/>
                  <a:gd name="connsiteX79" fmla="*/ 513675 w 1494269"/>
                  <a:gd name="connsiteY79" fmla="*/ 133685 h 2318472"/>
                  <a:gd name="connsiteX80" fmla="*/ 521311 w 1494269"/>
                  <a:gd name="connsiteY80" fmla="*/ 126042 h 2318472"/>
                  <a:gd name="connsiteX81" fmla="*/ 538501 w 1494269"/>
                  <a:gd name="connsiteY81" fmla="*/ 108859 h 2318472"/>
                  <a:gd name="connsiteX82" fmla="*/ 544227 w 1494269"/>
                  <a:gd name="connsiteY82" fmla="*/ 103127 h 2318472"/>
                  <a:gd name="connsiteX83" fmla="*/ 567142 w 1494269"/>
                  <a:gd name="connsiteY83" fmla="*/ 84032 h 2318472"/>
                  <a:gd name="connsiteX84" fmla="*/ 572874 w 1494269"/>
                  <a:gd name="connsiteY84" fmla="*/ 80211 h 2318472"/>
                  <a:gd name="connsiteX85" fmla="*/ 591968 w 1494269"/>
                  <a:gd name="connsiteY85" fmla="*/ 66843 h 2318472"/>
                  <a:gd name="connsiteX86" fmla="*/ 599605 w 1494269"/>
                  <a:gd name="connsiteY86" fmla="*/ 61110 h 2318472"/>
                  <a:gd name="connsiteX87" fmla="*/ 618699 w 1494269"/>
                  <a:gd name="connsiteY87" fmla="*/ 47742 h 2318472"/>
                  <a:gd name="connsiteX88" fmla="*/ 622520 w 1494269"/>
                  <a:gd name="connsiteY88" fmla="*/ 43927 h 2318472"/>
                  <a:gd name="connsiteX89" fmla="*/ 645436 w 1494269"/>
                  <a:gd name="connsiteY89" fmla="*/ 30559 h 2318472"/>
                  <a:gd name="connsiteX90" fmla="*/ 651168 w 1494269"/>
                  <a:gd name="connsiteY90" fmla="*/ 26737 h 2318472"/>
                  <a:gd name="connsiteX91" fmla="*/ 670262 w 1494269"/>
                  <a:gd name="connsiteY91" fmla="*/ 19101 h 2318472"/>
                  <a:gd name="connsiteX92" fmla="*/ 677898 w 1494269"/>
                  <a:gd name="connsiteY92" fmla="*/ 15279 h 2318472"/>
                  <a:gd name="connsiteX93" fmla="*/ 698903 w 1494269"/>
                  <a:gd name="connsiteY93" fmla="*/ 7636 h 2318472"/>
                  <a:gd name="connsiteX94" fmla="*/ 702724 w 1494269"/>
                  <a:gd name="connsiteY94" fmla="*/ 7636 h 2318472"/>
                  <a:gd name="connsiteX95" fmla="*/ 727551 w 1494269"/>
                  <a:gd name="connsiteY95" fmla="*/ 1911 h 2318472"/>
                  <a:gd name="connsiteX96" fmla="*/ 735187 w 1494269"/>
                  <a:gd name="connsiteY96" fmla="*/ 1911 h 2318472"/>
                  <a:gd name="connsiteX97" fmla="*/ 754281 w 1494269"/>
                  <a:gd name="connsiteY97" fmla="*/ 0 h 231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494269" h="2318472">
                    <a:moveTo>
                      <a:pt x="754281" y="0"/>
                    </a:moveTo>
                    <a:cubicBezTo>
                      <a:pt x="756192" y="0"/>
                      <a:pt x="760013" y="0"/>
                      <a:pt x="761917" y="0"/>
                    </a:cubicBezTo>
                    <a:cubicBezTo>
                      <a:pt x="769560" y="0"/>
                      <a:pt x="779107" y="0"/>
                      <a:pt x="786744" y="0"/>
                    </a:cubicBezTo>
                    <a:lnTo>
                      <a:pt x="1494269" y="0"/>
                    </a:lnTo>
                    <a:lnTo>
                      <a:pt x="1475789" y="28483"/>
                    </a:lnTo>
                    <a:cubicBezTo>
                      <a:pt x="1160469" y="563231"/>
                      <a:pt x="965439" y="1301979"/>
                      <a:pt x="965439" y="2117977"/>
                    </a:cubicBezTo>
                    <a:lnTo>
                      <a:pt x="971409" y="2318472"/>
                    </a:lnTo>
                    <a:lnTo>
                      <a:pt x="0" y="2318472"/>
                    </a:lnTo>
                    <a:cubicBezTo>
                      <a:pt x="0" y="2312740"/>
                      <a:pt x="0" y="2305097"/>
                      <a:pt x="0" y="2297460"/>
                    </a:cubicBezTo>
                    <a:cubicBezTo>
                      <a:pt x="0" y="2291735"/>
                      <a:pt x="0" y="2287913"/>
                      <a:pt x="0" y="2284092"/>
                    </a:cubicBezTo>
                    <a:cubicBezTo>
                      <a:pt x="0" y="2266902"/>
                      <a:pt x="0" y="2247808"/>
                      <a:pt x="0" y="2230618"/>
                    </a:cubicBezTo>
                    <a:cubicBezTo>
                      <a:pt x="0" y="2226797"/>
                      <a:pt x="0" y="2221071"/>
                      <a:pt x="0" y="2217250"/>
                    </a:cubicBezTo>
                    <a:cubicBezTo>
                      <a:pt x="0" y="2213435"/>
                      <a:pt x="0" y="2211524"/>
                      <a:pt x="0" y="2209613"/>
                    </a:cubicBezTo>
                    <a:cubicBezTo>
                      <a:pt x="0" y="2186691"/>
                      <a:pt x="0" y="2161865"/>
                      <a:pt x="0" y="2138949"/>
                    </a:cubicBezTo>
                    <a:cubicBezTo>
                      <a:pt x="0" y="2137039"/>
                      <a:pt x="0" y="2135128"/>
                      <a:pt x="0" y="2135128"/>
                    </a:cubicBezTo>
                    <a:cubicBezTo>
                      <a:pt x="1911" y="2104576"/>
                      <a:pt x="3822" y="2075929"/>
                      <a:pt x="3822" y="2047281"/>
                    </a:cubicBezTo>
                    <a:cubicBezTo>
                      <a:pt x="3822" y="2043459"/>
                      <a:pt x="3822" y="2041549"/>
                      <a:pt x="3822" y="2037734"/>
                    </a:cubicBezTo>
                    <a:cubicBezTo>
                      <a:pt x="3822" y="2037734"/>
                      <a:pt x="3822" y="2033912"/>
                      <a:pt x="3822" y="2033912"/>
                    </a:cubicBezTo>
                    <a:cubicBezTo>
                      <a:pt x="3822" y="2003354"/>
                      <a:pt x="7636" y="1974706"/>
                      <a:pt x="7636" y="1944155"/>
                    </a:cubicBezTo>
                    <a:cubicBezTo>
                      <a:pt x="7636" y="1942244"/>
                      <a:pt x="7636" y="1938422"/>
                      <a:pt x="7636" y="1936512"/>
                    </a:cubicBezTo>
                    <a:cubicBezTo>
                      <a:pt x="7636" y="1934607"/>
                      <a:pt x="7636" y="1932690"/>
                      <a:pt x="7636" y="1930786"/>
                    </a:cubicBezTo>
                    <a:cubicBezTo>
                      <a:pt x="9547" y="1894495"/>
                      <a:pt x="13369" y="1860122"/>
                      <a:pt x="15273" y="1823838"/>
                    </a:cubicBezTo>
                    <a:cubicBezTo>
                      <a:pt x="15273" y="1820017"/>
                      <a:pt x="15273" y="1818106"/>
                      <a:pt x="15273" y="1816195"/>
                    </a:cubicBezTo>
                    <a:cubicBezTo>
                      <a:pt x="15273" y="1816195"/>
                      <a:pt x="15273" y="1812380"/>
                      <a:pt x="15273" y="1812380"/>
                    </a:cubicBezTo>
                    <a:cubicBezTo>
                      <a:pt x="19094" y="1770364"/>
                      <a:pt x="22916" y="1728348"/>
                      <a:pt x="26730" y="1688243"/>
                    </a:cubicBezTo>
                    <a:cubicBezTo>
                      <a:pt x="32463" y="1642405"/>
                      <a:pt x="36277" y="1596574"/>
                      <a:pt x="42010" y="1552647"/>
                    </a:cubicBezTo>
                    <a:cubicBezTo>
                      <a:pt x="42010" y="1550737"/>
                      <a:pt x="42010" y="1546922"/>
                      <a:pt x="42010" y="1546922"/>
                    </a:cubicBezTo>
                    <a:cubicBezTo>
                      <a:pt x="42010" y="1545011"/>
                      <a:pt x="42010" y="1541190"/>
                      <a:pt x="42010" y="1539279"/>
                    </a:cubicBezTo>
                    <a:cubicBezTo>
                      <a:pt x="45831" y="1516363"/>
                      <a:pt x="47742" y="1491537"/>
                      <a:pt x="51557" y="1468622"/>
                    </a:cubicBezTo>
                    <a:cubicBezTo>
                      <a:pt x="51557" y="1466711"/>
                      <a:pt x="51557" y="1462889"/>
                      <a:pt x="51557" y="1459068"/>
                    </a:cubicBezTo>
                    <a:cubicBezTo>
                      <a:pt x="55378" y="1438063"/>
                      <a:pt x="57289" y="1417052"/>
                      <a:pt x="61104" y="1396047"/>
                    </a:cubicBezTo>
                    <a:cubicBezTo>
                      <a:pt x="61104" y="1392226"/>
                      <a:pt x="61104" y="1390321"/>
                      <a:pt x="61104" y="1386500"/>
                    </a:cubicBezTo>
                    <a:cubicBezTo>
                      <a:pt x="61104" y="1384589"/>
                      <a:pt x="61104" y="1380768"/>
                      <a:pt x="61104" y="1380768"/>
                    </a:cubicBezTo>
                    <a:cubicBezTo>
                      <a:pt x="66836" y="1350209"/>
                      <a:pt x="70651" y="1321562"/>
                      <a:pt x="76383" y="1291010"/>
                    </a:cubicBezTo>
                    <a:cubicBezTo>
                      <a:pt x="78294" y="1287189"/>
                      <a:pt x="78294" y="1283367"/>
                      <a:pt x="78294" y="1279552"/>
                    </a:cubicBezTo>
                    <a:cubicBezTo>
                      <a:pt x="82109" y="1248994"/>
                      <a:pt x="87841" y="1220346"/>
                      <a:pt x="93566" y="1191699"/>
                    </a:cubicBezTo>
                    <a:cubicBezTo>
                      <a:pt x="93566" y="1189794"/>
                      <a:pt x="93566" y="1187877"/>
                      <a:pt x="93566" y="1185973"/>
                    </a:cubicBezTo>
                    <a:cubicBezTo>
                      <a:pt x="93566" y="1184062"/>
                      <a:pt x="93566" y="1182151"/>
                      <a:pt x="93566" y="1180241"/>
                    </a:cubicBezTo>
                    <a:cubicBezTo>
                      <a:pt x="97388" y="1159236"/>
                      <a:pt x="101209" y="1140135"/>
                      <a:pt x="105024" y="1121041"/>
                    </a:cubicBezTo>
                    <a:cubicBezTo>
                      <a:pt x="108846" y="1101941"/>
                      <a:pt x="112660" y="1082840"/>
                      <a:pt x="116482" y="1063746"/>
                    </a:cubicBezTo>
                    <a:cubicBezTo>
                      <a:pt x="118392" y="1058014"/>
                      <a:pt x="120303" y="1052288"/>
                      <a:pt x="120303" y="1046556"/>
                    </a:cubicBezTo>
                    <a:cubicBezTo>
                      <a:pt x="124125" y="1033188"/>
                      <a:pt x="126029" y="1017915"/>
                      <a:pt x="129850" y="1004540"/>
                    </a:cubicBezTo>
                    <a:cubicBezTo>
                      <a:pt x="131761" y="998814"/>
                      <a:pt x="133672" y="994993"/>
                      <a:pt x="133672" y="989267"/>
                    </a:cubicBezTo>
                    <a:cubicBezTo>
                      <a:pt x="137487" y="970167"/>
                      <a:pt x="143219" y="951073"/>
                      <a:pt x="147034" y="933883"/>
                    </a:cubicBezTo>
                    <a:cubicBezTo>
                      <a:pt x="147034" y="930061"/>
                      <a:pt x="147034" y="928150"/>
                      <a:pt x="147034" y="926240"/>
                    </a:cubicBezTo>
                    <a:cubicBezTo>
                      <a:pt x="152766" y="909056"/>
                      <a:pt x="156587" y="893777"/>
                      <a:pt x="160402" y="878498"/>
                    </a:cubicBezTo>
                    <a:cubicBezTo>
                      <a:pt x="160402" y="872766"/>
                      <a:pt x="164224" y="868951"/>
                      <a:pt x="164224" y="863219"/>
                    </a:cubicBezTo>
                    <a:cubicBezTo>
                      <a:pt x="168038" y="849850"/>
                      <a:pt x="171860" y="836482"/>
                      <a:pt x="175681" y="823113"/>
                    </a:cubicBezTo>
                    <a:cubicBezTo>
                      <a:pt x="177592" y="819292"/>
                      <a:pt x="179496" y="813566"/>
                      <a:pt x="179496" y="809745"/>
                    </a:cubicBezTo>
                    <a:cubicBezTo>
                      <a:pt x="185228" y="792555"/>
                      <a:pt x="189043" y="777276"/>
                      <a:pt x="194775" y="760093"/>
                    </a:cubicBezTo>
                    <a:cubicBezTo>
                      <a:pt x="196686" y="756271"/>
                      <a:pt x="198597" y="754360"/>
                      <a:pt x="198597" y="750545"/>
                    </a:cubicBezTo>
                    <a:cubicBezTo>
                      <a:pt x="202412" y="737170"/>
                      <a:pt x="208144" y="723809"/>
                      <a:pt x="211965" y="710433"/>
                    </a:cubicBezTo>
                    <a:cubicBezTo>
                      <a:pt x="213869" y="704708"/>
                      <a:pt x="217691" y="700886"/>
                      <a:pt x="217691" y="695161"/>
                    </a:cubicBezTo>
                    <a:cubicBezTo>
                      <a:pt x="221512" y="681792"/>
                      <a:pt x="227238" y="670328"/>
                      <a:pt x="231059" y="656966"/>
                    </a:cubicBezTo>
                    <a:cubicBezTo>
                      <a:pt x="232970" y="655055"/>
                      <a:pt x="234874" y="651234"/>
                      <a:pt x="234874" y="647412"/>
                    </a:cubicBezTo>
                    <a:cubicBezTo>
                      <a:pt x="240606" y="632133"/>
                      <a:pt x="246332" y="616861"/>
                      <a:pt x="252064" y="601581"/>
                    </a:cubicBezTo>
                    <a:cubicBezTo>
                      <a:pt x="253975" y="597760"/>
                      <a:pt x="255879" y="593939"/>
                      <a:pt x="255879" y="590124"/>
                    </a:cubicBezTo>
                    <a:cubicBezTo>
                      <a:pt x="259700" y="578666"/>
                      <a:pt x="265432" y="567202"/>
                      <a:pt x="269247" y="555744"/>
                    </a:cubicBezTo>
                    <a:cubicBezTo>
                      <a:pt x="271158" y="551929"/>
                      <a:pt x="274979" y="546197"/>
                      <a:pt x="274979" y="542376"/>
                    </a:cubicBezTo>
                    <a:cubicBezTo>
                      <a:pt x="280705" y="530918"/>
                      <a:pt x="284527" y="517549"/>
                      <a:pt x="290252" y="506091"/>
                    </a:cubicBezTo>
                    <a:cubicBezTo>
                      <a:pt x="292163" y="502270"/>
                      <a:pt x="292163" y="500359"/>
                      <a:pt x="292163" y="498449"/>
                    </a:cubicBezTo>
                    <a:cubicBezTo>
                      <a:pt x="299806" y="485087"/>
                      <a:pt x="305531" y="471712"/>
                      <a:pt x="311257" y="458350"/>
                    </a:cubicBezTo>
                    <a:cubicBezTo>
                      <a:pt x="313168" y="454528"/>
                      <a:pt x="316989" y="450707"/>
                      <a:pt x="316989" y="446885"/>
                    </a:cubicBezTo>
                    <a:cubicBezTo>
                      <a:pt x="320810" y="435428"/>
                      <a:pt x="324625" y="425881"/>
                      <a:pt x="330357" y="416334"/>
                    </a:cubicBezTo>
                    <a:cubicBezTo>
                      <a:pt x="332262" y="412512"/>
                      <a:pt x="334179" y="408691"/>
                      <a:pt x="336083" y="404869"/>
                    </a:cubicBezTo>
                    <a:cubicBezTo>
                      <a:pt x="343726" y="391507"/>
                      <a:pt x="349452" y="380043"/>
                      <a:pt x="355184" y="368585"/>
                    </a:cubicBezTo>
                    <a:cubicBezTo>
                      <a:pt x="355184" y="366675"/>
                      <a:pt x="355184" y="366675"/>
                      <a:pt x="355184" y="366675"/>
                    </a:cubicBezTo>
                    <a:cubicBezTo>
                      <a:pt x="360909" y="353306"/>
                      <a:pt x="368546" y="341848"/>
                      <a:pt x="374278" y="330391"/>
                    </a:cubicBezTo>
                    <a:cubicBezTo>
                      <a:pt x="376188" y="326569"/>
                      <a:pt x="378093" y="324665"/>
                      <a:pt x="380003" y="320844"/>
                    </a:cubicBezTo>
                    <a:cubicBezTo>
                      <a:pt x="385736" y="313207"/>
                      <a:pt x="389550" y="303654"/>
                      <a:pt x="395283" y="296017"/>
                    </a:cubicBezTo>
                    <a:cubicBezTo>
                      <a:pt x="397193" y="292196"/>
                      <a:pt x="399097" y="290285"/>
                      <a:pt x="401008" y="286464"/>
                    </a:cubicBezTo>
                    <a:cubicBezTo>
                      <a:pt x="408645" y="275006"/>
                      <a:pt x="414377" y="263548"/>
                      <a:pt x="422013" y="254001"/>
                    </a:cubicBezTo>
                    <a:cubicBezTo>
                      <a:pt x="422013" y="252090"/>
                      <a:pt x="422013" y="252090"/>
                      <a:pt x="422013" y="252090"/>
                    </a:cubicBezTo>
                    <a:cubicBezTo>
                      <a:pt x="427745" y="242543"/>
                      <a:pt x="435381" y="232990"/>
                      <a:pt x="441114" y="223443"/>
                    </a:cubicBezTo>
                    <a:cubicBezTo>
                      <a:pt x="443018" y="219621"/>
                      <a:pt x="444928" y="215806"/>
                      <a:pt x="446839" y="213896"/>
                    </a:cubicBezTo>
                    <a:cubicBezTo>
                      <a:pt x="452571" y="206259"/>
                      <a:pt x="458297" y="200527"/>
                      <a:pt x="464029" y="192884"/>
                    </a:cubicBezTo>
                    <a:cubicBezTo>
                      <a:pt x="465933" y="190980"/>
                      <a:pt x="467844" y="187159"/>
                      <a:pt x="469755" y="185248"/>
                    </a:cubicBezTo>
                    <a:cubicBezTo>
                      <a:pt x="475480" y="175701"/>
                      <a:pt x="483123" y="166147"/>
                      <a:pt x="490759" y="158511"/>
                    </a:cubicBezTo>
                    <a:cubicBezTo>
                      <a:pt x="492670" y="156600"/>
                      <a:pt x="494581" y="154690"/>
                      <a:pt x="494581" y="154690"/>
                    </a:cubicBezTo>
                    <a:cubicBezTo>
                      <a:pt x="500306" y="147053"/>
                      <a:pt x="507949" y="139417"/>
                      <a:pt x="513675" y="133685"/>
                    </a:cubicBezTo>
                    <a:cubicBezTo>
                      <a:pt x="517496" y="129863"/>
                      <a:pt x="519407" y="127953"/>
                      <a:pt x="521311" y="126042"/>
                    </a:cubicBezTo>
                    <a:cubicBezTo>
                      <a:pt x="527043" y="120316"/>
                      <a:pt x="532769" y="114584"/>
                      <a:pt x="538501" y="108859"/>
                    </a:cubicBezTo>
                    <a:cubicBezTo>
                      <a:pt x="540412" y="106948"/>
                      <a:pt x="544227" y="103127"/>
                      <a:pt x="544227" y="103127"/>
                    </a:cubicBezTo>
                    <a:cubicBezTo>
                      <a:pt x="551863" y="97401"/>
                      <a:pt x="559506" y="89758"/>
                      <a:pt x="567142" y="84032"/>
                    </a:cubicBezTo>
                    <a:cubicBezTo>
                      <a:pt x="569053" y="82122"/>
                      <a:pt x="572874" y="80211"/>
                      <a:pt x="572874" y="80211"/>
                    </a:cubicBezTo>
                    <a:cubicBezTo>
                      <a:pt x="580511" y="76390"/>
                      <a:pt x="586236" y="70664"/>
                      <a:pt x="591968" y="66843"/>
                    </a:cubicBezTo>
                    <a:cubicBezTo>
                      <a:pt x="595790" y="64932"/>
                      <a:pt x="597694" y="61110"/>
                      <a:pt x="599605" y="61110"/>
                    </a:cubicBezTo>
                    <a:cubicBezTo>
                      <a:pt x="605337" y="55385"/>
                      <a:pt x="612973" y="51563"/>
                      <a:pt x="618699" y="47742"/>
                    </a:cubicBezTo>
                    <a:cubicBezTo>
                      <a:pt x="618699" y="45838"/>
                      <a:pt x="622520" y="43927"/>
                      <a:pt x="622520" y="43927"/>
                    </a:cubicBezTo>
                    <a:cubicBezTo>
                      <a:pt x="630163" y="38195"/>
                      <a:pt x="637799" y="34380"/>
                      <a:pt x="645436" y="30559"/>
                    </a:cubicBezTo>
                    <a:cubicBezTo>
                      <a:pt x="647346" y="28648"/>
                      <a:pt x="649257" y="26737"/>
                      <a:pt x="651168" y="26737"/>
                    </a:cubicBezTo>
                    <a:cubicBezTo>
                      <a:pt x="658804" y="24826"/>
                      <a:pt x="664530" y="21005"/>
                      <a:pt x="670262" y="19101"/>
                    </a:cubicBezTo>
                    <a:cubicBezTo>
                      <a:pt x="672173" y="17190"/>
                      <a:pt x="675988" y="15279"/>
                      <a:pt x="677898" y="15279"/>
                    </a:cubicBezTo>
                    <a:cubicBezTo>
                      <a:pt x="685535" y="11458"/>
                      <a:pt x="691267" y="9547"/>
                      <a:pt x="698903" y="7636"/>
                    </a:cubicBezTo>
                    <a:cubicBezTo>
                      <a:pt x="700814" y="7636"/>
                      <a:pt x="702724" y="7636"/>
                      <a:pt x="702724" y="7636"/>
                    </a:cubicBezTo>
                    <a:cubicBezTo>
                      <a:pt x="712272" y="5732"/>
                      <a:pt x="719908" y="1911"/>
                      <a:pt x="727551" y="1911"/>
                    </a:cubicBezTo>
                    <a:cubicBezTo>
                      <a:pt x="731366" y="1911"/>
                      <a:pt x="733276" y="1911"/>
                      <a:pt x="735187" y="1911"/>
                    </a:cubicBezTo>
                    <a:cubicBezTo>
                      <a:pt x="742823" y="0"/>
                      <a:pt x="748555" y="0"/>
                      <a:pt x="754281" y="0"/>
                    </a:cubicBezTo>
                    <a:close/>
                  </a:path>
                </a:pathLst>
              </a:custGeom>
              <a:solidFill>
                <a:srgbClr val="3D8E92"/>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48" name="Freeform: Shape 76">
                <a:extLst>
                  <a:ext uri="{FF2B5EF4-FFF2-40B4-BE49-F238E27FC236}">
                    <a16:creationId xmlns:a16="http://schemas.microsoft.com/office/drawing/2014/main" id="{11C7A4BB-BDA0-1742-27C2-8EFFE983310D}"/>
                  </a:ext>
                </a:extLst>
              </p:cNvPr>
              <p:cNvSpPr/>
              <p:nvPr/>
            </p:nvSpPr>
            <p:spPr>
              <a:xfrm>
                <a:off x="851666" y="1625227"/>
                <a:ext cx="1787165" cy="2606845"/>
              </a:xfrm>
              <a:custGeom>
                <a:avLst/>
                <a:gdLst>
                  <a:gd name="connsiteX0" fmla="*/ 893579 w 1787165"/>
                  <a:gd name="connsiteY0" fmla="*/ 0 h 2606845"/>
                  <a:gd name="connsiteX1" fmla="*/ 1782640 w 1787165"/>
                  <a:gd name="connsiteY1" fmla="*/ 2345931 h 2606845"/>
                  <a:gd name="connsiteX2" fmla="*/ 1787165 w 1787165"/>
                  <a:gd name="connsiteY2" fmla="*/ 2606845 h 2606845"/>
                  <a:gd name="connsiteX3" fmla="*/ 1687867 w 1787165"/>
                  <a:gd name="connsiteY3" fmla="*/ 2606845 h 2606845"/>
                  <a:gd name="connsiteX4" fmla="*/ 1683870 w 1787165"/>
                  <a:gd name="connsiteY4" fmla="*/ 2375649 h 2606845"/>
                  <a:gd name="connsiteX5" fmla="*/ 893579 w 1787165"/>
                  <a:gd name="connsiteY5" fmla="*/ 292196 h 2606845"/>
                  <a:gd name="connsiteX6" fmla="*/ 103316 w 1787165"/>
                  <a:gd name="connsiteY6" fmla="*/ 2375649 h 2606845"/>
                  <a:gd name="connsiteX7" fmla="*/ 99299 w 1787165"/>
                  <a:gd name="connsiteY7" fmla="*/ 2606845 h 2606845"/>
                  <a:gd name="connsiteX8" fmla="*/ 0 w 1787165"/>
                  <a:gd name="connsiteY8" fmla="*/ 2606845 h 2606845"/>
                  <a:gd name="connsiteX9" fmla="*/ 4525 w 1787165"/>
                  <a:gd name="connsiteY9" fmla="*/ 2345931 h 2606845"/>
                  <a:gd name="connsiteX10" fmla="*/ 893579 w 1787165"/>
                  <a:gd name="connsiteY10" fmla="*/ 0 h 260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7165" h="2606845">
                    <a:moveTo>
                      <a:pt x="893579" y="0"/>
                    </a:moveTo>
                    <a:cubicBezTo>
                      <a:pt x="1355464" y="0"/>
                      <a:pt x="1736780" y="1030609"/>
                      <a:pt x="1782640" y="2345931"/>
                    </a:cubicBezTo>
                    <a:lnTo>
                      <a:pt x="1787165" y="2606845"/>
                    </a:lnTo>
                    <a:lnTo>
                      <a:pt x="1687867" y="2606845"/>
                    </a:lnTo>
                    <a:lnTo>
                      <a:pt x="1683870" y="2375649"/>
                    </a:lnTo>
                    <a:cubicBezTo>
                      <a:pt x="1643240" y="1206982"/>
                      <a:pt x="1305332" y="292196"/>
                      <a:pt x="893579" y="292196"/>
                    </a:cubicBezTo>
                    <a:cubicBezTo>
                      <a:pt x="483618" y="292196"/>
                      <a:pt x="144149" y="1206982"/>
                      <a:pt x="103316" y="2375649"/>
                    </a:cubicBezTo>
                    <a:lnTo>
                      <a:pt x="99299" y="2606845"/>
                    </a:lnTo>
                    <a:lnTo>
                      <a:pt x="0" y="2606845"/>
                    </a:lnTo>
                    <a:lnTo>
                      <a:pt x="4525" y="2345931"/>
                    </a:lnTo>
                    <a:cubicBezTo>
                      <a:pt x="50385" y="1030609"/>
                      <a:pt x="431701" y="0"/>
                      <a:pt x="893579" y="0"/>
                    </a:cubicBezTo>
                    <a:close/>
                  </a:path>
                </a:pathLst>
              </a:custGeom>
              <a:solidFill>
                <a:srgbClr val="6CB4B8"/>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49" name="Freeform: Shape 77">
                <a:extLst>
                  <a:ext uri="{FF2B5EF4-FFF2-40B4-BE49-F238E27FC236}">
                    <a16:creationId xmlns:a16="http://schemas.microsoft.com/office/drawing/2014/main" id="{C17C21AD-05DA-5EA2-A30C-5A77D7582B1D}"/>
                  </a:ext>
                </a:extLst>
              </p:cNvPr>
              <p:cNvSpPr/>
              <p:nvPr/>
            </p:nvSpPr>
            <p:spPr>
              <a:xfrm>
                <a:off x="1785717" y="1625227"/>
                <a:ext cx="1774882" cy="2606839"/>
              </a:xfrm>
              <a:custGeom>
                <a:avLst/>
                <a:gdLst>
                  <a:gd name="connsiteX0" fmla="*/ 2538 w 1774882"/>
                  <a:gd name="connsiteY0" fmla="*/ 577 h 2599235"/>
                  <a:gd name="connsiteX1" fmla="*/ 8525 w 1774882"/>
                  <a:gd name="connsiteY1" fmla="*/ 1937 h 2599235"/>
                  <a:gd name="connsiteX2" fmla="*/ 936582 w 1774882"/>
                  <a:gd name="connsiteY2" fmla="*/ 1937 h 2599235"/>
                  <a:gd name="connsiteX3" fmla="*/ 967134 w 1774882"/>
                  <a:gd name="connsiteY3" fmla="*/ 1937 h 2599235"/>
                  <a:gd name="connsiteX4" fmla="*/ 970956 w 1774882"/>
                  <a:gd name="connsiteY4" fmla="*/ 1937 h 2599235"/>
                  <a:gd name="connsiteX5" fmla="*/ 976681 w 1774882"/>
                  <a:gd name="connsiteY5" fmla="*/ 1937 h 2599235"/>
                  <a:gd name="connsiteX6" fmla="*/ 988139 w 1774882"/>
                  <a:gd name="connsiteY6" fmla="*/ 1937 h 2599235"/>
                  <a:gd name="connsiteX7" fmla="*/ 999597 w 1774882"/>
                  <a:gd name="connsiteY7" fmla="*/ 3848 h 2599235"/>
                  <a:gd name="connsiteX8" fmla="*/ 1011054 w 1774882"/>
                  <a:gd name="connsiteY8" fmla="*/ 5759 h 2599235"/>
                  <a:gd name="connsiteX9" fmla="*/ 1016780 w 1774882"/>
                  <a:gd name="connsiteY9" fmla="*/ 5759 h 2599235"/>
                  <a:gd name="connsiteX10" fmla="*/ 1022512 w 1774882"/>
                  <a:gd name="connsiteY10" fmla="*/ 5759 h 2599235"/>
                  <a:gd name="connsiteX11" fmla="*/ 1033970 w 1774882"/>
                  <a:gd name="connsiteY11" fmla="*/ 9580 h 2599235"/>
                  <a:gd name="connsiteX12" fmla="*/ 1045428 w 1774882"/>
                  <a:gd name="connsiteY12" fmla="*/ 13395 h 2599235"/>
                  <a:gd name="connsiteX13" fmla="*/ 1056885 w 1774882"/>
                  <a:gd name="connsiteY13" fmla="*/ 17216 h 2599235"/>
                  <a:gd name="connsiteX14" fmla="*/ 1062611 w 1774882"/>
                  <a:gd name="connsiteY14" fmla="*/ 19127 h 2599235"/>
                  <a:gd name="connsiteX15" fmla="*/ 1066432 w 1774882"/>
                  <a:gd name="connsiteY15" fmla="*/ 21038 h 2599235"/>
                  <a:gd name="connsiteX16" fmla="*/ 1079794 w 1774882"/>
                  <a:gd name="connsiteY16" fmla="*/ 26770 h 2599235"/>
                  <a:gd name="connsiteX17" fmla="*/ 1089348 w 1774882"/>
                  <a:gd name="connsiteY17" fmla="*/ 32495 h 2599235"/>
                  <a:gd name="connsiteX18" fmla="*/ 1102716 w 1774882"/>
                  <a:gd name="connsiteY18" fmla="*/ 40132 h 2599235"/>
                  <a:gd name="connsiteX19" fmla="*/ 1110353 w 1774882"/>
                  <a:gd name="connsiteY19" fmla="*/ 43953 h 2599235"/>
                  <a:gd name="connsiteX20" fmla="*/ 1112263 w 1774882"/>
                  <a:gd name="connsiteY20" fmla="*/ 43953 h 2599235"/>
                  <a:gd name="connsiteX21" fmla="*/ 1129447 w 1774882"/>
                  <a:gd name="connsiteY21" fmla="*/ 55411 h 2599235"/>
                  <a:gd name="connsiteX22" fmla="*/ 1135179 w 1774882"/>
                  <a:gd name="connsiteY22" fmla="*/ 59232 h 2599235"/>
                  <a:gd name="connsiteX23" fmla="*/ 1158088 w 1774882"/>
                  <a:gd name="connsiteY23" fmla="*/ 76422 h 2599235"/>
                  <a:gd name="connsiteX24" fmla="*/ 1161909 w 1774882"/>
                  <a:gd name="connsiteY24" fmla="*/ 78333 h 2599235"/>
                  <a:gd name="connsiteX25" fmla="*/ 1182914 w 1774882"/>
                  <a:gd name="connsiteY25" fmla="*/ 95517 h 2599235"/>
                  <a:gd name="connsiteX26" fmla="*/ 1190557 w 1774882"/>
                  <a:gd name="connsiteY26" fmla="*/ 103159 h 2599235"/>
                  <a:gd name="connsiteX27" fmla="*/ 1207740 w 1774882"/>
                  <a:gd name="connsiteY27" fmla="*/ 118432 h 2599235"/>
                  <a:gd name="connsiteX28" fmla="*/ 1211562 w 1774882"/>
                  <a:gd name="connsiteY28" fmla="*/ 122253 h 2599235"/>
                  <a:gd name="connsiteX29" fmla="*/ 1215377 w 1774882"/>
                  <a:gd name="connsiteY29" fmla="*/ 126075 h 2599235"/>
                  <a:gd name="connsiteX30" fmla="*/ 1242113 w 1774882"/>
                  <a:gd name="connsiteY30" fmla="*/ 152812 h 2599235"/>
                  <a:gd name="connsiteX31" fmla="*/ 1266940 w 1774882"/>
                  <a:gd name="connsiteY31" fmla="*/ 181460 h 2599235"/>
                  <a:gd name="connsiteX32" fmla="*/ 1270755 w 1774882"/>
                  <a:gd name="connsiteY32" fmla="*/ 185274 h 2599235"/>
                  <a:gd name="connsiteX33" fmla="*/ 1274576 w 1774882"/>
                  <a:gd name="connsiteY33" fmla="*/ 189096 h 2599235"/>
                  <a:gd name="connsiteX34" fmla="*/ 1303217 w 1774882"/>
                  <a:gd name="connsiteY34" fmla="*/ 225386 h 2599235"/>
                  <a:gd name="connsiteX35" fmla="*/ 1307039 w 1774882"/>
                  <a:gd name="connsiteY35" fmla="*/ 229201 h 2599235"/>
                  <a:gd name="connsiteX36" fmla="*/ 1333769 w 1774882"/>
                  <a:gd name="connsiteY36" fmla="*/ 267396 h 2599235"/>
                  <a:gd name="connsiteX37" fmla="*/ 1337590 w 1774882"/>
                  <a:gd name="connsiteY37" fmla="*/ 271217 h 2599235"/>
                  <a:gd name="connsiteX38" fmla="*/ 1337590 w 1774882"/>
                  <a:gd name="connsiteY38" fmla="*/ 273128 h 2599235"/>
                  <a:gd name="connsiteX39" fmla="*/ 1368142 w 1774882"/>
                  <a:gd name="connsiteY39" fmla="*/ 320870 h 2599235"/>
                  <a:gd name="connsiteX40" fmla="*/ 1373874 w 1774882"/>
                  <a:gd name="connsiteY40" fmla="*/ 328513 h 2599235"/>
                  <a:gd name="connsiteX41" fmla="*/ 1404426 w 1774882"/>
                  <a:gd name="connsiteY41" fmla="*/ 380076 h 2599235"/>
                  <a:gd name="connsiteX42" fmla="*/ 1406337 w 1774882"/>
                  <a:gd name="connsiteY42" fmla="*/ 383897 h 2599235"/>
                  <a:gd name="connsiteX43" fmla="*/ 1408248 w 1774882"/>
                  <a:gd name="connsiteY43" fmla="*/ 389623 h 2599235"/>
                  <a:gd name="connsiteX44" fmla="*/ 1434978 w 1774882"/>
                  <a:gd name="connsiteY44" fmla="*/ 439275 h 2599235"/>
                  <a:gd name="connsiteX45" fmla="*/ 1438799 w 1774882"/>
                  <a:gd name="connsiteY45" fmla="*/ 445008 h 2599235"/>
                  <a:gd name="connsiteX46" fmla="*/ 1463619 w 1774882"/>
                  <a:gd name="connsiteY46" fmla="*/ 494660 h 2599235"/>
                  <a:gd name="connsiteX47" fmla="*/ 1465536 w 1774882"/>
                  <a:gd name="connsiteY47" fmla="*/ 500392 h 2599235"/>
                  <a:gd name="connsiteX48" fmla="*/ 1465536 w 1774882"/>
                  <a:gd name="connsiteY48" fmla="*/ 504214 h 2599235"/>
                  <a:gd name="connsiteX49" fmla="*/ 1480809 w 1774882"/>
                  <a:gd name="connsiteY49" fmla="*/ 538587 h 2599235"/>
                  <a:gd name="connsiteX50" fmla="*/ 1484630 w 1774882"/>
                  <a:gd name="connsiteY50" fmla="*/ 546223 h 2599235"/>
                  <a:gd name="connsiteX51" fmla="*/ 1503724 w 1774882"/>
                  <a:gd name="connsiteY51" fmla="*/ 590150 h 2599235"/>
                  <a:gd name="connsiteX52" fmla="*/ 1503724 w 1774882"/>
                  <a:gd name="connsiteY52" fmla="*/ 592061 h 2599235"/>
                  <a:gd name="connsiteX53" fmla="*/ 1503724 w 1774882"/>
                  <a:gd name="connsiteY53" fmla="*/ 595882 h 2599235"/>
                  <a:gd name="connsiteX54" fmla="*/ 1528551 w 1774882"/>
                  <a:gd name="connsiteY54" fmla="*/ 658903 h 2599235"/>
                  <a:gd name="connsiteX55" fmla="*/ 1528551 w 1774882"/>
                  <a:gd name="connsiteY55" fmla="*/ 662718 h 2599235"/>
                  <a:gd name="connsiteX56" fmla="*/ 1549555 w 1774882"/>
                  <a:gd name="connsiteY56" fmla="*/ 720013 h 2599235"/>
                  <a:gd name="connsiteX57" fmla="*/ 1551466 w 1774882"/>
                  <a:gd name="connsiteY57" fmla="*/ 725746 h 2599235"/>
                  <a:gd name="connsiteX58" fmla="*/ 1555281 w 1774882"/>
                  <a:gd name="connsiteY58" fmla="*/ 735293 h 2599235"/>
                  <a:gd name="connsiteX59" fmla="*/ 1566739 w 1774882"/>
                  <a:gd name="connsiteY59" fmla="*/ 769672 h 2599235"/>
                  <a:gd name="connsiteX60" fmla="*/ 1570560 w 1774882"/>
                  <a:gd name="connsiteY60" fmla="*/ 781130 h 2599235"/>
                  <a:gd name="connsiteX61" fmla="*/ 1572471 w 1774882"/>
                  <a:gd name="connsiteY61" fmla="*/ 788766 h 2599235"/>
                  <a:gd name="connsiteX62" fmla="*/ 1582018 w 1774882"/>
                  <a:gd name="connsiteY62" fmla="*/ 817414 h 2599235"/>
                  <a:gd name="connsiteX63" fmla="*/ 1585833 w 1774882"/>
                  <a:gd name="connsiteY63" fmla="*/ 832693 h 2599235"/>
                  <a:gd name="connsiteX64" fmla="*/ 1585833 w 1774882"/>
                  <a:gd name="connsiteY64" fmla="*/ 838419 h 2599235"/>
                  <a:gd name="connsiteX65" fmla="*/ 1595380 w 1774882"/>
                  <a:gd name="connsiteY65" fmla="*/ 870888 h 2599235"/>
                  <a:gd name="connsiteX66" fmla="*/ 1599201 w 1774882"/>
                  <a:gd name="connsiteY66" fmla="*/ 886167 h 2599235"/>
                  <a:gd name="connsiteX67" fmla="*/ 1599201 w 1774882"/>
                  <a:gd name="connsiteY67" fmla="*/ 889982 h 2599235"/>
                  <a:gd name="connsiteX68" fmla="*/ 1604933 w 1774882"/>
                  <a:gd name="connsiteY68" fmla="*/ 912904 h 2599235"/>
                  <a:gd name="connsiteX69" fmla="*/ 1610659 w 1774882"/>
                  <a:gd name="connsiteY69" fmla="*/ 933909 h 2599235"/>
                  <a:gd name="connsiteX70" fmla="*/ 1610659 w 1774882"/>
                  <a:gd name="connsiteY70" fmla="*/ 937730 h 2599235"/>
                  <a:gd name="connsiteX71" fmla="*/ 1616391 w 1774882"/>
                  <a:gd name="connsiteY71" fmla="*/ 956824 h 2599235"/>
                  <a:gd name="connsiteX72" fmla="*/ 1622117 w 1774882"/>
                  <a:gd name="connsiteY72" fmla="*/ 979747 h 2599235"/>
                  <a:gd name="connsiteX73" fmla="*/ 1622117 w 1774882"/>
                  <a:gd name="connsiteY73" fmla="*/ 983561 h 2599235"/>
                  <a:gd name="connsiteX74" fmla="*/ 1627849 w 1774882"/>
                  <a:gd name="connsiteY74" fmla="*/ 1004573 h 2599235"/>
                  <a:gd name="connsiteX75" fmla="*/ 1633574 w 1774882"/>
                  <a:gd name="connsiteY75" fmla="*/ 1025578 h 2599235"/>
                  <a:gd name="connsiteX76" fmla="*/ 1633574 w 1774882"/>
                  <a:gd name="connsiteY76" fmla="*/ 1031310 h 2599235"/>
                  <a:gd name="connsiteX77" fmla="*/ 1639307 w 1774882"/>
                  <a:gd name="connsiteY77" fmla="*/ 1058047 h 2599235"/>
                  <a:gd name="connsiteX78" fmla="*/ 1645032 w 1774882"/>
                  <a:gd name="connsiteY78" fmla="*/ 1077147 h 2599235"/>
                  <a:gd name="connsiteX79" fmla="*/ 1645032 w 1774882"/>
                  <a:gd name="connsiteY79" fmla="*/ 1082873 h 2599235"/>
                  <a:gd name="connsiteX80" fmla="*/ 1654579 w 1774882"/>
                  <a:gd name="connsiteY80" fmla="*/ 1124889 h 2599235"/>
                  <a:gd name="connsiteX81" fmla="*/ 1656490 w 1774882"/>
                  <a:gd name="connsiteY81" fmla="*/ 1136347 h 2599235"/>
                  <a:gd name="connsiteX82" fmla="*/ 1669858 w 1774882"/>
                  <a:gd name="connsiteY82" fmla="*/ 1193642 h 2599235"/>
                  <a:gd name="connsiteX83" fmla="*/ 1669858 w 1774882"/>
                  <a:gd name="connsiteY83" fmla="*/ 1195546 h 2599235"/>
                  <a:gd name="connsiteX84" fmla="*/ 1692774 w 1774882"/>
                  <a:gd name="connsiteY84" fmla="*/ 1306316 h 2599235"/>
                  <a:gd name="connsiteX85" fmla="*/ 1692774 w 1774882"/>
                  <a:gd name="connsiteY85" fmla="*/ 1310137 h 2599235"/>
                  <a:gd name="connsiteX86" fmla="*/ 1694685 w 1774882"/>
                  <a:gd name="connsiteY86" fmla="*/ 1323505 h 2599235"/>
                  <a:gd name="connsiteX87" fmla="*/ 1704232 w 1774882"/>
                  <a:gd name="connsiteY87" fmla="*/ 1371247 h 2599235"/>
                  <a:gd name="connsiteX88" fmla="*/ 1708046 w 1774882"/>
                  <a:gd name="connsiteY88" fmla="*/ 1392259 h 2599235"/>
                  <a:gd name="connsiteX89" fmla="*/ 1717593 w 1774882"/>
                  <a:gd name="connsiteY89" fmla="*/ 1441911 h 2599235"/>
                  <a:gd name="connsiteX90" fmla="*/ 1719504 w 1774882"/>
                  <a:gd name="connsiteY90" fmla="*/ 1455279 h 2599235"/>
                  <a:gd name="connsiteX91" fmla="*/ 1719504 w 1774882"/>
                  <a:gd name="connsiteY91" fmla="*/ 1459101 h 2599235"/>
                  <a:gd name="connsiteX92" fmla="*/ 1736694 w 1774882"/>
                  <a:gd name="connsiteY92" fmla="*/ 1567953 h 2599235"/>
                  <a:gd name="connsiteX93" fmla="*/ 1736694 w 1774882"/>
                  <a:gd name="connsiteY93" fmla="*/ 1573685 h 2599235"/>
                  <a:gd name="connsiteX94" fmla="*/ 1736694 w 1774882"/>
                  <a:gd name="connsiteY94" fmla="*/ 1577506 h 2599235"/>
                  <a:gd name="connsiteX95" fmla="*/ 1738598 w 1774882"/>
                  <a:gd name="connsiteY95" fmla="*/ 1596600 h 2599235"/>
                  <a:gd name="connsiteX96" fmla="*/ 1742420 w 1774882"/>
                  <a:gd name="connsiteY96" fmla="*/ 1625248 h 2599235"/>
                  <a:gd name="connsiteX97" fmla="*/ 1742420 w 1774882"/>
                  <a:gd name="connsiteY97" fmla="*/ 1634795 h 2599235"/>
                  <a:gd name="connsiteX98" fmla="*/ 1744330 w 1774882"/>
                  <a:gd name="connsiteY98" fmla="*/ 1651985 h 2599235"/>
                  <a:gd name="connsiteX99" fmla="*/ 1746241 w 1774882"/>
                  <a:gd name="connsiteY99" fmla="*/ 1672996 h 2599235"/>
                  <a:gd name="connsiteX100" fmla="*/ 1748152 w 1774882"/>
                  <a:gd name="connsiteY100" fmla="*/ 1690180 h 2599235"/>
                  <a:gd name="connsiteX101" fmla="*/ 1750056 w 1774882"/>
                  <a:gd name="connsiteY101" fmla="*/ 1709280 h 2599235"/>
                  <a:gd name="connsiteX102" fmla="*/ 1750056 w 1774882"/>
                  <a:gd name="connsiteY102" fmla="*/ 1720738 h 2599235"/>
                  <a:gd name="connsiteX103" fmla="*/ 1753877 w 1774882"/>
                  <a:gd name="connsiteY103" fmla="*/ 1749386 h 2599235"/>
                  <a:gd name="connsiteX104" fmla="*/ 1753877 w 1774882"/>
                  <a:gd name="connsiteY104" fmla="*/ 1764665 h 2599235"/>
                  <a:gd name="connsiteX105" fmla="*/ 1753877 w 1774882"/>
                  <a:gd name="connsiteY105" fmla="*/ 1768480 h 2599235"/>
                  <a:gd name="connsiteX106" fmla="*/ 1757699 w 1774882"/>
                  <a:gd name="connsiteY106" fmla="*/ 1804770 h 2599235"/>
                  <a:gd name="connsiteX107" fmla="*/ 1757699 w 1774882"/>
                  <a:gd name="connsiteY107" fmla="*/ 1816228 h 2599235"/>
                  <a:gd name="connsiteX108" fmla="*/ 1757699 w 1774882"/>
                  <a:gd name="connsiteY108" fmla="*/ 1827686 h 2599235"/>
                  <a:gd name="connsiteX109" fmla="*/ 1757699 w 1774882"/>
                  <a:gd name="connsiteY109" fmla="*/ 1841054 h 2599235"/>
                  <a:gd name="connsiteX110" fmla="*/ 1761520 w 1774882"/>
                  <a:gd name="connsiteY110" fmla="*/ 1877338 h 2599235"/>
                  <a:gd name="connsiteX111" fmla="*/ 1761520 w 1774882"/>
                  <a:gd name="connsiteY111" fmla="*/ 1881160 h 2599235"/>
                  <a:gd name="connsiteX112" fmla="*/ 1761520 w 1774882"/>
                  <a:gd name="connsiteY112" fmla="*/ 1888796 h 2599235"/>
                  <a:gd name="connsiteX113" fmla="*/ 1763424 w 1774882"/>
                  <a:gd name="connsiteY113" fmla="*/ 1915540 h 2599235"/>
                  <a:gd name="connsiteX114" fmla="*/ 1765335 w 1774882"/>
                  <a:gd name="connsiteY114" fmla="*/ 1942270 h 2599235"/>
                  <a:gd name="connsiteX115" fmla="*/ 1765335 w 1774882"/>
                  <a:gd name="connsiteY115" fmla="*/ 1949913 h 2599235"/>
                  <a:gd name="connsiteX116" fmla="*/ 1765335 w 1774882"/>
                  <a:gd name="connsiteY116" fmla="*/ 1953734 h 2599235"/>
                  <a:gd name="connsiteX117" fmla="*/ 1769157 w 1774882"/>
                  <a:gd name="connsiteY117" fmla="*/ 1990018 h 2599235"/>
                  <a:gd name="connsiteX118" fmla="*/ 1769157 w 1774882"/>
                  <a:gd name="connsiteY118" fmla="*/ 2005298 h 2599235"/>
                  <a:gd name="connsiteX119" fmla="*/ 1769157 w 1774882"/>
                  <a:gd name="connsiteY119" fmla="*/ 2016755 h 2599235"/>
                  <a:gd name="connsiteX120" fmla="*/ 1769157 w 1774882"/>
                  <a:gd name="connsiteY120" fmla="*/ 2028213 h 2599235"/>
                  <a:gd name="connsiteX121" fmla="*/ 1771067 w 1774882"/>
                  <a:gd name="connsiteY121" fmla="*/ 2066408 h 2599235"/>
                  <a:gd name="connsiteX122" fmla="*/ 1771067 w 1774882"/>
                  <a:gd name="connsiteY122" fmla="*/ 2072140 h 2599235"/>
                  <a:gd name="connsiteX123" fmla="*/ 1771067 w 1774882"/>
                  <a:gd name="connsiteY123" fmla="*/ 2081687 h 2599235"/>
                  <a:gd name="connsiteX124" fmla="*/ 1771067 w 1774882"/>
                  <a:gd name="connsiteY124" fmla="*/ 2104602 h 2599235"/>
                  <a:gd name="connsiteX125" fmla="*/ 1772971 w 1774882"/>
                  <a:gd name="connsiteY125" fmla="*/ 2137072 h 2599235"/>
                  <a:gd name="connsiteX126" fmla="*/ 1772971 w 1774882"/>
                  <a:gd name="connsiteY126" fmla="*/ 2140886 h 2599235"/>
                  <a:gd name="connsiteX127" fmla="*/ 1774882 w 1774882"/>
                  <a:gd name="connsiteY127" fmla="*/ 2179081 h 2599235"/>
                  <a:gd name="connsiteX128" fmla="*/ 1774882 w 1774882"/>
                  <a:gd name="connsiteY128" fmla="*/ 2194360 h 2599235"/>
                  <a:gd name="connsiteX129" fmla="*/ 1774882 w 1774882"/>
                  <a:gd name="connsiteY129" fmla="*/ 2211550 h 2599235"/>
                  <a:gd name="connsiteX130" fmla="*/ 1774882 w 1774882"/>
                  <a:gd name="connsiteY130" fmla="*/ 2226829 h 2599235"/>
                  <a:gd name="connsiteX131" fmla="*/ 1774882 w 1774882"/>
                  <a:gd name="connsiteY131" fmla="*/ 2261203 h 2599235"/>
                  <a:gd name="connsiteX132" fmla="*/ 1774882 w 1774882"/>
                  <a:gd name="connsiteY132" fmla="*/ 2270756 h 2599235"/>
                  <a:gd name="connsiteX133" fmla="*/ 1774882 w 1774882"/>
                  <a:gd name="connsiteY133" fmla="*/ 2272667 h 2599235"/>
                  <a:gd name="connsiteX134" fmla="*/ 1774882 w 1774882"/>
                  <a:gd name="connsiteY134" fmla="*/ 2320409 h 2599235"/>
                  <a:gd name="connsiteX135" fmla="*/ 1774882 w 1774882"/>
                  <a:gd name="connsiteY135" fmla="*/ 2329956 h 2599235"/>
                  <a:gd name="connsiteX136" fmla="*/ 1774882 w 1774882"/>
                  <a:gd name="connsiteY136" fmla="*/ 2345235 h 2599235"/>
                  <a:gd name="connsiteX137" fmla="*/ 1774882 w 1774882"/>
                  <a:gd name="connsiteY137" fmla="*/ 2368150 h 2599235"/>
                  <a:gd name="connsiteX138" fmla="*/ 1774882 w 1774882"/>
                  <a:gd name="connsiteY138" fmla="*/ 2387251 h 2599235"/>
                  <a:gd name="connsiteX139" fmla="*/ 1774882 w 1774882"/>
                  <a:gd name="connsiteY139" fmla="*/ 2412077 h 2599235"/>
                  <a:gd name="connsiteX140" fmla="*/ 1774882 w 1774882"/>
                  <a:gd name="connsiteY140" fmla="*/ 2425446 h 2599235"/>
                  <a:gd name="connsiteX141" fmla="*/ 1774882 w 1774882"/>
                  <a:gd name="connsiteY141" fmla="*/ 2448361 h 2599235"/>
                  <a:gd name="connsiteX142" fmla="*/ 1774882 w 1774882"/>
                  <a:gd name="connsiteY142" fmla="*/ 2478920 h 2599235"/>
                  <a:gd name="connsiteX143" fmla="*/ 1774882 w 1774882"/>
                  <a:gd name="connsiteY143" fmla="*/ 2490377 h 2599235"/>
                  <a:gd name="connsiteX144" fmla="*/ 1774882 w 1774882"/>
                  <a:gd name="connsiteY144" fmla="*/ 2513293 h 2599235"/>
                  <a:gd name="connsiteX145" fmla="*/ 1774882 w 1774882"/>
                  <a:gd name="connsiteY145" fmla="*/ 2543851 h 2599235"/>
                  <a:gd name="connsiteX146" fmla="*/ 1774882 w 1774882"/>
                  <a:gd name="connsiteY146" fmla="*/ 2553398 h 2599235"/>
                  <a:gd name="connsiteX147" fmla="*/ 1774882 w 1774882"/>
                  <a:gd name="connsiteY147" fmla="*/ 2599235 h 2599235"/>
                  <a:gd name="connsiteX148" fmla="*/ 795268 w 1774882"/>
                  <a:gd name="connsiteY148" fmla="*/ 2599235 h 2599235"/>
                  <a:gd name="connsiteX149" fmla="*/ 795268 w 1774882"/>
                  <a:gd name="connsiteY149" fmla="*/ 2543851 h 2599235"/>
                  <a:gd name="connsiteX150" fmla="*/ 795268 w 1774882"/>
                  <a:gd name="connsiteY150" fmla="*/ 2513293 h 2599235"/>
                  <a:gd name="connsiteX151" fmla="*/ 795268 w 1774882"/>
                  <a:gd name="connsiteY151" fmla="*/ 2478920 h 2599235"/>
                  <a:gd name="connsiteX152" fmla="*/ 795268 w 1774882"/>
                  <a:gd name="connsiteY152" fmla="*/ 2448361 h 2599235"/>
                  <a:gd name="connsiteX153" fmla="*/ 795268 w 1774882"/>
                  <a:gd name="connsiteY153" fmla="*/ 2412077 h 2599235"/>
                  <a:gd name="connsiteX154" fmla="*/ 795268 w 1774882"/>
                  <a:gd name="connsiteY154" fmla="*/ 2387251 h 2599235"/>
                  <a:gd name="connsiteX155" fmla="*/ 795268 w 1774882"/>
                  <a:gd name="connsiteY155" fmla="*/ 2345235 h 2599235"/>
                  <a:gd name="connsiteX156" fmla="*/ 795268 w 1774882"/>
                  <a:gd name="connsiteY156" fmla="*/ 2329956 h 2599235"/>
                  <a:gd name="connsiteX157" fmla="*/ 793364 w 1774882"/>
                  <a:gd name="connsiteY157" fmla="*/ 2272667 h 2599235"/>
                  <a:gd name="connsiteX158" fmla="*/ 793364 w 1774882"/>
                  <a:gd name="connsiteY158" fmla="*/ 2263113 h 2599235"/>
                  <a:gd name="connsiteX159" fmla="*/ 791453 w 1774882"/>
                  <a:gd name="connsiteY159" fmla="*/ 2213461 h 2599235"/>
                  <a:gd name="connsiteX160" fmla="*/ 791453 w 1774882"/>
                  <a:gd name="connsiteY160" fmla="*/ 2196271 h 2599235"/>
                  <a:gd name="connsiteX161" fmla="*/ 787632 w 1774882"/>
                  <a:gd name="connsiteY161" fmla="*/ 2140886 h 2599235"/>
                  <a:gd name="connsiteX162" fmla="*/ 787632 w 1774882"/>
                  <a:gd name="connsiteY162" fmla="*/ 2137072 h 2599235"/>
                  <a:gd name="connsiteX163" fmla="*/ 783810 w 1774882"/>
                  <a:gd name="connsiteY163" fmla="*/ 2081687 h 2599235"/>
                  <a:gd name="connsiteX164" fmla="*/ 783810 w 1774882"/>
                  <a:gd name="connsiteY164" fmla="*/ 2072140 h 2599235"/>
                  <a:gd name="connsiteX165" fmla="*/ 779995 w 1774882"/>
                  <a:gd name="connsiteY165" fmla="*/ 2016755 h 2599235"/>
                  <a:gd name="connsiteX166" fmla="*/ 779995 w 1774882"/>
                  <a:gd name="connsiteY166" fmla="*/ 2005298 h 2599235"/>
                  <a:gd name="connsiteX167" fmla="*/ 776174 w 1774882"/>
                  <a:gd name="connsiteY167" fmla="*/ 1949913 h 2599235"/>
                  <a:gd name="connsiteX168" fmla="*/ 776174 w 1774882"/>
                  <a:gd name="connsiteY168" fmla="*/ 1942270 h 2599235"/>
                  <a:gd name="connsiteX169" fmla="*/ 770448 w 1774882"/>
                  <a:gd name="connsiteY169" fmla="*/ 1890707 h 2599235"/>
                  <a:gd name="connsiteX170" fmla="*/ 770448 w 1774882"/>
                  <a:gd name="connsiteY170" fmla="*/ 1883071 h 2599235"/>
                  <a:gd name="connsiteX171" fmla="*/ 764716 w 1774882"/>
                  <a:gd name="connsiteY171" fmla="*/ 1829597 h 2599235"/>
                  <a:gd name="connsiteX172" fmla="*/ 764716 w 1774882"/>
                  <a:gd name="connsiteY172" fmla="*/ 1818139 h 2599235"/>
                  <a:gd name="connsiteX173" fmla="*/ 758991 w 1774882"/>
                  <a:gd name="connsiteY173" fmla="*/ 1764665 h 2599235"/>
                  <a:gd name="connsiteX174" fmla="*/ 758991 w 1774882"/>
                  <a:gd name="connsiteY174" fmla="*/ 1749386 h 2599235"/>
                  <a:gd name="connsiteX175" fmla="*/ 753258 w 1774882"/>
                  <a:gd name="connsiteY175" fmla="*/ 1707370 h 2599235"/>
                  <a:gd name="connsiteX176" fmla="*/ 751354 w 1774882"/>
                  <a:gd name="connsiteY176" fmla="*/ 1688276 h 2599235"/>
                  <a:gd name="connsiteX177" fmla="*/ 745622 w 1774882"/>
                  <a:gd name="connsiteY177" fmla="*/ 1650074 h 2599235"/>
                  <a:gd name="connsiteX178" fmla="*/ 743711 w 1774882"/>
                  <a:gd name="connsiteY178" fmla="*/ 1632891 h 2599235"/>
                  <a:gd name="connsiteX179" fmla="*/ 737986 w 1774882"/>
                  <a:gd name="connsiteY179" fmla="*/ 1594696 h 2599235"/>
                  <a:gd name="connsiteX180" fmla="*/ 736075 w 1774882"/>
                  <a:gd name="connsiteY180" fmla="*/ 1575596 h 2599235"/>
                  <a:gd name="connsiteX181" fmla="*/ 736075 w 1774882"/>
                  <a:gd name="connsiteY181" fmla="*/ 1566049 h 2599235"/>
                  <a:gd name="connsiteX182" fmla="*/ 718885 w 1774882"/>
                  <a:gd name="connsiteY182" fmla="*/ 1457190 h 2599235"/>
                  <a:gd name="connsiteX183" fmla="*/ 716981 w 1774882"/>
                  <a:gd name="connsiteY183" fmla="*/ 1441911 h 2599235"/>
                  <a:gd name="connsiteX184" fmla="*/ 707427 w 1774882"/>
                  <a:gd name="connsiteY184" fmla="*/ 1392259 h 2599235"/>
                  <a:gd name="connsiteX185" fmla="*/ 703613 w 1774882"/>
                  <a:gd name="connsiteY185" fmla="*/ 1371247 h 2599235"/>
                  <a:gd name="connsiteX186" fmla="*/ 694066 w 1774882"/>
                  <a:gd name="connsiteY186" fmla="*/ 1323505 h 2599235"/>
                  <a:gd name="connsiteX187" fmla="*/ 690244 w 1774882"/>
                  <a:gd name="connsiteY187" fmla="*/ 1306316 h 2599235"/>
                  <a:gd name="connsiteX188" fmla="*/ 667329 w 1774882"/>
                  <a:gd name="connsiteY188" fmla="*/ 1195546 h 2599235"/>
                  <a:gd name="connsiteX189" fmla="*/ 667329 w 1774882"/>
                  <a:gd name="connsiteY189" fmla="*/ 1191731 h 2599235"/>
                  <a:gd name="connsiteX190" fmla="*/ 653960 w 1774882"/>
                  <a:gd name="connsiteY190" fmla="*/ 1134436 h 2599235"/>
                  <a:gd name="connsiteX191" fmla="*/ 650145 w 1774882"/>
                  <a:gd name="connsiteY191" fmla="*/ 1121068 h 2599235"/>
                  <a:gd name="connsiteX192" fmla="*/ 640592 w 1774882"/>
                  <a:gd name="connsiteY192" fmla="*/ 1079051 h 2599235"/>
                  <a:gd name="connsiteX193" fmla="*/ 634866 w 1774882"/>
                  <a:gd name="connsiteY193" fmla="*/ 1054225 h 2599235"/>
                  <a:gd name="connsiteX194" fmla="*/ 627230 w 1774882"/>
                  <a:gd name="connsiteY194" fmla="*/ 1027488 h 2599235"/>
                  <a:gd name="connsiteX195" fmla="*/ 619587 w 1774882"/>
                  <a:gd name="connsiteY195" fmla="*/ 1000751 h 2599235"/>
                  <a:gd name="connsiteX196" fmla="*/ 613861 w 1774882"/>
                  <a:gd name="connsiteY196" fmla="*/ 979747 h 2599235"/>
                  <a:gd name="connsiteX197" fmla="*/ 606225 w 1774882"/>
                  <a:gd name="connsiteY197" fmla="*/ 951099 h 2599235"/>
                  <a:gd name="connsiteX198" fmla="*/ 600493 w 1774882"/>
                  <a:gd name="connsiteY198" fmla="*/ 932005 h 2599235"/>
                  <a:gd name="connsiteX199" fmla="*/ 592857 w 1774882"/>
                  <a:gd name="connsiteY199" fmla="*/ 907172 h 2599235"/>
                  <a:gd name="connsiteX200" fmla="*/ 587131 w 1774882"/>
                  <a:gd name="connsiteY200" fmla="*/ 884256 h 2599235"/>
                  <a:gd name="connsiteX201" fmla="*/ 581399 w 1774882"/>
                  <a:gd name="connsiteY201" fmla="*/ 867067 h 2599235"/>
                  <a:gd name="connsiteX202" fmla="*/ 571852 w 1774882"/>
                  <a:gd name="connsiteY202" fmla="*/ 834604 h 2599235"/>
                  <a:gd name="connsiteX203" fmla="*/ 566120 w 1774882"/>
                  <a:gd name="connsiteY203" fmla="*/ 815503 h 2599235"/>
                  <a:gd name="connsiteX204" fmla="*/ 556573 w 1774882"/>
                  <a:gd name="connsiteY204" fmla="*/ 786856 h 2599235"/>
                  <a:gd name="connsiteX205" fmla="*/ 550847 w 1774882"/>
                  <a:gd name="connsiteY205" fmla="*/ 769672 h 2599235"/>
                  <a:gd name="connsiteX206" fmla="*/ 539389 w 1774882"/>
                  <a:gd name="connsiteY206" fmla="*/ 735293 h 2599235"/>
                  <a:gd name="connsiteX207" fmla="*/ 533657 w 1774882"/>
                  <a:gd name="connsiteY207" fmla="*/ 720013 h 2599235"/>
                  <a:gd name="connsiteX208" fmla="*/ 512652 w 1774882"/>
                  <a:gd name="connsiteY208" fmla="*/ 662718 h 2599235"/>
                  <a:gd name="connsiteX209" fmla="*/ 510748 w 1774882"/>
                  <a:gd name="connsiteY209" fmla="*/ 656992 h 2599235"/>
                  <a:gd name="connsiteX210" fmla="*/ 485922 w 1774882"/>
                  <a:gd name="connsiteY210" fmla="*/ 593971 h 2599235"/>
                  <a:gd name="connsiteX211" fmla="*/ 484011 w 1774882"/>
                  <a:gd name="connsiteY211" fmla="*/ 586329 h 2599235"/>
                  <a:gd name="connsiteX212" fmla="*/ 464917 w 1774882"/>
                  <a:gd name="connsiteY212" fmla="*/ 542408 h 2599235"/>
                  <a:gd name="connsiteX213" fmla="*/ 461096 w 1774882"/>
                  <a:gd name="connsiteY213" fmla="*/ 534765 h 2599235"/>
                  <a:gd name="connsiteX214" fmla="*/ 445817 w 1774882"/>
                  <a:gd name="connsiteY214" fmla="*/ 500392 h 2599235"/>
                  <a:gd name="connsiteX215" fmla="*/ 442002 w 1774882"/>
                  <a:gd name="connsiteY215" fmla="*/ 490839 h 2599235"/>
                  <a:gd name="connsiteX216" fmla="*/ 417176 w 1774882"/>
                  <a:gd name="connsiteY216" fmla="*/ 441186 h 2599235"/>
                  <a:gd name="connsiteX217" fmla="*/ 413354 w 1774882"/>
                  <a:gd name="connsiteY217" fmla="*/ 435461 h 2599235"/>
                  <a:gd name="connsiteX218" fmla="*/ 386624 w 1774882"/>
                  <a:gd name="connsiteY218" fmla="*/ 385801 h 2599235"/>
                  <a:gd name="connsiteX219" fmla="*/ 380892 w 1774882"/>
                  <a:gd name="connsiteY219" fmla="*/ 376254 h 2599235"/>
                  <a:gd name="connsiteX220" fmla="*/ 350340 w 1774882"/>
                  <a:gd name="connsiteY220" fmla="*/ 324691 h 2599235"/>
                  <a:gd name="connsiteX221" fmla="*/ 344608 w 1774882"/>
                  <a:gd name="connsiteY221" fmla="*/ 317055 h 2599235"/>
                  <a:gd name="connsiteX222" fmla="*/ 314056 w 1774882"/>
                  <a:gd name="connsiteY222" fmla="*/ 269307 h 2599235"/>
                  <a:gd name="connsiteX223" fmla="*/ 310241 w 1774882"/>
                  <a:gd name="connsiteY223" fmla="*/ 263581 h 2599235"/>
                  <a:gd name="connsiteX224" fmla="*/ 283504 w 1774882"/>
                  <a:gd name="connsiteY224" fmla="*/ 225386 h 2599235"/>
                  <a:gd name="connsiteX225" fmla="*/ 281593 w 1774882"/>
                  <a:gd name="connsiteY225" fmla="*/ 221565 h 2599235"/>
                  <a:gd name="connsiteX226" fmla="*/ 252952 w 1774882"/>
                  <a:gd name="connsiteY226" fmla="*/ 185274 h 2599235"/>
                  <a:gd name="connsiteX227" fmla="*/ 247220 w 1774882"/>
                  <a:gd name="connsiteY227" fmla="*/ 177638 h 2599235"/>
                  <a:gd name="connsiteX228" fmla="*/ 222400 w 1774882"/>
                  <a:gd name="connsiteY228" fmla="*/ 148990 h 2599235"/>
                  <a:gd name="connsiteX229" fmla="*/ 195663 w 1774882"/>
                  <a:gd name="connsiteY229" fmla="*/ 122253 h 2599235"/>
                  <a:gd name="connsiteX230" fmla="*/ 188027 w 1774882"/>
                  <a:gd name="connsiteY230" fmla="*/ 114617 h 2599235"/>
                  <a:gd name="connsiteX231" fmla="*/ 170837 w 1774882"/>
                  <a:gd name="connsiteY231" fmla="*/ 99338 h 2599235"/>
                  <a:gd name="connsiteX232" fmla="*/ 163201 w 1774882"/>
                  <a:gd name="connsiteY232" fmla="*/ 91702 h 2599235"/>
                  <a:gd name="connsiteX233" fmla="*/ 142196 w 1774882"/>
                  <a:gd name="connsiteY233" fmla="*/ 74512 h 2599235"/>
                  <a:gd name="connsiteX234" fmla="*/ 138375 w 1774882"/>
                  <a:gd name="connsiteY234" fmla="*/ 72601 h 2599235"/>
                  <a:gd name="connsiteX235" fmla="*/ 115459 w 1774882"/>
                  <a:gd name="connsiteY235" fmla="*/ 55411 h 2599235"/>
                  <a:gd name="connsiteX236" fmla="*/ 109734 w 1774882"/>
                  <a:gd name="connsiteY236" fmla="*/ 51590 h 2599235"/>
                  <a:gd name="connsiteX237" fmla="*/ 92550 w 1774882"/>
                  <a:gd name="connsiteY237" fmla="*/ 40132 h 2599235"/>
                  <a:gd name="connsiteX238" fmla="*/ 82997 w 1774882"/>
                  <a:gd name="connsiteY238" fmla="*/ 34406 h 2599235"/>
                  <a:gd name="connsiteX239" fmla="*/ 69628 w 1774882"/>
                  <a:gd name="connsiteY239" fmla="*/ 26770 h 2599235"/>
                  <a:gd name="connsiteX240" fmla="*/ 60081 w 1774882"/>
                  <a:gd name="connsiteY240" fmla="*/ 21038 h 2599235"/>
                  <a:gd name="connsiteX241" fmla="*/ 46719 w 1774882"/>
                  <a:gd name="connsiteY241" fmla="*/ 15306 h 2599235"/>
                  <a:gd name="connsiteX242" fmla="*/ 35262 w 1774882"/>
                  <a:gd name="connsiteY242" fmla="*/ 11491 h 2599235"/>
                  <a:gd name="connsiteX243" fmla="*/ 23804 w 1774882"/>
                  <a:gd name="connsiteY243" fmla="*/ 7669 h 2599235"/>
                  <a:gd name="connsiteX244" fmla="*/ 12346 w 1774882"/>
                  <a:gd name="connsiteY244" fmla="*/ 3848 h 2599235"/>
                  <a:gd name="connsiteX245" fmla="*/ 6617 w 1774882"/>
                  <a:gd name="connsiteY245" fmla="*/ 1937 h 2599235"/>
                  <a:gd name="connsiteX246" fmla="*/ 0 w 1774882"/>
                  <a:gd name="connsiteY246" fmla="*/ 0 h 2599235"/>
                  <a:gd name="connsiteX247" fmla="*/ 810 w 1774882"/>
                  <a:gd name="connsiteY247" fmla="*/ 0 h 2599235"/>
                  <a:gd name="connsiteX248" fmla="*/ 888 w 1774882"/>
                  <a:gd name="connsiteY248" fmla="*/ 26 h 2599235"/>
                  <a:gd name="connsiteX249" fmla="*/ 2538 w 1774882"/>
                  <a:gd name="connsiteY249" fmla="*/ 577 h 259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Lst>
                <a:rect l="l" t="t" r="r" b="b"/>
                <a:pathLst>
                  <a:path w="1774882" h="2599235">
                    <a:moveTo>
                      <a:pt x="2538" y="577"/>
                    </a:moveTo>
                    <a:lnTo>
                      <a:pt x="8525" y="1937"/>
                    </a:lnTo>
                    <a:lnTo>
                      <a:pt x="936582" y="1937"/>
                    </a:lnTo>
                    <a:cubicBezTo>
                      <a:pt x="946129" y="1937"/>
                      <a:pt x="957587" y="1937"/>
                      <a:pt x="967134" y="1937"/>
                    </a:cubicBezTo>
                    <a:cubicBezTo>
                      <a:pt x="969045" y="1937"/>
                      <a:pt x="970956" y="1937"/>
                      <a:pt x="970956" y="1937"/>
                    </a:cubicBezTo>
                    <a:cubicBezTo>
                      <a:pt x="972860" y="1937"/>
                      <a:pt x="976681" y="1937"/>
                      <a:pt x="976681" y="1937"/>
                    </a:cubicBezTo>
                    <a:cubicBezTo>
                      <a:pt x="980503" y="1937"/>
                      <a:pt x="984317" y="1937"/>
                      <a:pt x="988139" y="1937"/>
                    </a:cubicBezTo>
                    <a:cubicBezTo>
                      <a:pt x="991960" y="3848"/>
                      <a:pt x="995775" y="3848"/>
                      <a:pt x="999597" y="3848"/>
                    </a:cubicBezTo>
                    <a:cubicBezTo>
                      <a:pt x="1003412" y="5759"/>
                      <a:pt x="1007233" y="5759"/>
                      <a:pt x="1011054" y="5759"/>
                    </a:cubicBezTo>
                    <a:cubicBezTo>
                      <a:pt x="1012965" y="5759"/>
                      <a:pt x="1014869" y="5759"/>
                      <a:pt x="1016780" y="5759"/>
                    </a:cubicBezTo>
                    <a:cubicBezTo>
                      <a:pt x="1018691" y="5759"/>
                      <a:pt x="1022512" y="5759"/>
                      <a:pt x="1022512" y="5759"/>
                    </a:cubicBezTo>
                    <a:cubicBezTo>
                      <a:pt x="1026334" y="7669"/>
                      <a:pt x="1030148" y="9580"/>
                      <a:pt x="1033970" y="9580"/>
                    </a:cubicBezTo>
                    <a:cubicBezTo>
                      <a:pt x="1037785" y="11491"/>
                      <a:pt x="1041606" y="13395"/>
                      <a:pt x="1045428" y="13395"/>
                    </a:cubicBezTo>
                    <a:cubicBezTo>
                      <a:pt x="1049243" y="13395"/>
                      <a:pt x="1053064" y="17216"/>
                      <a:pt x="1056885" y="17216"/>
                    </a:cubicBezTo>
                    <a:cubicBezTo>
                      <a:pt x="1058790" y="19127"/>
                      <a:pt x="1060700" y="19127"/>
                      <a:pt x="1062611" y="19127"/>
                    </a:cubicBezTo>
                    <a:cubicBezTo>
                      <a:pt x="1064522" y="21038"/>
                      <a:pt x="1066432" y="21038"/>
                      <a:pt x="1066432" y="21038"/>
                    </a:cubicBezTo>
                    <a:cubicBezTo>
                      <a:pt x="1070247" y="22949"/>
                      <a:pt x="1075979" y="24859"/>
                      <a:pt x="1079794" y="26770"/>
                    </a:cubicBezTo>
                    <a:cubicBezTo>
                      <a:pt x="1083616" y="28674"/>
                      <a:pt x="1085526" y="32495"/>
                      <a:pt x="1089348" y="32495"/>
                    </a:cubicBezTo>
                    <a:cubicBezTo>
                      <a:pt x="1093163" y="34406"/>
                      <a:pt x="1098895" y="38228"/>
                      <a:pt x="1102716" y="40132"/>
                    </a:cubicBezTo>
                    <a:cubicBezTo>
                      <a:pt x="1106531" y="42043"/>
                      <a:pt x="1108442" y="43953"/>
                      <a:pt x="1110353" y="43953"/>
                    </a:cubicBezTo>
                    <a:cubicBezTo>
                      <a:pt x="1112263" y="43953"/>
                      <a:pt x="1112263" y="43953"/>
                      <a:pt x="1112263" y="43953"/>
                    </a:cubicBezTo>
                    <a:cubicBezTo>
                      <a:pt x="1117989" y="47775"/>
                      <a:pt x="1123721" y="51590"/>
                      <a:pt x="1129447" y="55411"/>
                    </a:cubicBezTo>
                    <a:cubicBezTo>
                      <a:pt x="1131357" y="57322"/>
                      <a:pt x="1133268" y="59232"/>
                      <a:pt x="1135179" y="59232"/>
                    </a:cubicBezTo>
                    <a:cubicBezTo>
                      <a:pt x="1142815" y="64965"/>
                      <a:pt x="1150452" y="70690"/>
                      <a:pt x="1158088" y="76422"/>
                    </a:cubicBezTo>
                    <a:cubicBezTo>
                      <a:pt x="1159999" y="78333"/>
                      <a:pt x="1161909" y="78333"/>
                      <a:pt x="1161909" y="78333"/>
                    </a:cubicBezTo>
                    <a:cubicBezTo>
                      <a:pt x="1169552" y="84059"/>
                      <a:pt x="1175278" y="89791"/>
                      <a:pt x="1182914" y="95517"/>
                    </a:cubicBezTo>
                    <a:cubicBezTo>
                      <a:pt x="1184825" y="99338"/>
                      <a:pt x="1188646" y="101249"/>
                      <a:pt x="1190557" y="103159"/>
                    </a:cubicBezTo>
                    <a:cubicBezTo>
                      <a:pt x="1196283" y="108885"/>
                      <a:pt x="1202008" y="112706"/>
                      <a:pt x="1207740" y="118432"/>
                    </a:cubicBezTo>
                    <a:cubicBezTo>
                      <a:pt x="1207740" y="120349"/>
                      <a:pt x="1211562" y="122253"/>
                      <a:pt x="1211562" y="122253"/>
                    </a:cubicBezTo>
                    <a:cubicBezTo>
                      <a:pt x="1213466" y="124164"/>
                      <a:pt x="1215377" y="126075"/>
                      <a:pt x="1215377" y="126075"/>
                    </a:cubicBezTo>
                    <a:cubicBezTo>
                      <a:pt x="1224924" y="133711"/>
                      <a:pt x="1232566" y="143265"/>
                      <a:pt x="1242113" y="152812"/>
                    </a:cubicBezTo>
                    <a:cubicBezTo>
                      <a:pt x="1249750" y="162359"/>
                      <a:pt x="1259297" y="171912"/>
                      <a:pt x="1266940" y="181460"/>
                    </a:cubicBezTo>
                    <a:cubicBezTo>
                      <a:pt x="1268844" y="183370"/>
                      <a:pt x="1270755" y="185274"/>
                      <a:pt x="1270755" y="185274"/>
                    </a:cubicBezTo>
                    <a:cubicBezTo>
                      <a:pt x="1272665" y="187192"/>
                      <a:pt x="1274576" y="189096"/>
                      <a:pt x="1274576" y="189096"/>
                    </a:cubicBezTo>
                    <a:cubicBezTo>
                      <a:pt x="1284123" y="200553"/>
                      <a:pt x="1293670" y="212011"/>
                      <a:pt x="1303217" y="225386"/>
                    </a:cubicBezTo>
                    <a:cubicBezTo>
                      <a:pt x="1307039" y="227290"/>
                      <a:pt x="1307039" y="229201"/>
                      <a:pt x="1307039" y="229201"/>
                    </a:cubicBezTo>
                    <a:cubicBezTo>
                      <a:pt x="1316586" y="240659"/>
                      <a:pt x="1324222" y="254034"/>
                      <a:pt x="1333769" y="267396"/>
                    </a:cubicBezTo>
                    <a:cubicBezTo>
                      <a:pt x="1335680" y="267396"/>
                      <a:pt x="1337590" y="271217"/>
                      <a:pt x="1337590" y="271217"/>
                    </a:cubicBezTo>
                    <a:cubicBezTo>
                      <a:pt x="1337590" y="273128"/>
                      <a:pt x="1337590" y="273128"/>
                      <a:pt x="1337590" y="273128"/>
                    </a:cubicBezTo>
                    <a:cubicBezTo>
                      <a:pt x="1347137" y="288407"/>
                      <a:pt x="1358595" y="303686"/>
                      <a:pt x="1368142" y="320870"/>
                    </a:cubicBezTo>
                    <a:cubicBezTo>
                      <a:pt x="1370053" y="322780"/>
                      <a:pt x="1373874" y="326602"/>
                      <a:pt x="1373874" y="328513"/>
                    </a:cubicBezTo>
                    <a:cubicBezTo>
                      <a:pt x="1385332" y="345696"/>
                      <a:pt x="1394879" y="362886"/>
                      <a:pt x="1404426" y="380076"/>
                    </a:cubicBezTo>
                    <a:cubicBezTo>
                      <a:pt x="1406337" y="381987"/>
                      <a:pt x="1406337" y="383897"/>
                      <a:pt x="1406337" y="383897"/>
                    </a:cubicBezTo>
                    <a:cubicBezTo>
                      <a:pt x="1408248" y="385801"/>
                      <a:pt x="1408248" y="389623"/>
                      <a:pt x="1408248" y="389623"/>
                    </a:cubicBezTo>
                    <a:cubicBezTo>
                      <a:pt x="1417795" y="404902"/>
                      <a:pt x="1427342" y="422092"/>
                      <a:pt x="1434978" y="439275"/>
                    </a:cubicBezTo>
                    <a:cubicBezTo>
                      <a:pt x="1436889" y="441186"/>
                      <a:pt x="1438799" y="443097"/>
                      <a:pt x="1438799" y="445008"/>
                    </a:cubicBezTo>
                    <a:cubicBezTo>
                      <a:pt x="1448346" y="460287"/>
                      <a:pt x="1455983" y="477477"/>
                      <a:pt x="1463619" y="494660"/>
                    </a:cubicBezTo>
                    <a:cubicBezTo>
                      <a:pt x="1465536" y="496571"/>
                      <a:pt x="1465536" y="498481"/>
                      <a:pt x="1465536" y="500392"/>
                    </a:cubicBezTo>
                    <a:cubicBezTo>
                      <a:pt x="1465536" y="502303"/>
                      <a:pt x="1465536" y="504214"/>
                      <a:pt x="1465536" y="504214"/>
                    </a:cubicBezTo>
                    <a:cubicBezTo>
                      <a:pt x="1471262" y="515671"/>
                      <a:pt x="1475083" y="527129"/>
                      <a:pt x="1480809" y="538587"/>
                    </a:cubicBezTo>
                    <a:cubicBezTo>
                      <a:pt x="1482720" y="540498"/>
                      <a:pt x="1484630" y="544319"/>
                      <a:pt x="1484630" y="546223"/>
                    </a:cubicBezTo>
                    <a:cubicBezTo>
                      <a:pt x="1492267" y="561502"/>
                      <a:pt x="1497992" y="574871"/>
                      <a:pt x="1503724" y="590150"/>
                    </a:cubicBezTo>
                    <a:cubicBezTo>
                      <a:pt x="1503724" y="592061"/>
                      <a:pt x="1503724" y="592061"/>
                      <a:pt x="1503724" y="592061"/>
                    </a:cubicBezTo>
                    <a:cubicBezTo>
                      <a:pt x="1503724" y="592061"/>
                      <a:pt x="1503724" y="595882"/>
                      <a:pt x="1503724" y="595882"/>
                    </a:cubicBezTo>
                    <a:cubicBezTo>
                      <a:pt x="1511361" y="614976"/>
                      <a:pt x="1520908" y="637898"/>
                      <a:pt x="1528551" y="658903"/>
                    </a:cubicBezTo>
                    <a:cubicBezTo>
                      <a:pt x="1528551" y="660814"/>
                      <a:pt x="1528551" y="662718"/>
                      <a:pt x="1528551" y="662718"/>
                    </a:cubicBezTo>
                    <a:cubicBezTo>
                      <a:pt x="1536187" y="681819"/>
                      <a:pt x="1541919" y="700919"/>
                      <a:pt x="1549555" y="720013"/>
                    </a:cubicBezTo>
                    <a:cubicBezTo>
                      <a:pt x="1551466" y="721924"/>
                      <a:pt x="1551466" y="723835"/>
                      <a:pt x="1551466" y="725746"/>
                    </a:cubicBezTo>
                    <a:cubicBezTo>
                      <a:pt x="1553370" y="729560"/>
                      <a:pt x="1555281" y="731478"/>
                      <a:pt x="1555281" y="735293"/>
                    </a:cubicBezTo>
                    <a:cubicBezTo>
                      <a:pt x="1559102" y="746750"/>
                      <a:pt x="1562924" y="758208"/>
                      <a:pt x="1566739" y="769672"/>
                    </a:cubicBezTo>
                    <a:cubicBezTo>
                      <a:pt x="1568649" y="773487"/>
                      <a:pt x="1570560" y="777309"/>
                      <a:pt x="1570560" y="781130"/>
                    </a:cubicBezTo>
                    <a:cubicBezTo>
                      <a:pt x="1572471" y="784945"/>
                      <a:pt x="1572471" y="786856"/>
                      <a:pt x="1572471" y="788766"/>
                    </a:cubicBezTo>
                    <a:cubicBezTo>
                      <a:pt x="1576286" y="798320"/>
                      <a:pt x="1578196" y="807867"/>
                      <a:pt x="1582018" y="817414"/>
                    </a:cubicBezTo>
                    <a:cubicBezTo>
                      <a:pt x="1582018" y="823140"/>
                      <a:pt x="1585833" y="826961"/>
                      <a:pt x="1585833" y="832693"/>
                    </a:cubicBezTo>
                    <a:cubicBezTo>
                      <a:pt x="1585833" y="834604"/>
                      <a:pt x="1585833" y="838419"/>
                      <a:pt x="1585833" y="838419"/>
                    </a:cubicBezTo>
                    <a:cubicBezTo>
                      <a:pt x="1589654" y="849883"/>
                      <a:pt x="1591565" y="859430"/>
                      <a:pt x="1595380" y="870888"/>
                    </a:cubicBezTo>
                    <a:cubicBezTo>
                      <a:pt x="1595380" y="876620"/>
                      <a:pt x="1599201" y="880435"/>
                      <a:pt x="1599201" y="886167"/>
                    </a:cubicBezTo>
                    <a:cubicBezTo>
                      <a:pt x="1599201" y="888078"/>
                      <a:pt x="1599201" y="889982"/>
                      <a:pt x="1599201" y="889982"/>
                    </a:cubicBezTo>
                    <a:cubicBezTo>
                      <a:pt x="1601112" y="897625"/>
                      <a:pt x="1603023" y="905261"/>
                      <a:pt x="1604933" y="912904"/>
                    </a:cubicBezTo>
                    <a:cubicBezTo>
                      <a:pt x="1606837" y="918630"/>
                      <a:pt x="1608748" y="926273"/>
                      <a:pt x="1610659" y="933909"/>
                    </a:cubicBezTo>
                    <a:cubicBezTo>
                      <a:pt x="1610659" y="935820"/>
                      <a:pt x="1610659" y="937730"/>
                      <a:pt x="1610659" y="937730"/>
                    </a:cubicBezTo>
                    <a:cubicBezTo>
                      <a:pt x="1612570" y="943463"/>
                      <a:pt x="1616391" y="951099"/>
                      <a:pt x="1616391" y="956824"/>
                    </a:cubicBezTo>
                    <a:cubicBezTo>
                      <a:pt x="1618302" y="964467"/>
                      <a:pt x="1620206" y="972104"/>
                      <a:pt x="1622117" y="979747"/>
                    </a:cubicBezTo>
                    <a:cubicBezTo>
                      <a:pt x="1622117" y="979747"/>
                      <a:pt x="1622117" y="983561"/>
                      <a:pt x="1622117" y="983561"/>
                    </a:cubicBezTo>
                    <a:cubicBezTo>
                      <a:pt x="1624027" y="991204"/>
                      <a:pt x="1627849" y="996930"/>
                      <a:pt x="1627849" y="1004573"/>
                    </a:cubicBezTo>
                    <a:cubicBezTo>
                      <a:pt x="1629760" y="1012209"/>
                      <a:pt x="1633574" y="1017941"/>
                      <a:pt x="1633574" y="1025578"/>
                    </a:cubicBezTo>
                    <a:cubicBezTo>
                      <a:pt x="1633574" y="1027488"/>
                      <a:pt x="1633574" y="1029399"/>
                      <a:pt x="1633574" y="1031310"/>
                    </a:cubicBezTo>
                    <a:cubicBezTo>
                      <a:pt x="1635485" y="1040857"/>
                      <a:pt x="1637396" y="1048500"/>
                      <a:pt x="1639307" y="1058047"/>
                    </a:cubicBezTo>
                    <a:cubicBezTo>
                      <a:pt x="1641211" y="1063772"/>
                      <a:pt x="1645032" y="1071415"/>
                      <a:pt x="1645032" y="1077147"/>
                    </a:cubicBezTo>
                    <a:cubicBezTo>
                      <a:pt x="1645032" y="1079051"/>
                      <a:pt x="1645032" y="1082873"/>
                      <a:pt x="1645032" y="1082873"/>
                    </a:cubicBezTo>
                    <a:cubicBezTo>
                      <a:pt x="1648854" y="1096241"/>
                      <a:pt x="1650764" y="1111521"/>
                      <a:pt x="1654579" y="1124889"/>
                    </a:cubicBezTo>
                    <a:cubicBezTo>
                      <a:pt x="1656490" y="1128710"/>
                      <a:pt x="1656490" y="1132525"/>
                      <a:pt x="1656490" y="1136347"/>
                    </a:cubicBezTo>
                    <a:cubicBezTo>
                      <a:pt x="1662215" y="1155447"/>
                      <a:pt x="1666037" y="1174541"/>
                      <a:pt x="1669858" y="1193642"/>
                    </a:cubicBezTo>
                    <a:cubicBezTo>
                      <a:pt x="1669858" y="1195546"/>
                      <a:pt x="1669858" y="1195546"/>
                      <a:pt x="1669858" y="1195546"/>
                    </a:cubicBezTo>
                    <a:cubicBezTo>
                      <a:pt x="1677495" y="1231837"/>
                      <a:pt x="1685138" y="1268121"/>
                      <a:pt x="1692774" y="1306316"/>
                    </a:cubicBezTo>
                    <a:cubicBezTo>
                      <a:pt x="1692774" y="1308226"/>
                      <a:pt x="1692774" y="1310137"/>
                      <a:pt x="1692774" y="1310137"/>
                    </a:cubicBezTo>
                    <a:cubicBezTo>
                      <a:pt x="1694685" y="1313958"/>
                      <a:pt x="1694685" y="1319684"/>
                      <a:pt x="1694685" y="1323505"/>
                    </a:cubicBezTo>
                    <a:cubicBezTo>
                      <a:pt x="1698499" y="1340689"/>
                      <a:pt x="1700410" y="1355968"/>
                      <a:pt x="1704232" y="1371247"/>
                    </a:cubicBezTo>
                    <a:cubicBezTo>
                      <a:pt x="1706142" y="1376979"/>
                      <a:pt x="1708046" y="1384616"/>
                      <a:pt x="1708046" y="1392259"/>
                    </a:cubicBezTo>
                    <a:cubicBezTo>
                      <a:pt x="1711868" y="1409448"/>
                      <a:pt x="1715689" y="1424721"/>
                      <a:pt x="1717593" y="1441911"/>
                    </a:cubicBezTo>
                    <a:cubicBezTo>
                      <a:pt x="1719504" y="1447643"/>
                      <a:pt x="1719504" y="1451458"/>
                      <a:pt x="1719504" y="1455279"/>
                    </a:cubicBezTo>
                    <a:cubicBezTo>
                      <a:pt x="1719504" y="1457190"/>
                      <a:pt x="1719504" y="1459101"/>
                      <a:pt x="1719504" y="1459101"/>
                    </a:cubicBezTo>
                    <a:cubicBezTo>
                      <a:pt x="1725236" y="1495385"/>
                      <a:pt x="1730962" y="1531669"/>
                      <a:pt x="1736694" y="1567953"/>
                    </a:cubicBezTo>
                    <a:cubicBezTo>
                      <a:pt x="1736694" y="1569864"/>
                      <a:pt x="1736694" y="1573685"/>
                      <a:pt x="1736694" y="1573685"/>
                    </a:cubicBezTo>
                    <a:cubicBezTo>
                      <a:pt x="1736694" y="1573685"/>
                      <a:pt x="1736694" y="1577506"/>
                      <a:pt x="1736694" y="1577506"/>
                    </a:cubicBezTo>
                    <a:cubicBezTo>
                      <a:pt x="1738598" y="1585143"/>
                      <a:pt x="1738598" y="1590875"/>
                      <a:pt x="1738598" y="1596600"/>
                    </a:cubicBezTo>
                    <a:cubicBezTo>
                      <a:pt x="1740509" y="1606154"/>
                      <a:pt x="1742420" y="1615701"/>
                      <a:pt x="1742420" y="1625248"/>
                    </a:cubicBezTo>
                    <a:cubicBezTo>
                      <a:pt x="1742420" y="1629070"/>
                      <a:pt x="1742420" y="1630980"/>
                      <a:pt x="1742420" y="1634795"/>
                    </a:cubicBezTo>
                    <a:cubicBezTo>
                      <a:pt x="1744330" y="1640527"/>
                      <a:pt x="1744330" y="1646253"/>
                      <a:pt x="1744330" y="1651985"/>
                    </a:cubicBezTo>
                    <a:cubicBezTo>
                      <a:pt x="1746241" y="1659628"/>
                      <a:pt x="1746241" y="1665354"/>
                      <a:pt x="1746241" y="1672996"/>
                    </a:cubicBezTo>
                    <a:cubicBezTo>
                      <a:pt x="1748152" y="1678722"/>
                      <a:pt x="1748152" y="1684454"/>
                      <a:pt x="1748152" y="1690180"/>
                    </a:cubicBezTo>
                    <a:cubicBezTo>
                      <a:pt x="1750056" y="1695912"/>
                      <a:pt x="1750056" y="1703548"/>
                      <a:pt x="1750056" y="1709280"/>
                    </a:cubicBezTo>
                    <a:cubicBezTo>
                      <a:pt x="1750056" y="1713095"/>
                      <a:pt x="1750056" y="1716917"/>
                      <a:pt x="1750056" y="1720738"/>
                    </a:cubicBezTo>
                    <a:cubicBezTo>
                      <a:pt x="1751967" y="1730285"/>
                      <a:pt x="1753877" y="1739839"/>
                      <a:pt x="1753877" y="1749386"/>
                    </a:cubicBezTo>
                    <a:cubicBezTo>
                      <a:pt x="1753877" y="1755118"/>
                      <a:pt x="1753877" y="1758933"/>
                      <a:pt x="1753877" y="1764665"/>
                    </a:cubicBezTo>
                    <a:cubicBezTo>
                      <a:pt x="1753877" y="1766576"/>
                      <a:pt x="1753877" y="1768480"/>
                      <a:pt x="1753877" y="1768480"/>
                    </a:cubicBezTo>
                    <a:cubicBezTo>
                      <a:pt x="1755788" y="1779938"/>
                      <a:pt x="1757699" y="1791402"/>
                      <a:pt x="1757699" y="1804770"/>
                    </a:cubicBezTo>
                    <a:cubicBezTo>
                      <a:pt x="1757699" y="1808585"/>
                      <a:pt x="1757699" y="1812407"/>
                      <a:pt x="1757699" y="1816228"/>
                    </a:cubicBezTo>
                    <a:cubicBezTo>
                      <a:pt x="1757699" y="1820050"/>
                      <a:pt x="1757699" y="1823865"/>
                      <a:pt x="1757699" y="1827686"/>
                    </a:cubicBezTo>
                    <a:cubicBezTo>
                      <a:pt x="1757699" y="1831507"/>
                      <a:pt x="1757699" y="1837233"/>
                      <a:pt x="1757699" y="1841054"/>
                    </a:cubicBezTo>
                    <a:cubicBezTo>
                      <a:pt x="1759603" y="1852512"/>
                      <a:pt x="1761520" y="1865881"/>
                      <a:pt x="1761520" y="1877338"/>
                    </a:cubicBezTo>
                    <a:cubicBezTo>
                      <a:pt x="1761520" y="1879249"/>
                      <a:pt x="1761520" y="1881160"/>
                      <a:pt x="1761520" y="1881160"/>
                    </a:cubicBezTo>
                    <a:cubicBezTo>
                      <a:pt x="1761520" y="1884981"/>
                      <a:pt x="1761520" y="1886892"/>
                      <a:pt x="1761520" y="1888796"/>
                    </a:cubicBezTo>
                    <a:cubicBezTo>
                      <a:pt x="1763424" y="1898350"/>
                      <a:pt x="1763424" y="1905986"/>
                      <a:pt x="1763424" y="1915540"/>
                    </a:cubicBezTo>
                    <a:cubicBezTo>
                      <a:pt x="1765335" y="1925087"/>
                      <a:pt x="1765335" y="1932723"/>
                      <a:pt x="1765335" y="1942270"/>
                    </a:cubicBezTo>
                    <a:cubicBezTo>
                      <a:pt x="1765335" y="1946092"/>
                      <a:pt x="1765335" y="1948002"/>
                      <a:pt x="1765335" y="1949913"/>
                    </a:cubicBezTo>
                    <a:cubicBezTo>
                      <a:pt x="1765335" y="1951824"/>
                      <a:pt x="1765335" y="1953734"/>
                      <a:pt x="1765335" y="1953734"/>
                    </a:cubicBezTo>
                    <a:cubicBezTo>
                      <a:pt x="1767246" y="1965192"/>
                      <a:pt x="1769157" y="1978561"/>
                      <a:pt x="1769157" y="1990018"/>
                    </a:cubicBezTo>
                    <a:cubicBezTo>
                      <a:pt x="1769157" y="1995744"/>
                      <a:pt x="1769157" y="1999565"/>
                      <a:pt x="1769157" y="2005298"/>
                    </a:cubicBezTo>
                    <a:cubicBezTo>
                      <a:pt x="1769157" y="2009112"/>
                      <a:pt x="1769157" y="2012934"/>
                      <a:pt x="1769157" y="2016755"/>
                    </a:cubicBezTo>
                    <a:cubicBezTo>
                      <a:pt x="1769157" y="2020577"/>
                      <a:pt x="1769157" y="2024392"/>
                      <a:pt x="1769157" y="2028213"/>
                    </a:cubicBezTo>
                    <a:cubicBezTo>
                      <a:pt x="1771067" y="2041582"/>
                      <a:pt x="1771067" y="2053039"/>
                      <a:pt x="1771067" y="2066408"/>
                    </a:cubicBezTo>
                    <a:cubicBezTo>
                      <a:pt x="1771067" y="2068319"/>
                      <a:pt x="1771067" y="2070229"/>
                      <a:pt x="1771067" y="2072140"/>
                    </a:cubicBezTo>
                    <a:cubicBezTo>
                      <a:pt x="1771067" y="2075955"/>
                      <a:pt x="1771067" y="2077866"/>
                      <a:pt x="1771067" y="2081687"/>
                    </a:cubicBezTo>
                    <a:cubicBezTo>
                      <a:pt x="1771067" y="2089323"/>
                      <a:pt x="1771067" y="2096966"/>
                      <a:pt x="1771067" y="2104602"/>
                    </a:cubicBezTo>
                    <a:cubicBezTo>
                      <a:pt x="1772971" y="2116060"/>
                      <a:pt x="1772971" y="2125614"/>
                      <a:pt x="1772971" y="2137072"/>
                    </a:cubicBezTo>
                    <a:cubicBezTo>
                      <a:pt x="1772971" y="2138982"/>
                      <a:pt x="1772971" y="2140886"/>
                      <a:pt x="1772971" y="2140886"/>
                    </a:cubicBezTo>
                    <a:cubicBezTo>
                      <a:pt x="1774882" y="2154261"/>
                      <a:pt x="1774882" y="2165719"/>
                      <a:pt x="1774882" y="2179081"/>
                    </a:cubicBezTo>
                    <a:cubicBezTo>
                      <a:pt x="1774882" y="2184813"/>
                      <a:pt x="1774882" y="2188635"/>
                      <a:pt x="1774882" y="2194360"/>
                    </a:cubicBezTo>
                    <a:cubicBezTo>
                      <a:pt x="1774882" y="2200092"/>
                      <a:pt x="1774882" y="2205825"/>
                      <a:pt x="1774882" y="2211550"/>
                    </a:cubicBezTo>
                    <a:cubicBezTo>
                      <a:pt x="1774882" y="2217282"/>
                      <a:pt x="1774882" y="2221104"/>
                      <a:pt x="1774882" y="2226829"/>
                    </a:cubicBezTo>
                    <a:cubicBezTo>
                      <a:pt x="1774882" y="2238287"/>
                      <a:pt x="1774882" y="2249745"/>
                      <a:pt x="1774882" y="2261203"/>
                    </a:cubicBezTo>
                    <a:cubicBezTo>
                      <a:pt x="1774882" y="2265024"/>
                      <a:pt x="1774882" y="2266935"/>
                      <a:pt x="1774882" y="2270756"/>
                    </a:cubicBezTo>
                    <a:cubicBezTo>
                      <a:pt x="1774882" y="2272667"/>
                      <a:pt x="1774882" y="2272667"/>
                      <a:pt x="1774882" y="2272667"/>
                    </a:cubicBezTo>
                    <a:cubicBezTo>
                      <a:pt x="1774882" y="2289850"/>
                      <a:pt x="1774882" y="2305130"/>
                      <a:pt x="1774882" y="2320409"/>
                    </a:cubicBezTo>
                    <a:cubicBezTo>
                      <a:pt x="1774882" y="2324224"/>
                      <a:pt x="1774882" y="2326141"/>
                      <a:pt x="1774882" y="2329956"/>
                    </a:cubicBezTo>
                    <a:cubicBezTo>
                      <a:pt x="1774882" y="2335688"/>
                      <a:pt x="1774882" y="2339503"/>
                      <a:pt x="1774882" y="2345235"/>
                    </a:cubicBezTo>
                    <a:cubicBezTo>
                      <a:pt x="1774882" y="2352871"/>
                      <a:pt x="1774882" y="2360514"/>
                      <a:pt x="1774882" y="2368150"/>
                    </a:cubicBezTo>
                    <a:cubicBezTo>
                      <a:pt x="1774882" y="2373883"/>
                      <a:pt x="1774882" y="2381519"/>
                      <a:pt x="1774882" y="2387251"/>
                    </a:cubicBezTo>
                    <a:cubicBezTo>
                      <a:pt x="1774882" y="2396798"/>
                      <a:pt x="1774882" y="2404441"/>
                      <a:pt x="1774882" y="2412077"/>
                    </a:cubicBezTo>
                    <a:cubicBezTo>
                      <a:pt x="1774882" y="2415899"/>
                      <a:pt x="1774882" y="2421624"/>
                      <a:pt x="1774882" y="2425446"/>
                    </a:cubicBezTo>
                    <a:cubicBezTo>
                      <a:pt x="1774882" y="2433089"/>
                      <a:pt x="1774882" y="2440725"/>
                      <a:pt x="1774882" y="2448361"/>
                    </a:cubicBezTo>
                    <a:cubicBezTo>
                      <a:pt x="1774882" y="2457908"/>
                      <a:pt x="1774882" y="2469373"/>
                      <a:pt x="1774882" y="2478920"/>
                    </a:cubicBezTo>
                    <a:cubicBezTo>
                      <a:pt x="1774882" y="2482741"/>
                      <a:pt x="1774882" y="2486556"/>
                      <a:pt x="1774882" y="2490377"/>
                    </a:cubicBezTo>
                    <a:cubicBezTo>
                      <a:pt x="1774882" y="2498020"/>
                      <a:pt x="1774882" y="2505657"/>
                      <a:pt x="1774882" y="2513293"/>
                    </a:cubicBezTo>
                    <a:cubicBezTo>
                      <a:pt x="1774882" y="2522847"/>
                      <a:pt x="1774882" y="2534304"/>
                      <a:pt x="1774882" y="2543851"/>
                    </a:cubicBezTo>
                    <a:cubicBezTo>
                      <a:pt x="1774882" y="2545762"/>
                      <a:pt x="1774882" y="2549584"/>
                      <a:pt x="1774882" y="2553398"/>
                    </a:cubicBezTo>
                    <a:lnTo>
                      <a:pt x="1774882" y="2599235"/>
                    </a:lnTo>
                    <a:lnTo>
                      <a:pt x="795268" y="2599235"/>
                    </a:lnTo>
                    <a:lnTo>
                      <a:pt x="795268" y="2543851"/>
                    </a:lnTo>
                    <a:cubicBezTo>
                      <a:pt x="795268" y="2534304"/>
                      <a:pt x="795268" y="2522847"/>
                      <a:pt x="795268" y="2513293"/>
                    </a:cubicBezTo>
                    <a:cubicBezTo>
                      <a:pt x="795268" y="2501835"/>
                      <a:pt x="795268" y="2490377"/>
                      <a:pt x="795268" y="2478920"/>
                    </a:cubicBezTo>
                    <a:cubicBezTo>
                      <a:pt x="795268" y="2469373"/>
                      <a:pt x="795268" y="2457908"/>
                      <a:pt x="795268" y="2448361"/>
                    </a:cubicBezTo>
                    <a:cubicBezTo>
                      <a:pt x="795268" y="2436904"/>
                      <a:pt x="795268" y="2423535"/>
                      <a:pt x="795268" y="2412077"/>
                    </a:cubicBezTo>
                    <a:cubicBezTo>
                      <a:pt x="795268" y="2402530"/>
                      <a:pt x="795268" y="2394887"/>
                      <a:pt x="795268" y="2387251"/>
                    </a:cubicBezTo>
                    <a:cubicBezTo>
                      <a:pt x="795268" y="2373883"/>
                      <a:pt x="795268" y="2358603"/>
                      <a:pt x="795268" y="2345235"/>
                    </a:cubicBezTo>
                    <a:cubicBezTo>
                      <a:pt x="795268" y="2339503"/>
                      <a:pt x="795268" y="2335688"/>
                      <a:pt x="795268" y="2329956"/>
                    </a:cubicBezTo>
                    <a:cubicBezTo>
                      <a:pt x="793364" y="2310862"/>
                      <a:pt x="793364" y="2291761"/>
                      <a:pt x="793364" y="2272667"/>
                    </a:cubicBezTo>
                    <a:cubicBezTo>
                      <a:pt x="793364" y="2268846"/>
                      <a:pt x="793364" y="2266935"/>
                      <a:pt x="793364" y="2263113"/>
                    </a:cubicBezTo>
                    <a:cubicBezTo>
                      <a:pt x="791453" y="2245923"/>
                      <a:pt x="791453" y="2230651"/>
                      <a:pt x="791453" y="2213461"/>
                    </a:cubicBezTo>
                    <a:cubicBezTo>
                      <a:pt x="791453" y="2207729"/>
                      <a:pt x="791453" y="2202003"/>
                      <a:pt x="791453" y="2196271"/>
                    </a:cubicBezTo>
                    <a:cubicBezTo>
                      <a:pt x="789542" y="2177177"/>
                      <a:pt x="787632" y="2159987"/>
                      <a:pt x="787632" y="2140886"/>
                    </a:cubicBezTo>
                    <a:cubicBezTo>
                      <a:pt x="787632" y="2138982"/>
                      <a:pt x="787632" y="2137072"/>
                      <a:pt x="787632" y="2137072"/>
                    </a:cubicBezTo>
                    <a:cubicBezTo>
                      <a:pt x="785721" y="2117971"/>
                      <a:pt x="783810" y="2100781"/>
                      <a:pt x="783810" y="2081687"/>
                    </a:cubicBezTo>
                    <a:cubicBezTo>
                      <a:pt x="783810" y="2077866"/>
                      <a:pt x="783810" y="2075955"/>
                      <a:pt x="783810" y="2072140"/>
                    </a:cubicBezTo>
                    <a:cubicBezTo>
                      <a:pt x="781906" y="2053039"/>
                      <a:pt x="779995" y="2035849"/>
                      <a:pt x="779995" y="2016755"/>
                    </a:cubicBezTo>
                    <a:cubicBezTo>
                      <a:pt x="779995" y="2012934"/>
                      <a:pt x="779995" y="2009112"/>
                      <a:pt x="779995" y="2005298"/>
                    </a:cubicBezTo>
                    <a:cubicBezTo>
                      <a:pt x="779995" y="1986197"/>
                      <a:pt x="776174" y="1969007"/>
                      <a:pt x="776174" y="1949913"/>
                    </a:cubicBezTo>
                    <a:cubicBezTo>
                      <a:pt x="776174" y="1946092"/>
                      <a:pt x="776174" y="1944181"/>
                      <a:pt x="776174" y="1942270"/>
                    </a:cubicBezTo>
                    <a:cubicBezTo>
                      <a:pt x="774263" y="1925087"/>
                      <a:pt x="770448" y="1907897"/>
                      <a:pt x="770448" y="1890707"/>
                    </a:cubicBezTo>
                    <a:cubicBezTo>
                      <a:pt x="770448" y="1886892"/>
                      <a:pt x="770448" y="1884981"/>
                      <a:pt x="770448" y="1883071"/>
                    </a:cubicBezTo>
                    <a:cubicBezTo>
                      <a:pt x="768538" y="1865881"/>
                      <a:pt x="764716" y="1846780"/>
                      <a:pt x="764716" y="1829597"/>
                    </a:cubicBezTo>
                    <a:cubicBezTo>
                      <a:pt x="764716" y="1825775"/>
                      <a:pt x="764716" y="1821954"/>
                      <a:pt x="764716" y="1818139"/>
                    </a:cubicBezTo>
                    <a:cubicBezTo>
                      <a:pt x="762805" y="1799038"/>
                      <a:pt x="760901" y="1781855"/>
                      <a:pt x="758991" y="1764665"/>
                    </a:cubicBezTo>
                    <a:cubicBezTo>
                      <a:pt x="758991" y="1758933"/>
                      <a:pt x="758991" y="1755118"/>
                      <a:pt x="758991" y="1749386"/>
                    </a:cubicBezTo>
                    <a:cubicBezTo>
                      <a:pt x="757080" y="1734107"/>
                      <a:pt x="753258" y="1720738"/>
                      <a:pt x="753258" y="1707370"/>
                    </a:cubicBezTo>
                    <a:cubicBezTo>
                      <a:pt x="751354" y="1699733"/>
                      <a:pt x="751354" y="1694001"/>
                      <a:pt x="751354" y="1688276"/>
                    </a:cubicBezTo>
                    <a:cubicBezTo>
                      <a:pt x="749444" y="1674901"/>
                      <a:pt x="745622" y="1663443"/>
                      <a:pt x="745622" y="1650074"/>
                    </a:cubicBezTo>
                    <a:cubicBezTo>
                      <a:pt x="743711" y="1644349"/>
                      <a:pt x="743711" y="1638617"/>
                      <a:pt x="743711" y="1632891"/>
                    </a:cubicBezTo>
                    <a:cubicBezTo>
                      <a:pt x="741801" y="1619523"/>
                      <a:pt x="737986" y="1608058"/>
                      <a:pt x="737986" y="1594696"/>
                    </a:cubicBezTo>
                    <a:cubicBezTo>
                      <a:pt x="736075" y="1588964"/>
                      <a:pt x="736075" y="1581328"/>
                      <a:pt x="736075" y="1575596"/>
                    </a:cubicBezTo>
                    <a:cubicBezTo>
                      <a:pt x="736075" y="1571774"/>
                      <a:pt x="736075" y="1569864"/>
                      <a:pt x="736075" y="1566049"/>
                    </a:cubicBezTo>
                    <a:cubicBezTo>
                      <a:pt x="730350" y="1529758"/>
                      <a:pt x="724617" y="1493474"/>
                      <a:pt x="718885" y="1457190"/>
                    </a:cubicBezTo>
                    <a:cubicBezTo>
                      <a:pt x="716981" y="1451458"/>
                      <a:pt x="716981" y="1447643"/>
                      <a:pt x="716981" y="1441911"/>
                    </a:cubicBezTo>
                    <a:cubicBezTo>
                      <a:pt x="713160" y="1424721"/>
                      <a:pt x="711249" y="1409448"/>
                      <a:pt x="707427" y="1392259"/>
                    </a:cubicBezTo>
                    <a:cubicBezTo>
                      <a:pt x="705523" y="1386526"/>
                      <a:pt x="703613" y="1378890"/>
                      <a:pt x="703613" y="1371247"/>
                    </a:cubicBezTo>
                    <a:cubicBezTo>
                      <a:pt x="699791" y="1354064"/>
                      <a:pt x="697880" y="1338785"/>
                      <a:pt x="694066" y="1323505"/>
                    </a:cubicBezTo>
                    <a:cubicBezTo>
                      <a:pt x="692155" y="1317773"/>
                      <a:pt x="690244" y="1312048"/>
                      <a:pt x="690244" y="1306316"/>
                    </a:cubicBezTo>
                    <a:cubicBezTo>
                      <a:pt x="682608" y="1268121"/>
                      <a:pt x="674972" y="1231837"/>
                      <a:pt x="667329" y="1195546"/>
                    </a:cubicBezTo>
                    <a:cubicBezTo>
                      <a:pt x="667329" y="1195546"/>
                      <a:pt x="667329" y="1191731"/>
                      <a:pt x="667329" y="1191731"/>
                    </a:cubicBezTo>
                    <a:cubicBezTo>
                      <a:pt x="663514" y="1172631"/>
                      <a:pt x="657782" y="1153537"/>
                      <a:pt x="653960" y="1134436"/>
                    </a:cubicBezTo>
                    <a:cubicBezTo>
                      <a:pt x="652049" y="1130615"/>
                      <a:pt x="650145" y="1124889"/>
                      <a:pt x="650145" y="1121068"/>
                    </a:cubicBezTo>
                    <a:cubicBezTo>
                      <a:pt x="648235" y="1107699"/>
                      <a:pt x="644413" y="1092420"/>
                      <a:pt x="640592" y="1079051"/>
                    </a:cubicBezTo>
                    <a:cubicBezTo>
                      <a:pt x="638688" y="1069504"/>
                      <a:pt x="636777" y="1061868"/>
                      <a:pt x="634866" y="1054225"/>
                    </a:cubicBezTo>
                    <a:cubicBezTo>
                      <a:pt x="631045" y="1044678"/>
                      <a:pt x="629141" y="1037042"/>
                      <a:pt x="627230" y="1027488"/>
                    </a:cubicBezTo>
                    <a:cubicBezTo>
                      <a:pt x="623408" y="1017941"/>
                      <a:pt x="621498" y="1010305"/>
                      <a:pt x="619587" y="1000751"/>
                    </a:cubicBezTo>
                    <a:cubicBezTo>
                      <a:pt x="617683" y="993115"/>
                      <a:pt x="613861" y="987383"/>
                      <a:pt x="613861" y="979747"/>
                    </a:cubicBezTo>
                    <a:cubicBezTo>
                      <a:pt x="611951" y="970199"/>
                      <a:pt x="608136" y="960646"/>
                      <a:pt x="606225" y="951099"/>
                    </a:cubicBezTo>
                    <a:cubicBezTo>
                      <a:pt x="604314" y="945367"/>
                      <a:pt x="600493" y="937730"/>
                      <a:pt x="600493" y="932005"/>
                    </a:cubicBezTo>
                    <a:cubicBezTo>
                      <a:pt x="598582" y="924362"/>
                      <a:pt x="594767" y="914815"/>
                      <a:pt x="592857" y="907172"/>
                    </a:cubicBezTo>
                    <a:cubicBezTo>
                      <a:pt x="590946" y="899536"/>
                      <a:pt x="589035" y="891893"/>
                      <a:pt x="587131" y="884256"/>
                    </a:cubicBezTo>
                    <a:cubicBezTo>
                      <a:pt x="585214" y="878524"/>
                      <a:pt x="581399" y="872799"/>
                      <a:pt x="581399" y="867067"/>
                    </a:cubicBezTo>
                    <a:cubicBezTo>
                      <a:pt x="577577" y="855609"/>
                      <a:pt x="575667" y="844151"/>
                      <a:pt x="571852" y="834604"/>
                    </a:cubicBezTo>
                    <a:cubicBezTo>
                      <a:pt x="569941" y="828872"/>
                      <a:pt x="568030" y="821236"/>
                      <a:pt x="566120" y="815503"/>
                    </a:cubicBezTo>
                    <a:cubicBezTo>
                      <a:pt x="562305" y="805956"/>
                      <a:pt x="560394" y="796403"/>
                      <a:pt x="556573" y="786856"/>
                    </a:cubicBezTo>
                    <a:cubicBezTo>
                      <a:pt x="554662" y="781130"/>
                      <a:pt x="552758" y="775398"/>
                      <a:pt x="550847" y="769672"/>
                    </a:cubicBezTo>
                    <a:cubicBezTo>
                      <a:pt x="547026" y="758208"/>
                      <a:pt x="543204" y="746750"/>
                      <a:pt x="539389" y="735293"/>
                    </a:cubicBezTo>
                    <a:cubicBezTo>
                      <a:pt x="537479" y="731478"/>
                      <a:pt x="533657" y="725746"/>
                      <a:pt x="533657" y="720013"/>
                    </a:cubicBezTo>
                    <a:cubicBezTo>
                      <a:pt x="526021" y="700919"/>
                      <a:pt x="520295" y="681819"/>
                      <a:pt x="512652" y="662718"/>
                    </a:cubicBezTo>
                    <a:cubicBezTo>
                      <a:pt x="510748" y="660814"/>
                      <a:pt x="510748" y="658903"/>
                      <a:pt x="510748" y="656992"/>
                    </a:cubicBezTo>
                    <a:cubicBezTo>
                      <a:pt x="503105" y="635988"/>
                      <a:pt x="493558" y="614976"/>
                      <a:pt x="485922" y="593971"/>
                    </a:cubicBezTo>
                    <a:cubicBezTo>
                      <a:pt x="484011" y="590150"/>
                      <a:pt x="484011" y="588239"/>
                      <a:pt x="484011" y="586329"/>
                    </a:cubicBezTo>
                    <a:cubicBezTo>
                      <a:pt x="476375" y="571056"/>
                      <a:pt x="470643" y="555777"/>
                      <a:pt x="464917" y="542408"/>
                    </a:cubicBezTo>
                    <a:cubicBezTo>
                      <a:pt x="463006" y="538587"/>
                      <a:pt x="461096" y="536676"/>
                      <a:pt x="461096" y="534765"/>
                    </a:cubicBezTo>
                    <a:cubicBezTo>
                      <a:pt x="455370" y="523308"/>
                      <a:pt x="451549" y="511850"/>
                      <a:pt x="445817" y="500392"/>
                    </a:cubicBezTo>
                    <a:cubicBezTo>
                      <a:pt x="445817" y="496571"/>
                      <a:pt x="442002" y="494660"/>
                      <a:pt x="442002" y="490839"/>
                    </a:cubicBezTo>
                    <a:cubicBezTo>
                      <a:pt x="432448" y="473655"/>
                      <a:pt x="424812" y="456465"/>
                      <a:pt x="417176" y="441186"/>
                    </a:cubicBezTo>
                    <a:cubicBezTo>
                      <a:pt x="415265" y="439275"/>
                      <a:pt x="413354" y="437371"/>
                      <a:pt x="413354" y="435461"/>
                    </a:cubicBezTo>
                    <a:cubicBezTo>
                      <a:pt x="403807" y="418271"/>
                      <a:pt x="396171" y="401081"/>
                      <a:pt x="386624" y="385801"/>
                    </a:cubicBezTo>
                    <a:cubicBezTo>
                      <a:pt x="384713" y="381987"/>
                      <a:pt x="380892" y="380076"/>
                      <a:pt x="380892" y="376254"/>
                    </a:cubicBezTo>
                    <a:cubicBezTo>
                      <a:pt x="371345" y="359071"/>
                      <a:pt x="359887" y="341881"/>
                      <a:pt x="350340" y="324691"/>
                    </a:cubicBezTo>
                    <a:cubicBezTo>
                      <a:pt x="348429" y="322780"/>
                      <a:pt x="344608" y="318959"/>
                      <a:pt x="344608" y="317055"/>
                    </a:cubicBezTo>
                    <a:cubicBezTo>
                      <a:pt x="335061" y="301776"/>
                      <a:pt x="325514" y="284586"/>
                      <a:pt x="314056" y="269307"/>
                    </a:cubicBezTo>
                    <a:cubicBezTo>
                      <a:pt x="314056" y="267396"/>
                      <a:pt x="310241" y="265492"/>
                      <a:pt x="310241" y="263581"/>
                    </a:cubicBezTo>
                    <a:cubicBezTo>
                      <a:pt x="302598" y="250213"/>
                      <a:pt x="293051" y="236844"/>
                      <a:pt x="283504" y="225386"/>
                    </a:cubicBezTo>
                    <a:cubicBezTo>
                      <a:pt x="281593" y="223476"/>
                      <a:pt x="281593" y="221565"/>
                      <a:pt x="281593" y="221565"/>
                    </a:cubicBezTo>
                    <a:cubicBezTo>
                      <a:pt x="272046" y="210107"/>
                      <a:pt x="262499" y="196739"/>
                      <a:pt x="252952" y="185274"/>
                    </a:cubicBezTo>
                    <a:cubicBezTo>
                      <a:pt x="251041" y="183370"/>
                      <a:pt x="249131" y="179549"/>
                      <a:pt x="247220" y="177638"/>
                    </a:cubicBezTo>
                    <a:cubicBezTo>
                      <a:pt x="239584" y="168091"/>
                      <a:pt x="231947" y="158544"/>
                      <a:pt x="222400" y="148990"/>
                    </a:cubicBezTo>
                    <a:cubicBezTo>
                      <a:pt x="212847" y="139443"/>
                      <a:pt x="205210" y="129896"/>
                      <a:pt x="195663" y="122253"/>
                    </a:cubicBezTo>
                    <a:cubicBezTo>
                      <a:pt x="193753" y="120349"/>
                      <a:pt x="189938" y="116528"/>
                      <a:pt x="188027" y="114617"/>
                    </a:cubicBezTo>
                    <a:cubicBezTo>
                      <a:pt x="182295" y="108885"/>
                      <a:pt x="176569" y="105070"/>
                      <a:pt x="170837" y="99338"/>
                    </a:cubicBezTo>
                    <a:cubicBezTo>
                      <a:pt x="168933" y="95517"/>
                      <a:pt x="165112" y="93612"/>
                      <a:pt x="163201" y="91702"/>
                    </a:cubicBezTo>
                    <a:cubicBezTo>
                      <a:pt x="155565" y="85969"/>
                      <a:pt x="149833" y="80237"/>
                      <a:pt x="142196" y="74512"/>
                    </a:cubicBezTo>
                    <a:cubicBezTo>
                      <a:pt x="140286" y="74512"/>
                      <a:pt x="138375" y="72601"/>
                      <a:pt x="138375" y="72601"/>
                    </a:cubicBezTo>
                    <a:cubicBezTo>
                      <a:pt x="130738" y="66869"/>
                      <a:pt x="123102" y="61143"/>
                      <a:pt x="115459" y="55411"/>
                    </a:cubicBezTo>
                    <a:cubicBezTo>
                      <a:pt x="113555" y="53507"/>
                      <a:pt x="111644" y="51590"/>
                      <a:pt x="109734" y="51590"/>
                    </a:cubicBezTo>
                    <a:cubicBezTo>
                      <a:pt x="104001" y="47775"/>
                      <a:pt x="98276" y="43953"/>
                      <a:pt x="92550" y="40132"/>
                    </a:cubicBezTo>
                    <a:cubicBezTo>
                      <a:pt x="88729" y="38228"/>
                      <a:pt x="86818" y="34406"/>
                      <a:pt x="82997" y="34406"/>
                    </a:cubicBezTo>
                    <a:cubicBezTo>
                      <a:pt x="79182" y="32495"/>
                      <a:pt x="73450" y="28674"/>
                      <a:pt x="69628" y="26770"/>
                    </a:cubicBezTo>
                    <a:cubicBezTo>
                      <a:pt x="65813" y="24859"/>
                      <a:pt x="63903" y="21038"/>
                      <a:pt x="60081" y="21038"/>
                    </a:cubicBezTo>
                    <a:cubicBezTo>
                      <a:pt x="56266" y="19127"/>
                      <a:pt x="50534" y="15306"/>
                      <a:pt x="46719" y="15306"/>
                    </a:cubicBezTo>
                    <a:cubicBezTo>
                      <a:pt x="42898" y="13395"/>
                      <a:pt x="39076" y="11491"/>
                      <a:pt x="35262" y="11491"/>
                    </a:cubicBezTo>
                    <a:cubicBezTo>
                      <a:pt x="31440" y="11491"/>
                      <a:pt x="27619" y="7669"/>
                      <a:pt x="23804" y="7669"/>
                    </a:cubicBezTo>
                    <a:cubicBezTo>
                      <a:pt x="19982" y="5759"/>
                      <a:pt x="16168" y="3848"/>
                      <a:pt x="12346" y="3848"/>
                    </a:cubicBezTo>
                    <a:lnTo>
                      <a:pt x="6617" y="1937"/>
                    </a:lnTo>
                    <a:close/>
                    <a:moveTo>
                      <a:pt x="0" y="0"/>
                    </a:moveTo>
                    <a:lnTo>
                      <a:pt x="810" y="0"/>
                    </a:lnTo>
                    <a:lnTo>
                      <a:pt x="888" y="26"/>
                    </a:lnTo>
                    <a:lnTo>
                      <a:pt x="2538" y="577"/>
                    </a:lnTo>
                    <a:close/>
                  </a:path>
                </a:pathLst>
              </a:custGeom>
              <a:solidFill>
                <a:srgbClr val="9ACCCE"/>
              </a:solidFill>
              <a:ln w="0" cap="flat">
                <a:noFill/>
                <a:prstDash val="solid"/>
                <a:miter/>
              </a:ln>
            </p:spPr>
            <p:txBody>
              <a:bodyPr wrap="square" rtlCol="0" anchor="ctr">
                <a:noAutofit/>
              </a:bodyPr>
              <a:lstStyle/>
              <a:p>
                <a:pPr>
                  <a:defRPr/>
                </a:pPr>
                <a:endParaRPr lang="en-US" sz="1350" kern="0">
                  <a:solidFill>
                    <a:srgbClr val="000000"/>
                  </a:solidFill>
                  <a:latin typeface="Calibri" panose="020F0502020204030204"/>
                </a:endParaRPr>
              </a:p>
            </p:txBody>
          </p:sp>
          <p:sp>
            <p:nvSpPr>
              <p:cNvPr id="50" name="TextBox 78">
                <a:extLst>
                  <a:ext uri="{FF2B5EF4-FFF2-40B4-BE49-F238E27FC236}">
                    <a16:creationId xmlns:a16="http://schemas.microsoft.com/office/drawing/2014/main" id="{12481DB0-FEA4-4AE6-7FA1-303719694B74}"/>
                  </a:ext>
                </a:extLst>
              </p:cNvPr>
              <p:cNvSpPr txBox="1"/>
              <p:nvPr/>
            </p:nvSpPr>
            <p:spPr>
              <a:xfrm>
                <a:off x="2694970" y="3493403"/>
                <a:ext cx="767732" cy="738664"/>
              </a:xfrm>
              <a:prstGeom prst="rect">
                <a:avLst/>
              </a:prstGeom>
              <a:noFill/>
            </p:spPr>
            <p:txBody>
              <a:bodyPr wrap="none" rtlCol="0" anchor="b">
                <a:spAutoFit/>
              </a:bodyPr>
              <a:lstStyle/>
              <a:p>
                <a:pPr algn="ctr">
                  <a:defRPr/>
                </a:pPr>
                <a:r>
                  <a:rPr lang="en-US" sz="3000" b="1" kern="0" dirty="0">
                    <a:solidFill>
                      <a:prstClr val="white"/>
                    </a:solidFill>
                    <a:latin typeface="Calibri" panose="020F0502020204030204"/>
                  </a:rPr>
                  <a:t>05</a:t>
                </a:r>
              </a:p>
            </p:txBody>
          </p:sp>
        </p:grpSp>
        <p:sp>
          <p:nvSpPr>
            <p:cNvPr id="46" name="TextBox 74">
              <a:extLst>
                <a:ext uri="{FF2B5EF4-FFF2-40B4-BE49-F238E27FC236}">
                  <a16:creationId xmlns:a16="http://schemas.microsoft.com/office/drawing/2014/main" id="{23C39E57-903B-60C1-7125-E6B6A4C26825}"/>
                </a:ext>
              </a:extLst>
            </p:cNvPr>
            <p:cNvSpPr txBox="1"/>
            <p:nvPr/>
          </p:nvSpPr>
          <p:spPr>
            <a:xfrm>
              <a:off x="2963115" y="4006796"/>
              <a:ext cx="1886631" cy="410882"/>
            </a:xfrm>
            <a:prstGeom prst="rect">
              <a:avLst/>
            </a:prstGeom>
            <a:noFill/>
          </p:spPr>
          <p:txBody>
            <a:bodyPr wrap="square">
              <a:spAutoFit/>
            </a:bodyPr>
            <a:lstStyle/>
            <a:p>
              <a:pPr algn="ctr">
                <a:lnSpc>
                  <a:spcPct val="115000"/>
                </a:lnSpc>
                <a:spcAft>
                  <a:spcPts val="800"/>
                </a:spcAft>
              </a:pPr>
              <a:r>
                <a:rPr lang="ar-SA"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التطبيق</a:t>
              </a:r>
              <a:endParaRPr lang="en-US"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174083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1E038-D5AD-2F85-11E5-110F7F9D04DF}"/>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CADC593F-433D-C19E-2153-630E7F68222C}"/>
              </a:ext>
            </a:extLst>
          </p:cNvPr>
          <p:cNvSpPr txBox="1"/>
          <p:nvPr/>
        </p:nvSpPr>
        <p:spPr>
          <a:xfrm>
            <a:off x="1591141" y="-74255"/>
            <a:ext cx="9067066" cy="658642"/>
          </a:xfrm>
          <a:prstGeom prst="rect">
            <a:avLst/>
          </a:prstGeom>
          <a:noFill/>
        </p:spPr>
        <p:txBody>
          <a:bodyPr wrap="square">
            <a:spAutoFit/>
          </a:bodyPr>
          <a:lstStyle/>
          <a:p>
            <a:pPr algn="ctr" rtl="1">
              <a:lnSpc>
                <a:spcPct val="115000"/>
              </a:lnSpc>
            </a:pPr>
            <a:r>
              <a:rPr lang="ar-SA"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أتعرّف على آلاف التجارب الناجحة لأكثر الأشخاص قوةً وتأثيراً وإقناعاً؟</a:t>
            </a:r>
          </a:p>
        </p:txBody>
      </p:sp>
      <p:grpSp>
        <p:nvGrpSpPr>
          <p:cNvPr id="3" name="Group 1">
            <a:extLst>
              <a:ext uri="{FF2B5EF4-FFF2-40B4-BE49-F238E27FC236}">
                <a16:creationId xmlns:a16="http://schemas.microsoft.com/office/drawing/2014/main" id="{957B36DF-6ACE-8500-0637-1377228DEFCD}"/>
              </a:ext>
            </a:extLst>
          </p:cNvPr>
          <p:cNvGrpSpPr/>
          <p:nvPr/>
        </p:nvGrpSpPr>
        <p:grpSpPr>
          <a:xfrm>
            <a:off x="6329680" y="785604"/>
            <a:ext cx="5601418" cy="965135"/>
            <a:chOff x="2611561" y="522813"/>
            <a:chExt cx="7653269" cy="965135"/>
          </a:xfrm>
        </p:grpSpPr>
        <p:grpSp>
          <p:nvGrpSpPr>
            <p:cNvPr id="4" name="Group 2">
              <a:extLst>
                <a:ext uri="{FF2B5EF4-FFF2-40B4-BE49-F238E27FC236}">
                  <a16:creationId xmlns:a16="http://schemas.microsoft.com/office/drawing/2014/main" id="{45D887A1-DDCE-EDE1-A097-133AF942394E}"/>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41906AF9-CC85-216E-4985-4B973CBBDFA4}"/>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1F5402C1-CA3E-6817-A3A1-CFAAA7B05879}"/>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4936B60C-B254-DC5D-25CA-04A68B25A1DC}"/>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BA7E7D63-C46B-1275-E7A7-E8C270212AA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34308C91-8572-FF4D-AB32-8EBBFC851C49}"/>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AD3815BD-00AA-8D96-DD39-D61CD1FC6B04}"/>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5109B818-3ADB-67FD-B591-83093A28CEB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B8D320ED-7F88-C1D1-393B-7D09D65C61C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667843C3-A453-8EA1-31C4-1E9270EFFDA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8232E74E-8D42-9FD0-9549-4577BE3586B2}"/>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مصادر للتعلم من النماذج الناجحة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15" name="مجموعة 114">
            <a:extLst>
              <a:ext uri="{FF2B5EF4-FFF2-40B4-BE49-F238E27FC236}">
                <a16:creationId xmlns:a16="http://schemas.microsoft.com/office/drawing/2014/main" id="{619FDE4D-89FA-13CB-E56B-FBE434B68F19}"/>
              </a:ext>
            </a:extLst>
          </p:cNvPr>
          <p:cNvGrpSpPr/>
          <p:nvPr/>
        </p:nvGrpSpPr>
        <p:grpSpPr>
          <a:xfrm>
            <a:off x="743149" y="2117102"/>
            <a:ext cx="2460625" cy="3625673"/>
            <a:chOff x="743149" y="2117102"/>
            <a:chExt cx="2460625" cy="3625673"/>
          </a:xfrm>
        </p:grpSpPr>
        <p:grpSp>
          <p:nvGrpSpPr>
            <p:cNvPr id="60" name="Group 2">
              <a:extLst>
                <a:ext uri="{FF2B5EF4-FFF2-40B4-BE49-F238E27FC236}">
                  <a16:creationId xmlns:a16="http://schemas.microsoft.com/office/drawing/2014/main" id="{3AEE8517-687A-A9F0-8746-36844DA3A85F}"/>
                </a:ext>
              </a:extLst>
            </p:cNvPr>
            <p:cNvGrpSpPr/>
            <p:nvPr/>
          </p:nvGrpSpPr>
          <p:grpSpPr>
            <a:xfrm rot="-10800000">
              <a:off x="743149" y="2237545"/>
              <a:ext cx="2460625" cy="2153047"/>
              <a:chOff x="0" y="0"/>
              <a:chExt cx="812800" cy="711200"/>
            </a:xfrm>
          </p:grpSpPr>
          <p:sp>
            <p:nvSpPr>
              <p:cNvPr id="61" name="Freeform 3">
                <a:extLst>
                  <a:ext uri="{FF2B5EF4-FFF2-40B4-BE49-F238E27FC236}">
                    <a16:creationId xmlns:a16="http://schemas.microsoft.com/office/drawing/2014/main" id="{4078CADE-D64B-74F9-7DAA-FB5004FA835A}"/>
                  </a:ext>
                </a:extLst>
              </p:cNvPr>
              <p:cNvSpPr/>
              <p:nvPr/>
            </p:nvSpPr>
            <p:spPr>
              <a:xfrm>
                <a:off x="82539" y="0"/>
                <a:ext cx="647721" cy="589475"/>
              </a:xfrm>
              <a:custGeom>
                <a:avLst/>
                <a:gdLst/>
                <a:ahLst/>
                <a:cxnLst/>
                <a:rect l="l" t="t" r="r" b="b"/>
                <a:pathLst>
                  <a:path w="647721" h="589475">
                    <a:moveTo>
                      <a:pt x="427929" y="529082"/>
                    </a:moveTo>
                    <a:lnTo>
                      <a:pt x="626193" y="182118"/>
                    </a:lnTo>
                    <a:cubicBezTo>
                      <a:pt x="647722" y="144444"/>
                      <a:pt x="647567" y="98158"/>
                      <a:pt x="625788" y="60628"/>
                    </a:cubicBezTo>
                    <a:cubicBezTo>
                      <a:pt x="604008" y="23098"/>
                      <a:pt x="563898" y="0"/>
                      <a:pt x="520506" y="0"/>
                    </a:cubicBezTo>
                    <a:lnTo>
                      <a:pt x="127216" y="0"/>
                    </a:lnTo>
                    <a:cubicBezTo>
                      <a:pt x="83824" y="0"/>
                      <a:pt x="43714" y="23098"/>
                      <a:pt x="21934" y="60628"/>
                    </a:cubicBezTo>
                    <a:cubicBezTo>
                      <a:pt x="155" y="98158"/>
                      <a:pt x="0" y="144444"/>
                      <a:pt x="21529" y="182118"/>
                    </a:cubicBezTo>
                    <a:lnTo>
                      <a:pt x="219793" y="529082"/>
                    </a:lnTo>
                    <a:cubicBezTo>
                      <a:pt x="241134" y="566427"/>
                      <a:pt x="280848" y="589475"/>
                      <a:pt x="323861" y="589475"/>
                    </a:cubicBezTo>
                    <a:cubicBezTo>
                      <a:pt x="366874" y="589475"/>
                      <a:pt x="406588" y="566427"/>
                      <a:pt x="427929" y="529082"/>
                    </a:cubicBezTo>
                    <a:close/>
                  </a:path>
                </a:pathLst>
              </a:custGeom>
              <a:solidFill>
                <a:srgbClr val="717092"/>
              </a:solidFill>
            </p:spPr>
            <p:txBody>
              <a:bodyPr/>
              <a:lstStyle/>
              <a:p>
                <a:endParaRPr lang="fr-FR" sz="1200"/>
              </a:p>
            </p:txBody>
          </p:sp>
          <p:sp>
            <p:nvSpPr>
              <p:cNvPr id="62" name="TextBox 4">
                <a:extLst>
                  <a:ext uri="{FF2B5EF4-FFF2-40B4-BE49-F238E27FC236}">
                    <a16:creationId xmlns:a16="http://schemas.microsoft.com/office/drawing/2014/main" id="{FFEE0FFF-C0AE-56F0-493C-72406BDC95AD}"/>
                  </a:ext>
                </a:extLst>
              </p:cNvPr>
              <p:cNvSpPr txBox="1"/>
              <p:nvPr/>
            </p:nvSpPr>
            <p:spPr>
              <a:xfrm>
                <a:off x="127000" y="-6350"/>
                <a:ext cx="558800" cy="387350"/>
              </a:xfrm>
              <a:prstGeom prst="rect">
                <a:avLst/>
              </a:prstGeom>
            </p:spPr>
            <p:txBody>
              <a:bodyPr lIns="33867" tIns="33867" rIns="33867" bIns="33867" rtlCol="0" anchor="ctr"/>
              <a:lstStyle/>
              <a:p>
                <a:pPr algn="ctr">
                  <a:lnSpc>
                    <a:spcPts val="1773"/>
                  </a:lnSpc>
                </a:pPr>
                <a:endParaRPr sz="1200"/>
              </a:p>
            </p:txBody>
          </p:sp>
        </p:grpSp>
        <p:grpSp>
          <p:nvGrpSpPr>
            <p:cNvPr id="63" name="Group 5">
              <a:extLst>
                <a:ext uri="{FF2B5EF4-FFF2-40B4-BE49-F238E27FC236}">
                  <a16:creationId xmlns:a16="http://schemas.microsoft.com/office/drawing/2014/main" id="{5137AE2A-3A23-F0D5-12B6-563CC2BE22AE}"/>
                </a:ext>
              </a:extLst>
            </p:cNvPr>
            <p:cNvGrpSpPr/>
            <p:nvPr/>
          </p:nvGrpSpPr>
          <p:grpSpPr>
            <a:xfrm>
              <a:off x="1452726" y="3142775"/>
              <a:ext cx="1041471" cy="1041471"/>
              <a:chOff x="0" y="0"/>
              <a:chExt cx="812800" cy="812800"/>
            </a:xfrm>
          </p:grpSpPr>
          <p:sp>
            <p:nvSpPr>
              <p:cNvPr id="64" name="Freeform 6">
                <a:extLst>
                  <a:ext uri="{FF2B5EF4-FFF2-40B4-BE49-F238E27FC236}">
                    <a16:creationId xmlns:a16="http://schemas.microsoft.com/office/drawing/2014/main" id="{20A5859A-C760-E2EB-080D-D3A84F6467E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fr-FR" sz="1200" dirty="0"/>
              </a:p>
            </p:txBody>
          </p:sp>
          <p:sp>
            <p:nvSpPr>
              <p:cNvPr id="65" name="TextBox 7">
                <a:extLst>
                  <a:ext uri="{FF2B5EF4-FFF2-40B4-BE49-F238E27FC236}">
                    <a16:creationId xmlns:a16="http://schemas.microsoft.com/office/drawing/2014/main" id="{F23569E7-F503-548C-33D9-ABD71D5F3199}"/>
                  </a:ext>
                </a:extLst>
              </p:cNvPr>
              <p:cNvSpPr txBox="1"/>
              <p:nvPr/>
            </p:nvSpPr>
            <p:spPr>
              <a:xfrm>
                <a:off x="76200" y="19050"/>
                <a:ext cx="660400" cy="717550"/>
              </a:xfrm>
              <a:prstGeom prst="rect">
                <a:avLst/>
              </a:prstGeom>
            </p:spPr>
            <p:txBody>
              <a:bodyPr lIns="33867" tIns="33867" rIns="33867" bIns="33867" rtlCol="0" anchor="ctr"/>
              <a:lstStyle/>
              <a:p>
                <a:pPr algn="ctr">
                  <a:lnSpc>
                    <a:spcPts val="1773"/>
                  </a:lnSpc>
                </a:pPr>
                <a:endParaRPr sz="1200"/>
              </a:p>
            </p:txBody>
          </p:sp>
        </p:grpSp>
        <p:sp>
          <p:nvSpPr>
            <p:cNvPr id="90" name="Freeform 32">
              <a:extLst>
                <a:ext uri="{FF2B5EF4-FFF2-40B4-BE49-F238E27FC236}">
                  <a16:creationId xmlns:a16="http://schemas.microsoft.com/office/drawing/2014/main" id="{D42FC107-89EF-782A-0C66-6E303F511747}"/>
                </a:ext>
              </a:extLst>
            </p:cNvPr>
            <p:cNvSpPr/>
            <p:nvPr/>
          </p:nvSpPr>
          <p:spPr>
            <a:xfrm rot="2545444">
              <a:off x="1372326" y="2117102"/>
              <a:ext cx="1173514" cy="1071098"/>
            </a:xfrm>
            <a:custGeom>
              <a:avLst/>
              <a:gdLst/>
              <a:ahLst/>
              <a:cxnLst/>
              <a:rect l="l" t="t" r="r" b="b"/>
              <a:pathLst>
                <a:path w="1760271" h="1606647">
                  <a:moveTo>
                    <a:pt x="0" y="0"/>
                  </a:moveTo>
                  <a:lnTo>
                    <a:pt x="1760271" y="0"/>
                  </a:lnTo>
                  <a:lnTo>
                    <a:pt x="1760271" y="1606648"/>
                  </a:lnTo>
                  <a:lnTo>
                    <a:pt x="0" y="160664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sz="1200"/>
            </a:p>
          </p:txBody>
        </p:sp>
        <p:sp>
          <p:nvSpPr>
            <p:cNvPr id="100" name="TextBox 44">
              <a:extLst>
                <a:ext uri="{FF2B5EF4-FFF2-40B4-BE49-F238E27FC236}">
                  <a16:creationId xmlns:a16="http://schemas.microsoft.com/office/drawing/2014/main" id="{4EB4CEAD-E15F-DCD7-C782-1C0B4EC61624}"/>
                </a:ext>
              </a:extLst>
            </p:cNvPr>
            <p:cNvSpPr txBox="1"/>
            <p:nvPr/>
          </p:nvSpPr>
          <p:spPr>
            <a:xfrm>
              <a:off x="1030294" y="4670671"/>
              <a:ext cx="1746008" cy="271228"/>
            </a:xfrm>
            <a:prstGeom prst="rect">
              <a:avLst/>
            </a:prstGeom>
          </p:spPr>
          <p:txBody>
            <a:bodyPr wrap="square" lIns="0" tIns="0" rIns="0" bIns="0" rtlCol="0" anchor="t">
              <a:spAutoFit/>
            </a:bodyPr>
            <a:lstStyle/>
            <a:p>
              <a:pPr algn="ctr">
                <a:lnSpc>
                  <a:spcPts val="2146"/>
                </a:lnSpc>
              </a:pPr>
              <a:r>
                <a:rPr lang="ar-AE" b="1" dirty="0">
                  <a:solidFill>
                    <a:srgbClr val="3C3C50"/>
                  </a:solidFill>
                  <a:latin typeface="Adobe Arabic" panose="02040503050201020203" pitchFamily="18" charset="-78"/>
                  <a:ea typeface="Lato Bold"/>
                  <a:cs typeface="Adobe Arabic" panose="02040503050201020203" pitchFamily="18" charset="-78"/>
                  <a:sym typeface="Lato Bold"/>
                </a:rPr>
                <a:t>كتب السيرة الذاتية والتطوير</a:t>
              </a:r>
              <a:endParaRPr lang="en-US" b="1" dirty="0">
                <a:solidFill>
                  <a:srgbClr val="3C3C50"/>
                </a:solidFill>
                <a:latin typeface="Adobe Arabic" panose="02040503050201020203" pitchFamily="18" charset="-78"/>
                <a:ea typeface="Lato Bold"/>
                <a:cs typeface="Adobe Arabic" panose="02040503050201020203" pitchFamily="18" charset="-78"/>
                <a:sym typeface="Lato Bold"/>
              </a:endParaRPr>
            </a:p>
          </p:txBody>
        </p:sp>
        <p:sp>
          <p:nvSpPr>
            <p:cNvPr id="105" name="TextBox 49">
              <a:extLst>
                <a:ext uri="{FF2B5EF4-FFF2-40B4-BE49-F238E27FC236}">
                  <a16:creationId xmlns:a16="http://schemas.microsoft.com/office/drawing/2014/main" id="{7AD9C86F-7F9D-B26F-E74F-94D174296B2E}"/>
                </a:ext>
              </a:extLst>
            </p:cNvPr>
            <p:cNvSpPr txBox="1"/>
            <p:nvPr/>
          </p:nvSpPr>
          <p:spPr>
            <a:xfrm>
              <a:off x="1170618" y="5299705"/>
              <a:ext cx="1605686" cy="443070"/>
            </a:xfrm>
            <a:prstGeom prst="rect">
              <a:avLst/>
            </a:prstGeom>
          </p:spPr>
          <p:txBody>
            <a:bodyPr lIns="0" tIns="0" rIns="0" bIns="0" rtlCol="0" anchor="t">
              <a:spAutoFit/>
            </a:bodyPr>
            <a:lstStyle/>
            <a:p>
              <a:pPr algn="ctr">
                <a:lnSpc>
                  <a:spcPts val="1680"/>
                </a:lnSpc>
              </a:pPr>
              <a:r>
                <a:rPr lang="ar-AE" sz="1600" dirty="0">
                  <a:latin typeface="Adobe Arabic" panose="02040503050201020203" pitchFamily="18" charset="-78"/>
                  <a:ea typeface="Lato"/>
                  <a:cs typeface="Adobe Arabic" panose="02040503050201020203" pitchFamily="18" charset="-78"/>
                  <a:sym typeface="Lato"/>
                </a:rPr>
                <a:t>تقدم رؤى عميقة لعقليات القادة والمؤثرين.</a:t>
              </a:r>
              <a:endParaRPr lang="en-US" sz="1600" dirty="0">
                <a:latin typeface="Adobe Arabic" panose="02040503050201020203" pitchFamily="18" charset="-78"/>
                <a:ea typeface="Lato"/>
                <a:cs typeface="Adobe Arabic" panose="02040503050201020203" pitchFamily="18" charset="-78"/>
                <a:sym typeface="Lato"/>
              </a:endParaRPr>
            </a:p>
          </p:txBody>
        </p:sp>
        <p:sp>
          <p:nvSpPr>
            <p:cNvPr id="110" name="Freeform 15">
              <a:extLst>
                <a:ext uri="{FF2B5EF4-FFF2-40B4-BE49-F238E27FC236}">
                  <a16:creationId xmlns:a16="http://schemas.microsoft.com/office/drawing/2014/main" id="{C2521954-4F31-1BBB-EC33-A660096D0E2D}"/>
                </a:ext>
              </a:extLst>
            </p:cNvPr>
            <p:cNvSpPr/>
            <p:nvPr/>
          </p:nvSpPr>
          <p:spPr>
            <a:xfrm>
              <a:off x="1551112" y="3262461"/>
              <a:ext cx="845447" cy="845447"/>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solidFill>
          </p:spPr>
          <p:txBody>
            <a:bodyPr anchor="ctr"/>
            <a:lstStyle/>
            <a:p>
              <a:pPr algn="ctr"/>
              <a:r>
                <a:rPr lang="en-US" sz="2800" b="1" dirty="0">
                  <a:latin typeface="+mj-lt"/>
                </a:rPr>
                <a:t>1</a:t>
              </a:r>
              <a:endParaRPr lang="fr-FR" sz="2800" b="1" dirty="0">
                <a:latin typeface="+mj-lt"/>
              </a:endParaRPr>
            </a:p>
          </p:txBody>
        </p:sp>
      </p:grpSp>
      <p:grpSp>
        <p:nvGrpSpPr>
          <p:cNvPr id="116" name="مجموعة 115">
            <a:extLst>
              <a:ext uri="{FF2B5EF4-FFF2-40B4-BE49-F238E27FC236}">
                <a16:creationId xmlns:a16="http://schemas.microsoft.com/office/drawing/2014/main" id="{24185F22-E9A6-53B6-003A-403D7F7E55BD}"/>
              </a:ext>
            </a:extLst>
          </p:cNvPr>
          <p:cNvGrpSpPr/>
          <p:nvPr/>
        </p:nvGrpSpPr>
        <p:grpSpPr>
          <a:xfrm>
            <a:off x="2818758" y="2703642"/>
            <a:ext cx="2460625" cy="3849736"/>
            <a:chOff x="2818756" y="2703642"/>
            <a:chExt cx="2460625" cy="3849736"/>
          </a:xfrm>
        </p:grpSpPr>
        <p:grpSp>
          <p:nvGrpSpPr>
            <p:cNvPr id="78" name="Group 20">
              <a:extLst>
                <a:ext uri="{FF2B5EF4-FFF2-40B4-BE49-F238E27FC236}">
                  <a16:creationId xmlns:a16="http://schemas.microsoft.com/office/drawing/2014/main" id="{4EBCBEB4-9E35-5E39-1E8D-E0CB730E6AD1}"/>
                </a:ext>
              </a:extLst>
            </p:cNvPr>
            <p:cNvGrpSpPr/>
            <p:nvPr/>
          </p:nvGrpSpPr>
          <p:grpSpPr>
            <a:xfrm>
              <a:off x="2818756" y="4277667"/>
              <a:ext cx="2460625" cy="2153047"/>
              <a:chOff x="0" y="0"/>
              <a:chExt cx="812800" cy="711200"/>
            </a:xfrm>
          </p:grpSpPr>
          <p:sp>
            <p:nvSpPr>
              <p:cNvPr id="79" name="Freeform 21">
                <a:extLst>
                  <a:ext uri="{FF2B5EF4-FFF2-40B4-BE49-F238E27FC236}">
                    <a16:creationId xmlns:a16="http://schemas.microsoft.com/office/drawing/2014/main" id="{08C4A437-9B38-4B48-3C90-1FBD2A89A09A}"/>
                  </a:ext>
                </a:extLst>
              </p:cNvPr>
              <p:cNvSpPr/>
              <p:nvPr/>
            </p:nvSpPr>
            <p:spPr>
              <a:xfrm>
                <a:off x="82539" y="0"/>
                <a:ext cx="647721" cy="589475"/>
              </a:xfrm>
              <a:custGeom>
                <a:avLst/>
                <a:gdLst/>
                <a:ahLst/>
                <a:cxnLst/>
                <a:rect l="l" t="t" r="r" b="b"/>
                <a:pathLst>
                  <a:path w="647721" h="589475">
                    <a:moveTo>
                      <a:pt x="427929" y="529082"/>
                    </a:moveTo>
                    <a:lnTo>
                      <a:pt x="626193" y="182118"/>
                    </a:lnTo>
                    <a:cubicBezTo>
                      <a:pt x="647722" y="144444"/>
                      <a:pt x="647567" y="98158"/>
                      <a:pt x="625788" y="60628"/>
                    </a:cubicBezTo>
                    <a:cubicBezTo>
                      <a:pt x="604008" y="23098"/>
                      <a:pt x="563898" y="0"/>
                      <a:pt x="520506" y="0"/>
                    </a:cubicBezTo>
                    <a:lnTo>
                      <a:pt x="127216" y="0"/>
                    </a:lnTo>
                    <a:cubicBezTo>
                      <a:pt x="83824" y="0"/>
                      <a:pt x="43714" y="23098"/>
                      <a:pt x="21934" y="60628"/>
                    </a:cubicBezTo>
                    <a:cubicBezTo>
                      <a:pt x="155" y="98158"/>
                      <a:pt x="0" y="144444"/>
                      <a:pt x="21529" y="182118"/>
                    </a:cubicBezTo>
                    <a:lnTo>
                      <a:pt x="219793" y="529082"/>
                    </a:lnTo>
                    <a:cubicBezTo>
                      <a:pt x="241134" y="566427"/>
                      <a:pt x="280848" y="589475"/>
                      <a:pt x="323861" y="589475"/>
                    </a:cubicBezTo>
                    <a:cubicBezTo>
                      <a:pt x="366874" y="589475"/>
                      <a:pt x="406588" y="566427"/>
                      <a:pt x="427929" y="529082"/>
                    </a:cubicBezTo>
                    <a:close/>
                  </a:path>
                </a:pathLst>
              </a:custGeom>
              <a:solidFill>
                <a:srgbClr val="D9B98B"/>
              </a:solidFill>
            </p:spPr>
            <p:txBody>
              <a:bodyPr/>
              <a:lstStyle/>
              <a:p>
                <a:endParaRPr lang="fr-FR" sz="1200"/>
              </a:p>
            </p:txBody>
          </p:sp>
          <p:sp>
            <p:nvSpPr>
              <p:cNvPr id="80" name="TextBox 22">
                <a:extLst>
                  <a:ext uri="{FF2B5EF4-FFF2-40B4-BE49-F238E27FC236}">
                    <a16:creationId xmlns:a16="http://schemas.microsoft.com/office/drawing/2014/main" id="{488791FC-2BBB-2875-BCE0-6D373144A357}"/>
                  </a:ext>
                </a:extLst>
              </p:cNvPr>
              <p:cNvSpPr txBox="1"/>
              <p:nvPr/>
            </p:nvSpPr>
            <p:spPr>
              <a:xfrm>
                <a:off x="127000" y="-6350"/>
                <a:ext cx="558800" cy="387350"/>
              </a:xfrm>
              <a:prstGeom prst="rect">
                <a:avLst/>
              </a:prstGeom>
            </p:spPr>
            <p:txBody>
              <a:bodyPr lIns="33867" tIns="33867" rIns="33867" bIns="33867" rtlCol="0" anchor="ctr"/>
              <a:lstStyle/>
              <a:p>
                <a:pPr algn="ctr">
                  <a:lnSpc>
                    <a:spcPts val="1773"/>
                  </a:lnSpc>
                </a:pPr>
                <a:endParaRPr sz="1200"/>
              </a:p>
            </p:txBody>
          </p:sp>
        </p:grpSp>
        <p:grpSp>
          <p:nvGrpSpPr>
            <p:cNvPr id="81" name="Group 23">
              <a:extLst>
                <a:ext uri="{FF2B5EF4-FFF2-40B4-BE49-F238E27FC236}">
                  <a16:creationId xmlns:a16="http://schemas.microsoft.com/office/drawing/2014/main" id="{F90ABE74-09FE-F9F0-56A7-44992EB45EF5}"/>
                </a:ext>
              </a:extLst>
            </p:cNvPr>
            <p:cNvGrpSpPr/>
            <p:nvPr/>
          </p:nvGrpSpPr>
          <p:grpSpPr>
            <a:xfrm>
              <a:off x="3528333" y="4485013"/>
              <a:ext cx="1041471" cy="1041471"/>
              <a:chOff x="0" y="0"/>
              <a:chExt cx="812800" cy="812800"/>
            </a:xfrm>
          </p:grpSpPr>
          <p:sp>
            <p:nvSpPr>
              <p:cNvPr id="82" name="Freeform 24">
                <a:extLst>
                  <a:ext uri="{FF2B5EF4-FFF2-40B4-BE49-F238E27FC236}">
                    <a16:creationId xmlns:a16="http://schemas.microsoft.com/office/drawing/2014/main" id="{4EF569DB-3A68-EA5A-8895-75DA24E1F6E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fr-FR" sz="1200"/>
              </a:p>
            </p:txBody>
          </p:sp>
          <p:sp>
            <p:nvSpPr>
              <p:cNvPr id="83" name="TextBox 25">
                <a:extLst>
                  <a:ext uri="{FF2B5EF4-FFF2-40B4-BE49-F238E27FC236}">
                    <a16:creationId xmlns:a16="http://schemas.microsoft.com/office/drawing/2014/main" id="{7B6045A4-FC91-C50D-EC8F-5CAE9911BB86}"/>
                  </a:ext>
                </a:extLst>
              </p:cNvPr>
              <p:cNvSpPr txBox="1"/>
              <p:nvPr/>
            </p:nvSpPr>
            <p:spPr>
              <a:xfrm>
                <a:off x="76200" y="19050"/>
                <a:ext cx="660400" cy="717550"/>
              </a:xfrm>
              <a:prstGeom prst="rect">
                <a:avLst/>
              </a:prstGeom>
            </p:spPr>
            <p:txBody>
              <a:bodyPr lIns="33867" tIns="33867" rIns="33867" bIns="33867" rtlCol="0" anchor="ctr"/>
              <a:lstStyle/>
              <a:p>
                <a:pPr algn="ctr">
                  <a:lnSpc>
                    <a:spcPts val="1773"/>
                  </a:lnSpc>
                </a:pPr>
                <a:endParaRPr sz="1200"/>
              </a:p>
            </p:txBody>
          </p:sp>
        </p:grpSp>
        <p:sp>
          <p:nvSpPr>
            <p:cNvPr id="92" name="Freeform 34">
              <a:extLst>
                <a:ext uri="{FF2B5EF4-FFF2-40B4-BE49-F238E27FC236}">
                  <a16:creationId xmlns:a16="http://schemas.microsoft.com/office/drawing/2014/main" id="{6ABFA4E2-F9B9-20AB-3C31-577A05583F31}"/>
                </a:ext>
              </a:extLst>
            </p:cNvPr>
            <p:cNvSpPr/>
            <p:nvPr/>
          </p:nvSpPr>
          <p:spPr>
            <a:xfrm rot="8168989" flipH="1">
              <a:off x="3461612" y="5482280"/>
              <a:ext cx="1173514" cy="1071098"/>
            </a:xfrm>
            <a:custGeom>
              <a:avLst/>
              <a:gdLst/>
              <a:ahLst/>
              <a:cxnLst/>
              <a:rect l="l" t="t" r="r" b="b"/>
              <a:pathLst>
                <a:path w="1760271" h="1606647">
                  <a:moveTo>
                    <a:pt x="1760271" y="0"/>
                  </a:moveTo>
                  <a:lnTo>
                    <a:pt x="0" y="0"/>
                  </a:lnTo>
                  <a:lnTo>
                    <a:pt x="0" y="1606647"/>
                  </a:lnTo>
                  <a:lnTo>
                    <a:pt x="1760271" y="1606647"/>
                  </a:lnTo>
                  <a:lnTo>
                    <a:pt x="176027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fr-FR" sz="1200"/>
            </a:p>
          </p:txBody>
        </p:sp>
        <p:sp>
          <p:nvSpPr>
            <p:cNvPr id="102" name="TextBox 46">
              <a:extLst>
                <a:ext uri="{FF2B5EF4-FFF2-40B4-BE49-F238E27FC236}">
                  <a16:creationId xmlns:a16="http://schemas.microsoft.com/office/drawing/2014/main" id="{3743C717-E745-C7D8-7C82-B11A57F723BC}"/>
                </a:ext>
              </a:extLst>
            </p:cNvPr>
            <p:cNvSpPr txBox="1"/>
            <p:nvPr/>
          </p:nvSpPr>
          <p:spPr>
            <a:xfrm>
              <a:off x="3412566" y="2703642"/>
              <a:ext cx="1301677" cy="269304"/>
            </a:xfrm>
            <a:prstGeom prst="rect">
              <a:avLst/>
            </a:prstGeom>
          </p:spPr>
          <p:txBody>
            <a:bodyPr lIns="0" tIns="0" rIns="0" bIns="0" rtlCol="0" anchor="t">
              <a:spAutoFit/>
            </a:bodyPr>
            <a:lstStyle/>
            <a:p>
              <a:pPr algn="ctr">
                <a:lnSpc>
                  <a:spcPts val="2146"/>
                </a:lnSpc>
              </a:pPr>
              <a:r>
                <a:rPr lang="ar-AE" b="1" dirty="0">
                  <a:solidFill>
                    <a:srgbClr val="3C3C50"/>
                  </a:solidFill>
                  <a:latin typeface="Adobe Arabic" panose="02040503050201020203" pitchFamily="18" charset="-78"/>
                  <a:ea typeface="Lato Bold"/>
                  <a:cs typeface="Adobe Arabic" panose="02040503050201020203" pitchFamily="18" charset="-78"/>
                  <a:sym typeface="Lato Bold"/>
                </a:rPr>
                <a:t>المؤتمرات والندوات</a:t>
              </a:r>
              <a:endParaRPr lang="en-US" b="1" dirty="0">
                <a:solidFill>
                  <a:srgbClr val="3C3C50"/>
                </a:solidFill>
                <a:latin typeface="Adobe Arabic" panose="02040503050201020203" pitchFamily="18" charset="-78"/>
                <a:ea typeface="Lato Bold"/>
                <a:cs typeface="Adobe Arabic" panose="02040503050201020203" pitchFamily="18" charset="-78"/>
                <a:sym typeface="Lato Bold"/>
              </a:endParaRPr>
            </a:p>
          </p:txBody>
        </p:sp>
        <p:sp>
          <p:nvSpPr>
            <p:cNvPr id="107" name="TextBox 51">
              <a:extLst>
                <a:ext uri="{FF2B5EF4-FFF2-40B4-BE49-F238E27FC236}">
                  <a16:creationId xmlns:a16="http://schemas.microsoft.com/office/drawing/2014/main" id="{EF82C12F-814F-8040-E1F0-C96EEAB2E7FD}"/>
                </a:ext>
              </a:extLst>
            </p:cNvPr>
            <p:cNvSpPr txBox="1"/>
            <p:nvPr/>
          </p:nvSpPr>
          <p:spPr>
            <a:xfrm>
              <a:off x="3260562" y="3332676"/>
              <a:ext cx="1605686" cy="225062"/>
            </a:xfrm>
            <a:prstGeom prst="rect">
              <a:avLst/>
            </a:prstGeom>
          </p:spPr>
          <p:txBody>
            <a:bodyPr lIns="0" tIns="0" rIns="0" bIns="0" rtlCol="0" anchor="t">
              <a:spAutoFit/>
            </a:bodyPr>
            <a:lstStyle/>
            <a:p>
              <a:pPr algn="ctr">
                <a:lnSpc>
                  <a:spcPts val="1680"/>
                </a:lnSpc>
              </a:pPr>
              <a:r>
                <a:rPr lang="ar-AE" sz="1600" dirty="0">
                  <a:latin typeface="Adobe Arabic" panose="02040503050201020203" pitchFamily="18" charset="-78"/>
                  <a:ea typeface="Lato"/>
                  <a:cs typeface="Adobe Arabic" panose="02040503050201020203" pitchFamily="18" charset="-78"/>
                  <a:sym typeface="Lato"/>
                </a:rPr>
                <a:t>فرصة لمراقبة الخبراء مباشرة.</a:t>
              </a:r>
              <a:endParaRPr lang="en-US" sz="1600" dirty="0">
                <a:latin typeface="Adobe Arabic" panose="02040503050201020203" pitchFamily="18" charset="-78"/>
                <a:ea typeface="Lato"/>
                <a:cs typeface="Adobe Arabic" panose="02040503050201020203" pitchFamily="18" charset="-78"/>
                <a:sym typeface="Lato"/>
              </a:endParaRPr>
            </a:p>
          </p:txBody>
        </p:sp>
        <p:sp>
          <p:nvSpPr>
            <p:cNvPr id="111" name="Freeform 15">
              <a:extLst>
                <a:ext uri="{FF2B5EF4-FFF2-40B4-BE49-F238E27FC236}">
                  <a16:creationId xmlns:a16="http://schemas.microsoft.com/office/drawing/2014/main" id="{D1830D0F-810E-35CA-3336-5697761D9925}"/>
                </a:ext>
              </a:extLst>
            </p:cNvPr>
            <p:cNvSpPr/>
            <p:nvPr/>
          </p:nvSpPr>
          <p:spPr>
            <a:xfrm>
              <a:off x="3631723" y="4583399"/>
              <a:ext cx="845447" cy="845447"/>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solidFill>
          </p:spPr>
          <p:txBody>
            <a:bodyPr anchor="ctr"/>
            <a:lstStyle/>
            <a:p>
              <a:pPr algn="ctr"/>
              <a:r>
                <a:rPr lang="en-US" sz="2800" b="1" dirty="0">
                  <a:latin typeface="+mj-lt"/>
                </a:rPr>
                <a:t>2</a:t>
              </a:r>
              <a:endParaRPr lang="fr-FR" sz="2800" b="1" dirty="0">
                <a:latin typeface="+mj-lt"/>
              </a:endParaRPr>
            </a:p>
          </p:txBody>
        </p:sp>
      </p:grpSp>
      <p:grpSp>
        <p:nvGrpSpPr>
          <p:cNvPr id="119" name="مجموعة 118">
            <a:extLst>
              <a:ext uri="{FF2B5EF4-FFF2-40B4-BE49-F238E27FC236}">
                <a16:creationId xmlns:a16="http://schemas.microsoft.com/office/drawing/2014/main" id="{9A4A58FF-293E-CBD3-0A4F-A7780C079251}"/>
              </a:ext>
            </a:extLst>
          </p:cNvPr>
          <p:cNvGrpSpPr/>
          <p:nvPr/>
        </p:nvGrpSpPr>
        <p:grpSpPr>
          <a:xfrm>
            <a:off x="9045578" y="2117104"/>
            <a:ext cx="2460625" cy="3625673"/>
            <a:chOff x="9045576" y="2117102"/>
            <a:chExt cx="2460625" cy="3625673"/>
          </a:xfrm>
        </p:grpSpPr>
        <p:grpSp>
          <p:nvGrpSpPr>
            <p:cNvPr id="75" name="Group 17">
              <a:extLst>
                <a:ext uri="{FF2B5EF4-FFF2-40B4-BE49-F238E27FC236}">
                  <a16:creationId xmlns:a16="http://schemas.microsoft.com/office/drawing/2014/main" id="{CAE60F13-FDBF-EA6C-CE22-ABE49D9CBD05}"/>
                </a:ext>
              </a:extLst>
            </p:cNvPr>
            <p:cNvGrpSpPr/>
            <p:nvPr/>
          </p:nvGrpSpPr>
          <p:grpSpPr>
            <a:xfrm rot="-10800000">
              <a:off x="9045576" y="2237545"/>
              <a:ext cx="2460625" cy="2153047"/>
              <a:chOff x="0" y="0"/>
              <a:chExt cx="812800" cy="711200"/>
            </a:xfrm>
          </p:grpSpPr>
          <p:sp>
            <p:nvSpPr>
              <p:cNvPr id="76" name="Freeform 18">
                <a:extLst>
                  <a:ext uri="{FF2B5EF4-FFF2-40B4-BE49-F238E27FC236}">
                    <a16:creationId xmlns:a16="http://schemas.microsoft.com/office/drawing/2014/main" id="{1B9223D6-6683-81E3-FCC4-04106E7305D4}"/>
                  </a:ext>
                </a:extLst>
              </p:cNvPr>
              <p:cNvSpPr/>
              <p:nvPr/>
            </p:nvSpPr>
            <p:spPr>
              <a:xfrm>
                <a:off x="82539" y="0"/>
                <a:ext cx="647721" cy="589475"/>
              </a:xfrm>
              <a:custGeom>
                <a:avLst/>
                <a:gdLst/>
                <a:ahLst/>
                <a:cxnLst/>
                <a:rect l="l" t="t" r="r" b="b"/>
                <a:pathLst>
                  <a:path w="647721" h="589475">
                    <a:moveTo>
                      <a:pt x="427929" y="529082"/>
                    </a:moveTo>
                    <a:lnTo>
                      <a:pt x="626193" y="182118"/>
                    </a:lnTo>
                    <a:cubicBezTo>
                      <a:pt x="647722" y="144444"/>
                      <a:pt x="647567" y="98158"/>
                      <a:pt x="625788" y="60628"/>
                    </a:cubicBezTo>
                    <a:cubicBezTo>
                      <a:pt x="604008" y="23098"/>
                      <a:pt x="563898" y="0"/>
                      <a:pt x="520506" y="0"/>
                    </a:cubicBezTo>
                    <a:lnTo>
                      <a:pt x="127216" y="0"/>
                    </a:lnTo>
                    <a:cubicBezTo>
                      <a:pt x="83824" y="0"/>
                      <a:pt x="43714" y="23098"/>
                      <a:pt x="21934" y="60628"/>
                    </a:cubicBezTo>
                    <a:cubicBezTo>
                      <a:pt x="155" y="98158"/>
                      <a:pt x="0" y="144444"/>
                      <a:pt x="21529" y="182118"/>
                    </a:cubicBezTo>
                    <a:lnTo>
                      <a:pt x="219793" y="529082"/>
                    </a:lnTo>
                    <a:cubicBezTo>
                      <a:pt x="241134" y="566427"/>
                      <a:pt x="280848" y="589475"/>
                      <a:pt x="323861" y="589475"/>
                    </a:cubicBezTo>
                    <a:cubicBezTo>
                      <a:pt x="366874" y="589475"/>
                      <a:pt x="406588" y="566427"/>
                      <a:pt x="427929" y="529082"/>
                    </a:cubicBezTo>
                    <a:close/>
                  </a:path>
                </a:pathLst>
              </a:custGeom>
              <a:solidFill>
                <a:srgbClr val="9E8C95"/>
              </a:solidFill>
            </p:spPr>
            <p:txBody>
              <a:bodyPr/>
              <a:lstStyle/>
              <a:p>
                <a:endParaRPr lang="fr-FR" sz="1200"/>
              </a:p>
            </p:txBody>
          </p:sp>
          <p:sp>
            <p:nvSpPr>
              <p:cNvPr id="77" name="TextBox 19">
                <a:extLst>
                  <a:ext uri="{FF2B5EF4-FFF2-40B4-BE49-F238E27FC236}">
                    <a16:creationId xmlns:a16="http://schemas.microsoft.com/office/drawing/2014/main" id="{6F130740-08B4-094C-85BC-B41E9E025751}"/>
                  </a:ext>
                </a:extLst>
              </p:cNvPr>
              <p:cNvSpPr txBox="1"/>
              <p:nvPr/>
            </p:nvSpPr>
            <p:spPr>
              <a:xfrm>
                <a:off x="127000" y="-6350"/>
                <a:ext cx="558800" cy="387350"/>
              </a:xfrm>
              <a:prstGeom prst="rect">
                <a:avLst/>
              </a:prstGeom>
            </p:spPr>
            <p:txBody>
              <a:bodyPr lIns="33867" tIns="33867" rIns="33867" bIns="33867" rtlCol="0" anchor="ctr"/>
              <a:lstStyle/>
              <a:p>
                <a:pPr algn="ctr">
                  <a:lnSpc>
                    <a:spcPts val="1773"/>
                  </a:lnSpc>
                </a:pPr>
                <a:endParaRPr sz="1200"/>
              </a:p>
            </p:txBody>
          </p:sp>
        </p:grpSp>
        <p:grpSp>
          <p:nvGrpSpPr>
            <p:cNvPr id="84" name="Group 26">
              <a:extLst>
                <a:ext uri="{FF2B5EF4-FFF2-40B4-BE49-F238E27FC236}">
                  <a16:creationId xmlns:a16="http://schemas.microsoft.com/office/drawing/2014/main" id="{C2C7CCD7-4028-301E-DD16-BB8F47DF4E0E}"/>
                </a:ext>
              </a:extLst>
            </p:cNvPr>
            <p:cNvGrpSpPr/>
            <p:nvPr/>
          </p:nvGrpSpPr>
          <p:grpSpPr>
            <a:xfrm>
              <a:off x="9755153" y="3142775"/>
              <a:ext cx="1041471" cy="1041471"/>
              <a:chOff x="0" y="0"/>
              <a:chExt cx="812800" cy="812800"/>
            </a:xfrm>
          </p:grpSpPr>
          <p:sp>
            <p:nvSpPr>
              <p:cNvPr id="85" name="Freeform 27">
                <a:extLst>
                  <a:ext uri="{FF2B5EF4-FFF2-40B4-BE49-F238E27FC236}">
                    <a16:creationId xmlns:a16="http://schemas.microsoft.com/office/drawing/2014/main" id="{52BE58FD-5276-08CC-AF1C-BA81EF229BB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fr-FR" sz="1200"/>
              </a:p>
            </p:txBody>
          </p:sp>
          <p:sp>
            <p:nvSpPr>
              <p:cNvPr id="86" name="TextBox 28">
                <a:extLst>
                  <a:ext uri="{FF2B5EF4-FFF2-40B4-BE49-F238E27FC236}">
                    <a16:creationId xmlns:a16="http://schemas.microsoft.com/office/drawing/2014/main" id="{EC79E63B-49D9-356D-CA7A-1E2503274082}"/>
                  </a:ext>
                </a:extLst>
              </p:cNvPr>
              <p:cNvSpPr txBox="1"/>
              <p:nvPr/>
            </p:nvSpPr>
            <p:spPr>
              <a:xfrm>
                <a:off x="76200" y="19050"/>
                <a:ext cx="660400" cy="717550"/>
              </a:xfrm>
              <a:prstGeom prst="rect">
                <a:avLst/>
              </a:prstGeom>
            </p:spPr>
            <p:txBody>
              <a:bodyPr lIns="33867" tIns="33867" rIns="33867" bIns="33867" rtlCol="0" anchor="ctr"/>
              <a:lstStyle/>
              <a:p>
                <a:pPr algn="ctr">
                  <a:lnSpc>
                    <a:spcPts val="1773"/>
                  </a:lnSpc>
                </a:pPr>
                <a:endParaRPr sz="1200" dirty="0"/>
              </a:p>
            </p:txBody>
          </p:sp>
        </p:grpSp>
        <p:sp>
          <p:nvSpPr>
            <p:cNvPr id="93" name="Freeform 35">
              <a:extLst>
                <a:ext uri="{FF2B5EF4-FFF2-40B4-BE49-F238E27FC236}">
                  <a16:creationId xmlns:a16="http://schemas.microsoft.com/office/drawing/2014/main" id="{FB5F580B-A9BB-BE06-35A6-EA444AD7AE4E}"/>
                </a:ext>
              </a:extLst>
            </p:cNvPr>
            <p:cNvSpPr/>
            <p:nvPr/>
          </p:nvSpPr>
          <p:spPr>
            <a:xfrm rot="2545444">
              <a:off x="9703510" y="2117102"/>
              <a:ext cx="1173514" cy="1071098"/>
            </a:xfrm>
            <a:custGeom>
              <a:avLst/>
              <a:gdLst/>
              <a:ahLst/>
              <a:cxnLst/>
              <a:rect l="l" t="t" r="r" b="b"/>
              <a:pathLst>
                <a:path w="1760271" h="1606647">
                  <a:moveTo>
                    <a:pt x="0" y="0"/>
                  </a:moveTo>
                  <a:lnTo>
                    <a:pt x="1760271" y="0"/>
                  </a:lnTo>
                  <a:lnTo>
                    <a:pt x="1760271" y="1606648"/>
                  </a:lnTo>
                  <a:lnTo>
                    <a:pt x="0" y="160664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fr-FR" sz="1200"/>
            </a:p>
          </p:txBody>
        </p:sp>
        <p:sp>
          <p:nvSpPr>
            <p:cNvPr id="101" name="TextBox 45">
              <a:extLst>
                <a:ext uri="{FF2B5EF4-FFF2-40B4-BE49-F238E27FC236}">
                  <a16:creationId xmlns:a16="http://schemas.microsoft.com/office/drawing/2014/main" id="{2246F591-C6CF-7656-9AF8-089A08AC840C}"/>
                </a:ext>
              </a:extLst>
            </p:cNvPr>
            <p:cNvSpPr txBox="1"/>
            <p:nvPr/>
          </p:nvSpPr>
          <p:spPr>
            <a:xfrm>
              <a:off x="9625049" y="4670671"/>
              <a:ext cx="1301677" cy="269304"/>
            </a:xfrm>
            <a:prstGeom prst="rect">
              <a:avLst/>
            </a:prstGeom>
          </p:spPr>
          <p:txBody>
            <a:bodyPr lIns="0" tIns="0" rIns="0" bIns="0" rtlCol="0" anchor="t">
              <a:spAutoFit/>
            </a:bodyPr>
            <a:lstStyle/>
            <a:p>
              <a:pPr algn="ctr">
                <a:lnSpc>
                  <a:spcPts val="2146"/>
                </a:lnSpc>
              </a:pPr>
              <a:r>
                <a:rPr lang="ar-AE" b="1" dirty="0">
                  <a:solidFill>
                    <a:srgbClr val="3C3C50"/>
                  </a:solidFill>
                  <a:latin typeface="Adobe Arabic" panose="02040503050201020203" pitchFamily="18" charset="-78"/>
                  <a:ea typeface="Lato Bold"/>
                  <a:cs typeface="Adobe Arabic" panose="02040503050201020203" pitchFamily="18" charset="-78"/>
                  <a:sym typeface="Lato Bold"/>
                </a:rPr>
                <a:t>مجتمعات الممارسة</a:t>
              </a:r>
              <a:endParaRPr lang="en-US" b="1" dirty="0">
                <a:solidFill>
                  <a:srgbClr val="3C3C50"/>
                </a:solidFill>
                <a:latin typeface="Adobe Arabic" panose="02040503050201020203" pitchFamily="18" charset="-78"/>
                <a:ea typeface="Lato Bold"/>
                <a:cs typeface="Adobe Arabic" panose="02040503050201020203" pitchFamily="18" charset="-78"/>
                <a:sym typeface="Lato Bold"/>
              </a:endParaRPr>
            </a:p>
          </p:txBody>
        </p:sp>
        <p:sp>
          <p:nvSpPr>
            <p:cNvPr id="106" name="TextBox 50">
              <a:extLst>
                <a:ext uri="{FF2B5EF4-FFF2-40B4-BE49-F238E27FC236}">
                  <a16:creationId xmlns:a16="http://schemas.microsoft.com/office/drawing/2014/main" id="{8C40D0BD-B6DC-8FF8-B834-81A1C57BE7B4}"/>
                </a:ext>
              </a:extLst>
            </p:cNvPr>
            <p:cNvSpPr txBox="1"/>
            <p:nvPr/>
          </p:nvSpPr>
          <p:spPr>
            <a:xfrm>
              <a:off x="9473045" y="5299705"/>
              <a:ext cx="1605686" cy="443070"/>
            </a:xfrm>
            <a:prstGeom prst="rect">
              <a:avLst/>
            </a:prstGeom>
          </p:spPr>
          <p:txBody>
            <a:bodyPr lIns="0" tIns="0" rIns="0" bIns="0" rtlCol="0" anchor="t">
              <a:spAutoFit/>
            </a:bodyPr>
            <a:lstStyle/>
            <a:p>
              <a:pPr algn="ctr">
                <a:lnSpc>
                  <a:spcPts val="1680"/>
                </a:lnSpc>
              </a:pPr>
              <a:r>
                <a:rPr lang="ar-AE" sz="1600" dirty="0">
                  <a:latin typeface="Adobe Arabic" panose="02040503050201020203" pitchFamily="18" charset="-78"/>
                  <a:ea typeface="Lato"/>
                  <a:cs typeface="Adobe Arabic" panose="02040503050201020203" pitchFamily="18" charset="-78"/>
                  <a:sym typeface="Lato"/>
                </a:rPr>
                <a:t>الانضمام لمجموعات مهنية للتعلم من الأقران.</a:t>
              </a:r>
              <a:endParaRPr lang="en-US" sz="1600" dirty="0">
                <a:latin typeface="Adobe Arabic" panose="02040503050201020203" pitchFamily="18" charset="-78"/>
                <a:ea typeface="Lato"/>
                <a:cs typeface="Adobe Arabic" panose="02040503050201020203" pitchFamily="18" charset="-78"/>
                <a:sym typeface="Lato"/>
              </a:endParaRPr>
            </a:p>
          </p:txBody>
        </p:sp>
        <p:sp>
          <p:nvSpPr>
            <p:cNvPr id="112" name="Freeform 15">
              <a:extLst>
                <a:ext uri="{FF2B5EF4-FFF2-40B4-BE49-F238E27FC236}">
                  <a16:creationId xmlns:a16="http://schemas.microsoft.com/office/drawing/2014/main" id="{63717D7F-35E3-2F51-758A-B918AA22B2B4}"/>
                </a:ext>
              </a:extLst>
            </p:cNvPr>
            <p:cNvSpPr/>
            <p:nvPr/>
          </p:nvSpPr>
          <p:spPr>
            <a:xfrm>
              <a:off x="9863557" y="3200954"/>
              <a:ext cx="845447" cy="845447"/>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solidFill>
          </p:spPr>
          <p:txBody>
            <a:bodyPr anchor="ctr"/>
            <a:lstStyle/>
            <a:p>
              <a:pPr algn="ctr"/>
              <a:r>
                <a:rPr lang="en-US" sz="2800" b="1" dirty="0">
                  <a:latin typeface="+mj-lt"/>
                </a:rPr>
                <a:t>5</a:t>
              </a:r>
              <a:endParaRPr lang="fr-FR" sz="2800" b="1" dirty="0">
                <a:latin typeface="+mj-lt"/>
              </a:endParaRPr>
            </a:p>
          </p:txBody>
        </p:sp>
      </p:grpSp>
      <p:grpSp>
        <p:nvGrpSpPr>
          <p:cNvPr id="120" name="مجموعة 119">
            <a:extLst>
              <a:ext uri="{FF2B5EF4-FFF2-40B4-BE49-F238E27FC236}">
                <a16:creationId xmlns:a16="http://schemas.microsoft.com/office/drawing/2014/main" id="{91E0FA2A-CFAA-ED82-81F0-EF41CA313CC5}"/>
              </a:ext>
            </a:extLst>
          </p:cNvPr>
          <p:cNvGrpSpPr/>
          <p:nvPr/>
        </p:nvGrpSpPr>
        <p:grpSpPr>
          <a:xfrm>
            <a:off x="6969971" y="2703642"/>
            <a:ext cx="2460625" cy="3849736"/>
            <a:chOff x="6969969" y="2703642"/>
            <a:chExt cx="2460625" cy="3849736"/>
          </a:xfrm>
        </p:grpSpPr>
        <p:grpSp>
          <p:nvGrpSpPr>
            <p:cNvPr id="72" name="Group 14">
              <a:extLst>
                <a:ext uri="{FF2B5EF4-FFF2-40B4-BE49-F238E27FC236}">
                  <a16:creationId xmlns:a16="http://schemas.microsoft.com/office/drawing/2014/main" id="{EF432118-014C-F221-9406-6726A657B9AB}"/>
                </a:ext>
              </a:extLst>
            </p:cNvPr>
            <p:cNvGrpSpPr/>
            <p:nvPr/>
          </p:nvGrpSpPr>
          <p:grpSpPr>
            <a:xfrm>
              <a:off x="6969969" y="4277667"/>
              <a:ext cx="2460625" cy="2153047"/>
              <a:chOff x="0" y="0"/>
              <a:chExt cx="812800" cy="711200"/>
            </a:xfrm>
          </p:grpSpPr>
          <p:sp>
            <p:nvSpPr>
              <p:cNvPr id="73" name="Freeform 15">
                <a:extLst>
                  <a:ext uri="{FF2B5EF4-FFF2-40B4-BE49-F238E27FC236}">
                    <a16:creationId xmlns:a16="http://schemas.microsoft.com/office/drawing/2014/main" id="{130EE17D-A3A0-84F8-6F37-F7C37859C51D}"/>
                  </a:ext>
                </a:extLst>
              </p:cNvPr>
              <p:cNvSpPr/>
              <p:nvPr/>
            </p:nvSpPr>
            <p:spPr>
              <a:xfrm>
                <a:off x="82539" y="0"/>
                <a:ext cx="647721" cy="589475"/>
              </a:xfrm>
              <a:custGeom>
                <a:avLst/>
                <a:gdLst/>
                <a:ahLst/>
                <a:cxnLst/>
                <a:rect l="l" t="t" r="r" b="b"/>
                <a:pathLst>
                  <a:path w="647721" h="589475">
                    <a:moveTo>
                      <a:pt x="427929" y="529082"/>
                    </a:moveTo>
                    <a:lnTo>
                      <a:pt x="626193" y="182118"/>
                    </a:lnTo>
                    <a:cubicBezTo>
                      <a:pt x="647722" y="144444"/>
                      <a:pt x="647567" y="98158"/>
                      <a:pt x="625788" y="60628"/>
                    </a:cubicBezTo>
                    <a:cubicBezTo>
                      <a:pt x="604008" y="23098"/>
                      <a:pt x="563898" y="0"/>
                      <a:pt x="520506" y="0"/>
                    </a:cubicBezTo>
                    <a:lnTo>
                      <a:pt x="127216" y="0"/>
                    </a:lnTo>
                    <a:cubicBezTo>
                      <a:pt x="83824" y="0"/>
                      <a:pt x="43714" y="23098"/>
                      <a:pt x="21934" y="60628"/>
                    </a:cubicBezTo>
                    <a:cubicBezTo>
                      <a:pt x="155" y="98158"/>
                      <a:pt x="0" y="144444"/>
                      <a:pt x="21529" y="182118"/>
                    </a:cubicBezTo>
                    <a:lnTo>
                      <a:pt x="219793" y="529082"/>
                    </a:lnTo>
                    <a:cubicBezTo>
                      <a:pt x="241134" y="566427"/>
                      <a:pt x="280848" y="589475"/>
                      <a:pt x="323861" y="589475"/>
                    </a:cubicBezTo>
                    <a:cubicBezTo>
                      <a:pt x="366874" y="589475"/>
                      <a:pt x="406588" y="566427"/>
                      <a:pt x="427929" y="529082"/>
                    </a:cubicBezTo>
                    <a:close/>
                  </a:path>
                </a:pathLst>
              </a:custGeom>
              <a:solidFill>
                <a:srgbClr val="7DA2A9"/>
              </a:solidFill>
            </p:spPr>
            <p:txBody>
              <a:bodyPr/>
              <a:lstStyle/>
              <a:p>
                <a:endParaRPr lang="fr-FR" sz="1200"/>
              </a:p>
            </p:txBody>
          </p:sp>
          <p:sp>
            <p:nvSpPr>
              <p:cNvPr id="74" name="TextBox 16">
                <a:extLst>
                  <a:ext uri="{FF2B5EF4-FFF2-40B4-BE49-F238E27FC236}">
                    <a16:creationId xmlns:a16="http://schemas.microsoft.com/office/drawing/2014/main" id="{BCBE6BD6-8812-D543-0790-B7237A25B929}"/>
                  </a:ext>
                </a:extLst>
              </p:cNvPr>
              <p:cNvSpPr txBox="1"/>
              <p:nvPr/>
            </p:nvSpPr>
            <p:spPr>
              <a:xfrm>
                <a:off x="127000" y="-6350"/>
                <a:ext cx="558800" cy="387350"/>
              </a:xfrm>
              <a:prstGeom prst="rect">
                <a:avLst/>
              </a:prstGeom>
            </p:spPr>
            <p:txBody>
              <a:bodyPr lIns="33867" tIns="33867" rIns="33867" bIns="33867" rtlCol="0" anchor="ctr"/>
              <a:lstStyle/>
              <a:p>
                <a:pPr algn="ctr">
                  <a:lnSpc>
                    <a:spcPts val="1773"/>
                  </a:lnSpc>
                </a:pPr>
                <a:endParaRPr sz="1200"/>
              </a:p>
            </p:txBody>
          </p:sp>
        </p:grpSp>
        <p:grpSp>
          <p:nvGrpSpPr>
            <p:cNvPr id="118" name="مجموعة 117">
              <a:extLst>
                <a:ext uri="{FF2B5EF4-FFF2-40B4-BE49-F238E27FC236}">
                  <a16:creationId xmlns:a16="http://schemas.microsoft.com/office/drawing/2014/main" id="{63FED14F-9025-E226-1A27-3CAC92061B94}"/>
                </a:ext>
              </a:extLst>
            </p:cNvPr>
            <p:cNvGrpSpPr/>
            <p:nvPr/>
          </p:nvGrpSpPr>
          <p:grpSpPr>
            <a:xfrm>
              <a:off x="7383101" y="2703642"/>
              <a:ext cx="1605686" cy="3849736"/>
              <a:chOff x="7383101" y="2703642"/>
              <a:chExt cx="1605686" cy="3849736"/>
            </a:xfrm>
          </p:grpSpPr>
          <p:grpSp>
            <p:nvGrpSpPr>
              <p:cNvPr id="87" name="Group 29">
                <a:extLst>
                  <a:ext uri="{FF2B5EF4-FFF2-40B4-BE49-F238E27FC236}">
                    <a16:creationId xmlns:a16="http://schemas.microsoft.com/office/drawing/2014/main" id="{77537CA9-F1F1-710A-A50A-A9B7D19A70EE}"/>
                  </a:ext>
                </a:extLst>
              </p:cNvPr>
              <p:cNvGrpSpPr/>
              <p:nvPr/>
            </p:nvGrpSpPr>
            <p:grpSpPr>
              <a:xfrm>
                <a:off x="7679546" y="4485013"/>
                <a:ext cx="1041471" cy="1041471"/>
                <a:chOff x="0" y="0"/>
                <a:chExt cx="812800" cy="812800"/>
              </a:xfrm>
            </p:grpSpPr>
            <p:sp>
              <p:nvSpPr>
                <p:cNvPr id="88" name="Freeform 30">
                  <a:extLst>
                    <a:ext uri="{FF2B5EF4-FFF2-40B4-BE49-F238E27FC236}">
                      <a16:creationId xmlns:a16="http://schemas.microsoft.com/office/drawing/2014/main" id="{3F94BE58-A1E2-3717-845F-4CF5D33FFB3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fr-FR" sz="1200"/>
                </a:p>
              </p:txBody>
            </p:sp>
            <p:sp>
              <p:nvSpPr>
                <p:cNvPr id="89" name="TextBox 31">
                  <a:extLst>
                    <a:ext uri="{FF2B5EF4-FFF2-40B4-BE49-F238E27FC236}">
                      <a16:creationId xmlns:a16="http://schemas.microsoft.com/office/drawing/2014/main" id="{5ED9F704-6E4F-24DF-62D8-CF0C5E6C7F5B}"/>
                    </a:ext>
                  </a:extLst>
                </p:cNvPr>
                <p:cNvSpPr txBox="1"/>
                <p:nvPr/>
              </p:nvSpPr>
              <p:spPr>
                <a:xfrm>
                  <a:off x="76200" y="19050"/>
                  <a:ext cx="660400" cy="717550"/>
                </a:xfrm>
                <a:prstGeom prst="rect">
                  <a:avLst/>
                </a:prstGeom>
              </p:spPr>
              <p:txBody>
                <a:bodyPr lIns="33867" tIns="33867" rIns="33867" bIns="33867" rtlCol="0" anchor="ctr"/>
                <a:lstStyle/>
                <a:p>
                  <a:pPr algn="ctr">
                    <a:lnSpc>
                      <a:spcPts val="1773"/>
                    </a:lnSpc>
                  </a:pPr>
                  <a:endParaRPr sz="1200"/>
                </a:p>
              </p:txBody>
            </p:sp>
          </p:grpSp>
          <p:sp>
            <p:nvSpPr>
              <p:cNvPr id="94" name="Freeform 36">
                <a:extLst>
                  <a:ext uri="{FF2B5EF4-FFF2-40B4-BE49-F238E27FC236}">
                    <a16:creationId xmlns:a16="http://schemas.microsoft.com/office/drawing/2014/main" id="{5B654925-7474-605A-78A8-CBE6C5F4C6DA}"/>
                  </a:ext>
                </a:extLst>
              </p:cNvPr>
              <p:cNvSpPr/>
              <p:nvPr/>
            </p:nvSpPr>
            <p:spPr>
              <a:xfrm rot="8174555" flipH="1">
                <a:off x="7627204" y="5482280"/>
                <a:ext cx="1173514" cy="1071098"/>
              </a:xfrm>
              <a:custGeom>
                <a:avLst/>
                <a:gdLst/>
                <a:ahLst/>
                <a:cxnLst/>
                <a:rect l="l" t="t" r="r" b="b"/>
                <a:pathLst>
                  <a:path w="1760271" h="1606647">
                    <a:moveTo>
                      <a:pt x="1760271" y="0"/>
                    </a:moveTo>
                    <a:lnTo>
                      <a:pt x="0" y="0"/>
                    </a:lnTo>
                    <a:lnTo>
                      <a:pt x="0" y="1606647"/>
                    </a:lnTo>
                    <a:lnTo>
                      <a:pt x="1760271" y="1606647"/>
                    </a:lnTo>
                    <a:lnTo>
                      <a:pt x="176027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fr-FR" sz="1200"/>
              </a:p>
            </p:txBody>
          </p:sp>
          <p:sp>
            <p:nvSpPr>
              <p:cNvPr id="104" name="TextBox 48">
                <a:extLst>
                  <a:ext uri="{FF2B5EF4-FFF2-40B4-BE49-F238E27FC236}">
                    <a16:creationId xmlns:a16="http://schemas.microsoft.com/office/drawing/2014/main" id="{BA2C89C8-86A3-64A1-DE8E-E4C1681E7DE9}"/>
                  </a:ext>
                </a:extLst>
              </p:cNvPr>
              <p:cNvSpPr txBox="1"/>
              <p:nvPr/>
            </p:nvSpPr>
            <p:spPr>
              <a:xfrm>
                <a:off x="7535105" y="2703642"/>
                <a:ext cx="1301677" cy="269304"/>
              </a:xfrm>
              <a:prstGeom prst="rect">
                <a:avLst/>
              </a:prstGeom>
            </p:spPr>
            <p:txBody>
              <a:bodyPr lIns="0" tIns="0" rIns="0" bIns="0" rtlCol="0" anchor="t">
                <a:spAutoFit/>
              </a:bodyPr>
              <a:lstStyle/>
              <a:p>
                <a:pPr algn="ctr">
                  <a:lnSpc>
                    <a:spcPts val="2146"/>
                  </a:lnSpc>
                </a:pPr>
                <a:r>
                  <a:rPr lang="ar-AE" b="1" dirty="0">
                    <a:solidFill>
                      <a:srgbClr val="3C3C50"/>
                    </a:solidFill>
                    <a:latin typeface="Adobe Arabic" panose="02040503050201020203" pitchFamily="18" charset="-78"/>
                    <a:ea typeface="Lato Bold"/>
                    <a:cs typeface="Adobe Arabic" panose="02040503050201020203" pitchFamily="18" charset="-78"/>
                    <a:sym typeface="Lato Bold"/>
                  </a:rPr>
                  <a:t>التوجيه المباشر</a:t>
                </a:r>
                <a:endParaRPr lang="en-US" b="1" dirty="0">
                  <a:solidFill>
                    <a:srgbClr val="3C3C50"/>
                  </a:solidFill>
                  <a:latin typeface="Adobe Arabic" panose="02040503050201020203" pitchFamily="18" charset="-78"/>
                  <a:ea typeface="Lato Bold"/>
                  <a:cs typeface="Adobe Arabic" panose="02040503050201020203" pitchFamily="18" charset="-78"/>
                  <a:sym typeface="Lato Bold"/>
                </a:endParaRPr>
              </a:p>
            </p:txBody>
          </p:sp>
          <p:sp>
            <p:nvSpPr>
              <p:cNvPr id="109" name="TextBox 53">
                <a:extLst>
                  <a:ext uri="{FF2B5EF4-FFF2-40B4-BE49-F238E27FC236}">
                    <a16:creationId xmlns:a16="http://schemas.microsoft.com/office/drawing/2014/main" id="{6BDBD3A1-A750-5299-B286-F9CFB742465E}"/>
                  </a:ext>
                </a:extLst>
              </p:cNvPr>
              <p:cNvSpPr txBox="1"/>
              <p:nvPr/>
            </p:nvSpPr>
            <p:spPr>
              <a:xfrm>
                <a:off x="7383101" y="3332676"/>
                <a:ext cx="1605686" cy="443070"/>
              </a:xfrm>
              <a:prstGeom prst="rect">
                <a:avLst/>
              </a:prstGeom>
            </p:spPr>
            <p:txBody>
              <a:bodyPr lIns="0" tIns="0" rIns="0" bIns="0" rtlCol="0" anchor="t">
                <a:spAutoFit/>
              </a:bodyPr>
              <a:lstStyle/>
              <a:p>
                <a:pPr algn="ctr">
                  <a:lnSpc>
                    <a:spcPts val="1680"/>
                  </a:lnSpc>
                </a:pPr>
                <a:r>
                  <a:rPr lang="ar-AE" sz="1600" dirty="0">
                    <a:latin typeface="Adobe Arabic" panose="02040503050201020203" pitchFamily="18" charset="-78"/>
                    <a:ea typeface="Lato"/>
                    <a:cs typeface="Adobe Arabic" panose="02040503050201020203" pitchFamily="18" charset="-78"/>
                    <a:sym typeface="Lato"/>
                  </a:rPr>
                  <a:t>العمل عن قرب مع خبراء في مجالك.</a:t>
                </a:r>
                <a:endParaRPr lang="en-US" sz="1600" dirty="0">
                  <a:latin typeface="Adobe Arabic" panose="02040503050201020203" pitchFamily="18" charset="-78"/>
                  <a:ea typeface="Lato"/>
                  <a:cs typeface="Adobe Arabic" panose="02040503050201020203" pitchFamily="18" charset="-78"/>
                  <a:sym typeface="Lato"/>
                </a:endParaRPr>
              </a:p>
            </p:txBody>
          </p:sp>
          <p:sp>
            <p:nvSpPr>
              <p:cNvPr id="113" name="Freeform 15">
                <a:extLst>
                  <a:ext uri="{FF2B5EF4-FFF2-40B4-BE49-F238E27FC236}">
                    <a16:creationId xmlns:a16="http://schemas.microsoft.com/office/drawing/2014/main" id="{915009C6-0733-F66E-2FFB-F06668150C2A}"/>
                  </a:ext>
                </a:extLst>
              </p:cNvPr>
              <p:cNvSpPr/>
              <p:nvPr/>
            </p:nvSpPr>
            <p:spPr>
              <a:xfrm>
                <a:off x="7739212" y="4583399"/>
                <a:ext cx="845447" cy="845447"/>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solidFill>
            </p:spPr>
            <p:txBody>
              <a:bodyPr anchor="ctr"/>
              <a:lstStyle/>
              <a:p>
                <a:pPr algn="ctr"/>
                <a:r>
                  <a:rPr lang="en-US" sz="2800" b="1" dirty="0">
                    <a:latin typeface="+mj-lt"/>
                  </a:rPr>
                  <a:t>4</a:t>
                </a:r>
                <a:endParaRPr lang="fr-FR" sz="2800" b="1" dirty="0">
                  <a:latin typeface="+mj-lt"/>
                </a:endParaRPr>
              </a:p>
            </p:txBody>
          </p:sp>
        </p:grpSp>
      </p:grpSp>
      <p:grpSp>
        <p:nvGrpSpPr>
          <p:cNvPr id="117" name="مجموعة 116">
            <a:extLst>
              <a:ext uri="{FF2B5EF4-FFF2-40B4-BE49-F238E27FC236}">
                <a16:creationId xmlns:a16="http://schemas.microsoft.com/office/drawing/2014/main" id="{E0E5F919-8270-B1D8-0A18-0C92EC793BC8}"/>
              </a:ext>
            </a:extLst>
          </p:cNvPr>
          <p:cNvGrpSpPr/>
          <p:nvPr/>
        </p:nvGrpSpPr>
        <p:grpSpPr>
          <a:xfrm>
            <a:off x="4894364" y="2117104"/>
            <a:ext cx="2460625" cy="3625673"/>
            <a:chOff x="4894362" y="2117102"/>
            <a:chExt cx="2460625" cy="3625673"/>
          </a:xfrm>
        </p:grpSpPr>
        <p:grpSp>
          <p:nvGrpSpPr>
            <p:cNvPr id="66" name="Group 8">
              <a:extLst>
                <a:ext uri="{FF2B5EF4-FFF2-40B4-BE49-F238E27FC236}">
                  <a16:creationId xmlns:a16="http://schemas.microsoft.com/office/drawing/2014/main" id="{CEE30AA5-BB3F-07A3-62E4-253831F67939}"/>
                </a:ext>
              </a:extLst>
            </p:cNvPr>
            <p:cNvGrpSpPr/>
            <p:nvPr/>
          </p:nvGrpSpPr>
          <p:grpSpPr>
            <a:xfrm rot="-10800000">
              <a:off x="4894362" y="2237545"/>
              <a:ext cx="2460625" cy="2153047"/>
              <a:chOff x="0" y="0"/>
              <a:chExt cx="812800" cy="711200"/>
            </a:xfrm>
          </p:grpSpPr>
          <p:sp>
            <p:nvSpPr>
              <p:cNvPr id="67" name="Freeform 9">
                <a:extLst>
                  <a:ext uri="{FF2B5EF4-FFF2-40B4-BE49-F238E27FC236}">
                    <a16:creationId xmlns:a16="http://schemas.microsoft.com/office/drawing/2014/main" id="{F051A7B0-3E51-4332-5204-04917BC77C0C}"/>
                  </a:ext>
                </a:extLst>
              </p:cNvPr>
              <p:cNvSpPr/>
              <p:nvPr/>
            </p:nvSpPr>
            <p:spPr>
              <a:xfrm>
                <a:off x="82539" y="0"/>
                <a:ext cx="647721" cy="589475"/>
              </a:xfrm>
              <a:custGeom>
                <a:avLst/>
                <a:gdLst/>
                <a:ahLst/>
                <a:cxnLst/>
                <a:rect l="l" t="t" r="r" b="b"/>
                <a:pathLst>
                  <a:path w="647721" h="589475">
                    <a:moveTo>
                      <a:pt x="427929" y="529082"/>
                    </a:moveTo>
                    <a:lnTo>
                      <a:pt x="626193" y="182118"/>
                    </a:lnTo>
                    <a:cubicBezTo>
                      <a:pt x="647722" y="144444"/>
                      <a:pt x="647567" y="98158"/>
                      <a:pt x="625788" y="60628"/>
                    </a:cubicBezTo>
                    <a:cubicBezTo>
                      <a:pt x="604008" y="23098"/>
                      <a:pt x="563898" y="0"/>
                      <a:pt x="520506" y="0"/>
                    </a:cubicBezTo>
                    <a:lnTo>
                      <a:pt x="127216" y="0"/>
                    </a:lnTo>
                    <a:cubicBezTo>
                      <a:pt x="83824" y="0"/>
                      <a:pt x="43714" y="23098"/>
                      <a:pt x="21934" y="60628"/>
                    </a:cubicBezTo>
                    <a:cubicBezTo>
                      <a:pt x="155" y="98158"/>
                      <a:pt x="0" y="144444"/>
                      <a:pt x="21529" y="182118"/>
                    </a:cubicBezTo>
                    <a:lnTo>
                      <a:pt x="219793" y="529082"/>
                    </a:lnTo>
                    <a:cubicBezTo>
                      <a:pt x="241134" y="566427"/>
                      <a:pt x="280848" y="589475"/>
                      <a:pt x="323861" y="589475"/>
                    </a:cubicBezTo>
                    <a:cubicBezTo>
                      <a:pt x="366874" y="589475"/>
                      <a:pt x="406588" y="566427"/>
                      <a:pt x="427929" y="529082"/>
                    </a:cubicBezTo>
                    <a:close/>
                  </a:path>
                </a:pathLst>
              </a:custGeom>
              <a:solidFill>
                <a:srgbClr val="A1B4A2"/>
              </a:solidFill>
            </p:spPr>
            <p:txBody>
              <a:bodyPr/>
              <a:lstStyle/>
              <a:p>
                <a:endParaRPr lang="fr-FR" sz="1200"/>
              </a:p>
            </p:txBody>
          </p:sp>
          <p:sp>
            <p:nvSpPr>
              <p:cNvPr id="68" name="TextBox 10">
                <a:extLst>
                  <a:ext uri="{FF2B5EF4-FFF2-40B4-BE49-F238E27FC236}">
                    <a16:creationId xmlns:a16="http://schemas.microsoft.com/office/drawing/2014/main" id="{B555BCC2-BF42-B63C-3DA0-4523FB7AB1F2}"/>
                  </a:ext>
                </a:extLst>
              </p:cNvPr>
              <p:cNvSpPr txBox="1"/>
              <p:nvPr/>
            </p:nvSpPr>
            <p:spPr>
              <a:xfrm>
                <a:off x="127000" y="-6350"/>
                <a:ext cx="558800" cy="387350"/>
              </a:xfrm>
              <a:prstGeom prst="rect">
                <a:avLst/>
              </a:prstGeom>
            </p:spPr>
            <p:txBody>
              <a:bodyPr lIns="33867" tIns="33867" rIns="33867" bIns="33867" rtlCol="0" anchor="ctr"/>
              <a:lstStyle/>
              <a:p>
                <a:pPr algn="ctr">
                  <a:lnSpc>
                    <a:spcPts val="1773"/>
                  </a:lnSpc>
                </a:pPr>
                <a:endParaRPr sz="1200"/>
              </a:p>
            </p:txBody>
          </p:sp>
        </p:grpSp>
        <p:grpSp>
          <p:nvGrpSpPr>
            <p:cNvPr id="69" name="Group 11">
              <a:extLst>
                <a:ext uri="{FF2B5EF4-FFF2-40B4-BE49-F238E27FC236}">
                  <a16:creationId xmlns:a16="http://schemas.microsoft.com/office/drawing/2014/main" id="{78801920-D905-9A61-EDD2-0F39160FF64B}"/>
                </a:ext>
              </a:extLst>
            </p:cNvPr>
            <p:cNvGrpSpPr/>
            <p:nvPr/>
          </p:nvGrpSpPr>
          <p:grpSpPr>
            <a:xfrm>
              <a:off x="5603939" y="3142775"/>
              <a:ext cx="1041471" cy="1041471"/>
              <a:chOff x="0" y="0"/>
              <a:chExt cx="812800" cy="812800"/>
            </a:xfrm>
          </p:grpSpPr>
          <p:sp>
            <p:nvSpPr>
              <p:cNvPr id="70" name="Freeform 12">
                <a:extLst>
                  <a:ext uri="{FF2B5EF4-FFF2-40B4-BE49-F238E27FC236}">
                    <a16:creationId xmlns:a16="http://schemas.microsoft.com/office/drawing/2014/main" id="{9979AE6D-02BD-6F51-5373-14000925280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fr-FR" sz="1200"/>
              </a:p>
            </p:txBody>
          </p:sp>
          <p:sp>
            <p:nvSpPr>
              <p:cNvPr id="71" name="TextBox 13">
                <a:extLst>
                  <a:ext uri="{FF2B5EF4-FFF2-40B4-BE49-F238E27FC236}">
                    <a16:creationId xmlns:a16="http://schemas.microsoft.com/office/drawing/2014/main" id="{95376278-9418-41E9-0C05-0AB95795A6A1}"/>
                  </a:ext>
                </a:extLst>
              </p:cNvPr>
              <p:cNvSpPr txBox="1"/>
              <p:nvPr/>
            </p:nvSpPr>
            <p:spPr>
              <a:xfrm>
                <a:off x="76200" y="19050"/>
                <a:ext cx="660400" cy="717550"/>
              </a:xfrm>
              <a:prstGeom prst="rect">
                <a:avLst/>
              </a:prstGeom>
            </p:spPr>
            <p:txBody>
              <a:bodyPr lIns="33867" tIns="33867" rIns="33867" bIns="33867" rtlCol="0" anchor="ctr"/>
              <a:lstStyle/>
              <a:p>
                <a:pPr algn="ctr">
                  <a:lnSpc>
                    <a:spcPts val="1773"/>
                  </a:lnSpc>
                </a:pPr>
                <a:endParaRPr sz="1200"/>
              </a:p>
            </p:txBody>
          </p:sp>
        </p:grpSp>
        <p:sp>
          <p:nvSpPr>
            <p:cNvPr id="91" name="Freeform 33">
              <a:extLst>
                <a:ext uri="{FF2B5EF4-FFF2-40B4-BE49-F238E27FC236}">
                  <a16:creationId xmlns:a16="http://schemas.microsoft.com/office/drawing/2014/main" id="{A2E57CB8-70AB-F7B0-7FF6-DCFB99E582A6}"/>
                </a:ext>
              </a:extLst>
            </p:cNvPr>
            <p:cNvSpPr/>
            <p:nvPr/>
          </p:nvSpPr>
          <p:spPr>
            <a:xfrm rot="2545444">
              <a:off x="5537918" y="2117102"/>
              <a:ext cx="1173514" cy="1071098"/>
            </a:xfrm>
            <a:custGeom>
              <a:avLst/>
              <a:gdLst/>
              <a:ahLst/>
              <a:cxnLst/>
              <a:rect l="l" t="t" r="r" b="b"/>
              <a:pathLst>
                <a:path w="1760271" h="1606647">
                  <a:moveTo>
                    <a:pt x="0" y="0"/>
                  </a:moveTo>
                  <a:lnTo>
                    <a:pt x="1760271" y="0"/>
                  </a:lnTo>
                  <a:lnTo>
                    <a:pt x="1760271" y="1606648"/>
                  </a:lnTo>
                  <a:lnTo>
                    <a:pt x="0" y="160664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fr-FR" sz="1200"/>
            </a:p>
          </p:txBody>
        </p:sp>
        <p:sp>
          <p:nvSpPr>
            <p:cNvPr id="103" name="TextBox 47">
              <a:extLst>
                <a:ext uri="{FF2B5EF4-FFF2-40B4-BE49-F238E27FC236}">
                  <a16:creationId xmlns:a16="http://schemas.microsoft.com/office/drawing/2014/main" id="{3F18032E-20AD-EB06-79CD-F46590CEC6B2}"/>
                </a:ext>
              </a:extLst>
            </p:cNvPr>
            <p:cNvSpPr txBox="1"/>
            <p:nvPr/>
          </p:nvSpPr>
          <p:spPr>
            <a:xfrm>
              <a:off x="5445162" y="4670671"/>
              <a:ext cx="1301677" cy="269304"/>
            </a:xfrm>
            <a:prstGeom prst="rect">
              <a:avLst/>
            </a:prstGeom>
          </p:spPr>
          <p:txBody>
            <a:bodyPr lIns="0" tIns="0" rIns="0" bIns="0" rtlCol="0" anchor="t">
              <a:spAutoFit/>
            </a:bodyPr>
            <a:lstStyle/>
            <a:p>
              <a:pPr algn="ctr">
                <a:lnSpc>
                  <a:spcPts val="2146"/>
                </a:lnSpc>
              </a:pPr>
              <a:r>
                <a:rPr lang="ar-AE" b="1" dirty="0">
                  <a:solidFill>
                    <a:srgbClr val="3C3C50"/>
                  </a:solidFill>
                  <a:latin typeface="Adobe Arabic" panose="02040503050201020203" pitchFamily="18" charset="-78"/>
                  <a:ea typeface="Lato Bold"/>
                  <a:cs typeface="Adobe Arabic" panose="02040503050201020203" pitchFamily="18" charset="-78"/>
                  <a:sym typeface="Lato Bold"/>
                </a:rPr>
                <a:t>المحتوى الرقمي</a:t>
              </a:r>
              <a:endParaRPr lang="en-US" b="1" dirty="0">
                <a:solidFill>
                  <a:srgbClr val="3C3C50"/>
                </a:solidFill>
                <a:latin typeface="Adobe Arabic" panose="02040503050201020203" pitchFamily="18" charset="-78"/>
                <a:ea typeface="Lato Bold"/>
                <a:cs typeface="Adobe Arabic" panose="02040503050201020203" pitchFamily="18" charset="-78"/>
                <a:sym typeface="Lato Bold"/>
              </a:endParaRPr>
            </a:p>
          </p:txBody>
        </p:sp>
        <p:sp>
          <p:nvSpPr>
            <p:cNvPr id="108" name="TextBox 52">
              <a:extLst>
                <a:ext uri="{FF2B5EF4-FFF2-40B4-BE49-F238E27FC236}">
                  <a16:creationId xmlns:a16="http://schemas.microsoft.com/office/drawing/2014/main" id="{6E29684A-B8E2-3DA2-24C9-F29C4FCD9ED3}"/>
                </a:ext>
              </a:extLst>
            </p:cNvPr>
            <p:cNvSpPr txBox="1"/>
            <p:nvPr/>
          </p:nvSpPr>
          <p:spPr>
            <a:xfrm>
              <a:off x="5293157" y="5299705"/>
              <a:ext cx="1605686" cy="443070"/>
            </a:xfrm>
            <a:prstGeom prst="rect">
              <a:avLst/>
            </a:prstGeom>
          </p:spPr>
          <p:txBody>
            <a:bodyPr lIns="0" tIns="0" rIns="0" bIns="0" rtlCol="0" anchor="t">
              <a:spAutoFit/>
            </a:bodyPr>
            <a:lstStyle/>
            <a:p>
              <a:pPr algn="ctr">
                <a:lnSpc>
                  <a:spcPts val="1680"/>
                </a:lnSpc>
              </a:pPr>
              <a:r>
                <a:rPr lang="ar-AE" sz="1600" dirty="0">
                  <a:latin typeface="Adobe Arabic" panose="02040503050201020203" pitchFamily="18" charset="-78"/>
                  <a:ea typeface="Lato"/>
                  <a:cs typeface="Adobe Arabic" panose="02040503050201020203" pitchFamily="18" charset="-78"/>
                  <a:sym typeface="Lato"/>
                </a:rPr>
                <a:t>محاضرات </a:t>
              </a:r>
              <a:r>
                <a:rPr lang="en-US" sz="1600" dirty="0">
                  <a:latin typeface="Adobe Arabic" panose="02040503050201020203" pitchFamily="18" charset="-78"/>
                  <a:ea typeface="Lato"/>
                  <a:cs typeface="Adobe Arabic" panose="02040503050201020203" pitchFamily="18" charset="-78"/>
                  <a:sym typeface="Lato"/>
                </a:rPr>
                <a:t>TED، </a:t>
              </a:r>
              <a:r>
                <a:rPr lang="ar-AE" sz="1600" dirty="0" err="1">
                  <a:latin typeface="Adobe Arabic" panose="02040503050201020203" pitchFamily="18" charset="-78"/>
                  <a:ea typeface="Lato"/>
                  <a:cs typeface="Adobe Arabic" panose="02040503050201020203" pitchFamily="18" charset="-78"/>
                  <a:sym typeface="Lato"/>
                </a:rPr>
                <a:t>البودكاست</a:t>
              </a:r>
              <a:r>
                <a:rPr lang="ar-AE" sz="1600" dirty="0">
                  <a:latin typeface="Adobe Arabic" panose="02040503050201020203" pitchFamily="18" charset="-78"/>
                  <a:ea typeface="Lato"/>
                  <a:cs typeface="Adobe Arabic" panose="02040503050201020203" pitchFamily="18" charset="-78"/>
                  <a:sym typeface="Lato"/>
                </a:rPr>
                <a:t>، والدورات عبر الإنترنت.</a:t>
              </a:r>
              <a:endParaRPr lang="en-US" sz="1600" dirty="0">
                <a:latin typeface="Adobe Arabic" panose="02040503050201020203" pitchFamily="18" charset="-78"/>
                <a:ea typeface="Lato"/>
                <a:cs typeface="Adobe Arabic" panose="02040503050201020203" pitchFamily="18" charset="-78"/>
                <a:sym typeface="Lato"/>
              </a:endParaRPr>
            </a:p>
          </p:txBody>
        </p:sp>
        <p:sp>
          <p:nvSpPr>
            <p:cNvPr id="114" name="Freeform 15">
              <a:extLst>
                <a:ext uri="{FF2B5EF4-FFF2-40B4-BE49-F238E27FC236}">
                  <a16:creationId xmlns:a16="http://schemas.microsoft.com/office/drawing/2014/main" id="{E3B9E118-F60F-DF65-D503-5F04DE9C0C2C}"/>
                </a:ext>
              </a:extLst>
            </p:cNvPr>
            <p:cNvSpPr/>
            <p:nvPr/>
          </p:nvSpPr>
          <p:spPr>
            <a:xfrm>
              <a:off x="5654507" y="3200953"/>
              <a:ext cx="845447" cy="845447"/>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solidFill>
          </p:spPr>
          <p:txBody>
            <a:bodyPr anchor="ctr"/>
            <a:lstStyle/>
            <a:p>
              <a:pPr algn="ctr"/>
              <a:r>
                <a:rPr lang="en-US" sz="2800" b="1" dirty="0">
                  <a:latin typeface="+mj-lt"/>
                </a:rPr>
                <a:t>3</a:t>
              </a:r>
              <a:endParaRPr lang="fr-FR" sz="2800" b="1" dirty="0">
                <a:latin typeface="+mj-lt"/>
              </a:endParaRPr>
            </a:p>
          </p:txBody>
        </p:sp>
      </p:grpSp>
    </p:spTree>
    <p:extLst>
      <p:ext uri="{BB962C8B-B14F-4D97-AF65-F5344CB8AC3E}">
        <p14:creationId xmlns:p14="http://schemas.microsoft.com/office/powerpoint/2010/main" val="218241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1000"/>
                                        <p:tgtEl>
                                          <p:spTgt spid="116"/>
                                        </p:tgtEl>
                                      </p:cBhvr>
                                    </p:animEffect>
                                    <p:anim calcmode="lin" valueType="num">
                                      <p:cBhvr>
                                        <p:cTn id="8" dur="1000" fill="hold"/>
                                        <p:tgtEl>
                                          <p:spTgt spid="116"/>
                                        </p:tgtEl>
                                        <p:attrNameLst>
                                          <p:attrName>ppt_x</p:attrName>
                                        </p:attrNameLst>
                                      </p:cBhvr>
                                      <p:tavLst>
                                        <p:tav tm="0">
                                          <p:val>
                                            <p:strVal val="#ppt_x"/>
                                          </p:val>
                                        </p:tav>
                                        <p:tav tm="100000">
                                          <p:val>
                                            <p:strVal val="#ppt_x"/>
                                          </p:val>
                                        </p:tav>
                                      </p:tavLst>
                                    </p:anim>
                                    <p:anim calcmode="lin" valueType="num">
                                      <p:cBhvr>
                                        <p:cTn id="9" dur="1000" fill="hold"/>
                                        <p:tgtEl>
                                          <p:spTgt spid="1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7"/>
                                        </p:tgtEl>
                                        <p:attrNameLst>
                                          <p:attrName>style.visibility</p:attrName>
                                        </p:attrNameLst>
                                      </p:cBhvr>
                                      <p:to>
                                        <p:strVal val="visible"/>
                                      </p:to>
                                    </p:set>
                                    <p:animEffect transition="in" filter="fade">
                                      <p:cBhvr>
                                        <p:cTn id="14" dur="1000"/>
                                        <p:tgtEl>
                                          <p:spTgt spid="117"/>
                                        </p:tgtEl>
                                      </p:cBhvr>
                                    </p:animEffect>
                                    <p:anim calcmode="lin" valueType="num">
                                      <p:cBhvr>
                                        <p:cTn id="15" dur="1000" fill="hold"/>
                                        <p:tgtEl>
                                          <p:spTgt spid="117"/>
                                        </p:tgtEl>
                                        <p:attrNameLst>
                                          <p:attrName>ppt_x</p:attrName>
                                        </p:attrNameLst>
                                      </p:cBhvr>
                                      <p:tavLst>
                                        <p:tav tm="0">
                                          <p:val>
                                            <p:strVal val="#ppt_x"/>
                                          </p:val>
                                        </p:tav>
                                        <p:tav tm="100000">
                                          <p:val>
                                            <p:strVal val="#ppt_x"/>
                                          </p:val>
                                        </p:tav>
                                      </p:tavLst>
                                    </p:anim>
                                    <p:anim calcmode="lin" valueType="num">
                                      <p:cBhvr>
                                        <p:cTn id="16"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0"/>
                                        </p:tgtEl>
                                        <p:attrNameLst>
                                          <p:attrName>style.visibility</p:attrName>
                                        </p:attrNameLst>
                                      </p:cBhvr>
                                      <p:to>
                                        <p:strVal val="visible"/>
                                      </p:to>
                                    </p:set>
                                    <p:animEffect transition="in" filter="fade">
                                      <p:cBhvr>
                                        <p:cTn id="21" dur="1000"/>
                                        <p:tgtEl>
                                          <p:spTgt spid="120"/>
                                        </p:tgtEl>
                                      </p:cBhvr>
                                    </p:animEffect>
                                    <p:anim calcmode="lin" valueType="num">
                                      <p:cBhvr>
                                        <p:cTn id="22" dur="1000" fill="hold"/>
                                        <p:tgtEl>
                                          <p:spTgt spid="120"/>
                                        </p:tgtEl>
                                        <p:attrNameLst>
                                          <p:attrName>ppt_x</p:attrName>
                                        </p:attrNameLst>
                                      </p:cBhvr>
                                      <p:tavLst>
                                        <p:tav tm="0">
                                          <p:val>
                                            <p:strVal val="#ppt_x"/>
                                          </p:val>
                                        </p:tav>
                                        <p:tav tm="100000">
                                          <p:val>
                                            <p:strVal val="#ppt_x"/>
                                          </p:val>
                                        </p:tav>
                                      </p:tavLst>
                                    </p:anim>
                                    <p:anim calcmode="lin" valueType="num">
                                      <p:cBhvr>
                                        <p:cTn id="23"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fade">
                                      <p:cBhvr>
                                        <p:cTn id="28" dur="1000"/>
                                        <p:tgtEl>
                                          <p:spTgt spid="119"/>
                                        </p:tgtEl>
                                      </p:cBhvr>
                                    </p:animEffect>
                                    <p:anim calcmode="lin" valueType="num">
                                      <p:cBhvr>
                                        <p:cTn id="29" dur="1000" fill="hold"/>
                                        <p:tgtEl>
                                          <p:spTgt spid="119"/>
                                        </p:tgtEl>
                                        <p:attrNameLst>
                                          <p:attrName>ppt_x</p:attrName>
                                        </p:attrNameLst>
                                      </p:cBhvr>
                                      <p:tavLst>
                                        <p:tav tm="0">
                                          <p:val>
                                            <p:strVal val="#ppt_x"/>
                                          </p:val>
                                        </p:tav>
                                        <p:tav tm="100000">
                                          <p:val>
                                            <p:strVal val="#ppt_x"/>
                                          </p:val>
                                        </p:tav>
                                      </p:tavLst>
                                    </p:anim>
                                    <p:anim calcmode="lin" valueType="num">
                                      <p:cBhvr>
                                        <p:cTn id="30" dur="1000" fill="hold"/>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66335-0934-76E5-DEE2-7EB53DEC1456}"/>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C2463F0C-84B4-51F1-FDCD-AEC18F2CD30B}"/>
              </a:ext>
            </a:extLst>
          </p:cNvPr>
          <p:cNvSpPr txBox="1"/>
          <p:nvPr/>
        </p:nvSpPr>
        <p:spPr>
          <a:xfrm>
            <a:off x="1591141" y="-74255"/>
            <a:ext cx="9067066" cy="658642"/>
          </a:xfrm>
          <a:prstGeom prst="rect">
            <a:avLst/>
          </a:prstGeom>
          <a:noFill/>
        </p:spPr>
        <p:txBody>
          <a:bodyPr wrap="square">
            <a:spAutoFit/>
          </a:bodyPr>
          <a:lstStyle/>
          <a:p>
            <a:pPr algn="ctr" rtl="1">
              <a:lnSpc>
                <a:spcPct val="115000"/>
              </a:lnSpc>
            </a:pPr>
            <a:r>
              <a:rPr lang="ar-SA"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أتعرّف على آلاف التجارب الناجحة لأكثر الأشخاص قوةً وتأثيراً وإقناعاً؟</a:t>
            </a:r>
          </a:p>
        </p:txBody>
      </p:sp>
      <p:grpSp>
        <p:nvGrpSpPr>
          <p:cNvPr id="3" name="Group 1">
            <a:extLst>
              <a:ext uri="{FF2B5EF4-FFF2-40B4-BE49-F238E27FC236}">
                <a16:creationId xmlns:a16="http://schemas.microsoft.com/office/drawing/2014/main" id="{445A795A-D89F-24B2-2FFF-4EA22F0119AA}"/>
              </a:ext>
            </a:extLst>
          </p:cNvPr>
          <p:cNvGrpSpPr/>
          <p:nvPr/>
        </p:nvGrpSpPr>
        <p:grpSpPr>
          <a:xfrm>
            <a:off x="5740400" y="785604"/>
            <a:ext cx="6190698" cy="965135"/>
            <a:chOff x="2611561" y="522813"/>
            <a:chExt cx="7653269" cy="965135"/>
          </a:xfrm>
        </p:grpSpPr>
        <p:grpSp>
          <p:nvGrpSpPr>
            <p:cNvPr id="4" name="Group 2">
              <a:extLst>
                <a:ext uri="{FF2B5EF4-FFF2-40B4-BE49-F238E27FC236}">
                  <a16:creationId xmlns:a16="http://schemas.microsoft.com/office/drawing/2014/main" id="{28AEB909-3944-76E2-A14B-D668E9BFB843}"/>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A0638341-BDFD-F0E0-AF8F-8833416506B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F215A6F9-29E4-B555-9089-810FCB6A1890}"/>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43119775-59F7-9C84-BDB2-204807B4CED2}"/>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A2BA6A55-43A0-07B8-3EC4-8103F7E70D0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2860F608-7FBD-78F1-2D9B-7E6A3B378FAC}"/>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A10163AD-FD6B-23D3-842D-25065FA17043}"/>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450AF75C-7765-12DE-FFA6-383E8C95A2BF}"/>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BFAB9A90-B1E5-24A8-45EA-80F068A42767}"/>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9179502B-7C05-4A2E-4B83-2DC7066C708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29201EE7-8B58-C178-1D69-24E90CC8E441}"/>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كيفية تطبيق الدروس المستفادة من النماذج</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7" name="مجموعة 26">
            <a:extLst>
              <a:ext uri="{FF2B5EF4-FFF2-40B4-BE49-F238E27FC236}">
                <a16:creationId xmlns:a16="http://schemas.microsoft.com/office/drawing/2014/main" id="{FA5F3C55-0CA8-D2B6-FAC5-1566D83A4FBC}"/>
              </a:ext>
            </a:extLst>
          </p:cNvPr>
          <p:cNvGrpSpPr/>
          <p:nvPr/>
        </p:nvGrpSpPr>
        <p:grpSpPr>
          <a:xfrm>
            <a:off x="3995420" y="2200981"/>
            <a:ext cx="7370476" cy="646153"/>
            <a:chOff x="3995420" y="2200979"/>
            <a:chExt cx="7370476" cy="646153"/>
          </a:xfrm>
        </p:grpSpPr>
        <p:pic>
          <p:nvPicPr>
            <p:cNvPr id="16" name="صورة 15" descr="صورة تحتوي على الرسومات, رمز, قصاصة فنية, شعار&#10;&#10;قد يكون المحتوى الذي تم إنشاؤه بواسطة الذكاء الاصطناعي غير صحيح.">
              <a:extLst>
                <a:ext uri="{FF2B5EF4-FFF2-40B4-BE49-F238E27FC236}">
                  <a16:creationId xmlns:a16="http://schemas.microsoft.com/office/drawing/2014/main" id="{3B83DE69-5685-3413-A0BC-940782960E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4758" y="2200979"/>
              <a:ext cx="571138" cy="571138"/>
            </a:xfrm>
            <a:prstGeom prst="rect">
              <a:avLst/>
            </a:prstGeom>
          </p:spPr>
        </p:pic>
        <p:sp>
          <p:nvSpPr>
            <p:cNvPr id="22" name="مربع نص 21">
              <a:extLst>
                <a:ext uri="{FF2B5EF4-FFF2-40B4-BE49-F238E27FC236}">
                  <a16:creationId xmlns:a16="http://schemas.microsoft.com/office/drawing/2014/main" id="{5BA94B2E-EEFB-AA8A-313B-19E6CF2252C6}"/>
                </a:ext>
              </a:extLst>
            </p:cNvPr>
            <p:cNvSpPr txBox="1"/>
            <p:nvPr/>
          </p:nvSpPr>
          <p:spPr>
            <a:xfrm>
              <a:off x="3995420" y="2359626"/>
              <a:ext cx="6101080" cy="487506"/>
            </a:xfrm>
            <a:prstGeom prst="rect">
              <a:avLst/>
            </a:prstGeom>
            <a:noFill/>
          </p:spPr>
          <p:txBody>
            <a:bodyPr wrap="square">
              <a:spAutoFit/>
            </a:bodyPr>
            <a:lstStyle/>
            <a:p>
              <a:pPr algn="just" rtl="1">
                <a:lnSpc>
                  <a:spcPct val="107000"/>
                </a:lnSpc>
                <a:buNone/>
              </a:pPr>
              <a:r>
                <a:rPr lang="ar-SA" sz="24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تحليل الأداء: </a:t>
              </a: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سجل جلساتك التدريبية وقارنها بأداء النماذج الناجحة.</a:t>
              </a:r>
              <a:endParaRPr lang="fr-FR"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8" name="مجموعة 27">
            <a:extLst>
              <a:ext uri="{FF2B5EF4-FFF2-40B4-BE49-F238E27FC236}">
                <a16:creationId xmlns:a16="http://schemas.microsoft.com/office/drawing/2014/main" id="{8B7A6B43-028A-BF94-C51C-FFB5643BC87C}"/>
              </a:ext>
            </a:extLst>
          </p:cNvPr>
          <p:cNvGrpSpPr/>
          <p:nvPr/>
        </p:nvGrpSpPr>
        <p:grpSpPr>
          <a:xfrm>
            <a:off x="3995420" y="3050951"/>
            <a:ext cx="7370476" cy="621802"/>
            <a:chOff x="3995420" y="3050951"/>
            <a:chExt cx="7370476" cy="621802"/>
          </a:xfrm>
        </p:grpSpPr>
        <p:pic>
          <p:nvPicPr>
            <p:cNvPr id="17" name="صورة 16" descr="صورة تحتوي على الرسومات, رمز, قصاصة فنية, شعار&#10;&#10;قد يكون المحتوى الذي تم إنشاؤه بواسطة الذكاء الاصطناعي غير صحيح.">
              <a:extLst>
                <a:ext uri="{FF2B5EF4-FFF2-40B4-BE49-F238E27FC236}">
                  <a16:creationId xmlns:a16="http://schemas.microsoft.com/office/drawing/2014/main" id="{1F07DD7A-9D53-B544-6E55-9F876DADE4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4758" y="3050951"/>
              <a:ext cx="571138" cy="571138"/>
            </a:xfrm>
            <a:prstGeom prst="rect">
              <a:avLst/>
            </a:prstGeom>
          </p:spPr>
        </p:pic>
        <p:sp>
          <p:nvSpPr>
            <p:cNvPr id="23" name="مربع نص 22">
              <a:extLst>
                <a:ext uri="{FF2B5EF4-FFF2-40B4-BE49-F238E27FC236}">
                  <a16:creationId xmlns:a16="http://schemas.microsoft.com/office/drawing/2014/main" id="{0CF3E469-7FD0-1816-C0E9-C9837D9C874B}"/>
                </a:ext>
              </a:extLst>
            </p:cNvPr>
            <p:cNvSpPr txBox="1"/>
            <p:nvPr/>
          </p:nvSpPr>
          <p:spPr>
            <a:xfrm>
              <a:off x="3995420" y="3185247"/>
              <a:ext cx="6101080" cy="487506"/>
            </a:xfrm>
            <a:prstGeom prst="rect">
              <a:avLst/>
            </a:prstGeom>
            <a:noFill/>
          </p:spPr>
          <p:txBody>
            <a:bodyPr wrap="square">
              <a:spAutoFit/>
            </a:bodyPr>
            <a:lstStyle/>
            <a:p>
              <a:pPr algn="just" rtl="1">
                <a:lnSpc>
                  <a:spcPct val="107000"/>
                </a:lnSpc>
                <a:buNone/>
              </a:pPr>
              <a:r>
                <a:rPr lang="ar-SA" sz="24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التجريب الموجه: </a:t>
              </a:r>
              <a:r>
                <a:rPr lang="ar-SA" sz="2400" dirty="0">
                  <a:latin typeface="Adobe Arabic" panose="02040503050201020203" pitchFamily="18" charset="-78"/>
                  <a:ea typeface="Calibri" panose="020F0502020204030204" pitchFamily="34" charset="0"/>
                  <a:cs typeface="Adobe Arabic" panose="02040503050201020203" pitchFamily="18" charset="-78"/>
                </a:rPr>
                <a:t>جرب استراتيجية واحدة جديدة في كل جلسة تدريبية.</a:t>
              </a:r>
              <a:endParaRPr lang="fr-FR" sz="2000" dirty="0">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9" name="مجموعة 28">
            <a:extLst>
              <a:ext uri="{FF2B5EF4-FFF2-40B4-BE49-F238E27FC236}">
                <a16:creationId xmlns:a16="http://schemas.microsoft.com/office/drawing/2014/main" id="{C21E5D85-9B22-466B-969B-9BADB8C0C2D3}"/>
              </a:ext>
            </a:extLst>
          </p:cNvPr>
          <p:cNvGrpSpPr/>
          <p:nvPr/>
        </p:nvGrpSpPr>
        <p:grpSpPr>
          <a:xfrm>
            <a:off x="3995420" y="3892550"/>
            <a:ext cx="7359266" cy="663715"/>
            <a:chOff x="3995420" y="3892548"/>
            <a:chExt cx="7359266" cy="663715"/>
          </a:xfrm>
        </p:grpSpPr>
        <p:pic>
          <p:nvPicPr>
            <p:cNvPr id="18" name="صورة 17" descr="صورة تحتوي على الرسومات, رمز, قصاصة فنية, شعار&#10;&#10;قد يكون المحتوى الذي تم إنشاؤه بواسطة الذكاء الاصطناعي غير صحيح.">
              <a:extLst>
                <a:ext uri="{FF2B5EF4-FFF2-40B4-BE49-F238E27FC236}">
                  <a16:creationId xmlns:a16="http://schemas.microsoft.com/office/drawing/2014/main" id="{DF646F68-1846-EF97-961D-9CAAEF587D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83548" y="3892548"/>
              <a:ext cx="571138" cy="571138"/>
            </a:xfrm>
            <a:prstGeom prst="rect">
              <a:avLst/>
            </a:prstGeom>
          </p:spPr>
        </p:pic>
        <p:sp>
          <p:nvSpPr>
            <p:cNvPr id="24" name="مربع نص 23">
              <a:extLst>
                <a:ext uri="{FF2B5EF4-FFF2-40B4-BE49-F238E27FC236}">
                  <a16:creationId xmlns:a16="http://schemas.microsoft.com/office/drawing/2014/main" id="{FCE03145-51FF-655B-9852-B086481ECB1B}"/>
                </a:ext>
              </a:extLst>
            </p:cNvPr>
            <p:cNvSpPr txBox="1"/>
            <p:nvPr/>
          </p:nvSpPr>
          <p:spPr>
            <a:xfrm>
              <a:off x="3995420" y="4068757"/>
              <a:ext cx="6101080" cy="487506"/>
            </a:xfrm>
            <a:prstGeom prst="rect">
              <a:avLst/>
            </a:prstGeom>
            <a:noFill/>
          </p:spPr>
          <p:txBody>
            <a:bodyPr wrap="square">
              <a:spAutoFit/>
            </a:bodyPr>
            <a:lstStyle/>
            <a:p>
              <a:pPr algn="just" rtl="1">
                <a:lnSpc>
                  <a:spcPct val="107000"/>
                </a:lnSpc>
                <a:buNone/>
              </a:pPr>
              <a:r>
                <a:rPr lang="ar-SA" sz="24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طلب التغذية الراجعة: </a:t>
              </a:r>
              <a:r>
                <a:rPr lang="ar-SA" sz="2400" dirty="0">
                  <a:latin typeface="Adobe Arabic" panose="02040503050201020203" pitchFamily="18" charset="-78"/>
                  <a:ea typeface="Calibri" panose="020F0502020204030204" pitchFamily="34" charset="0"/>
                  <a:cs typeface="Adobe Arabic" panose="02040503050201020203" pitchFamily="18" charset="-78"/>
                </a:rPr>
                <a:t>اسأل المتدربين عن فعالية الأساليب الجديدة.</a:t>
              </a:r>
              <a:endParaRPr lang="fr-FR" sz="2000" dirty="0">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0" name="مجموعة 29">
            <a:extLst>
              <a:ext uri="{FF2B5EF4-FFF2-40B4-BE49-F238E27FC236}">
                <a16:creationId xmlns:a16="http://schemas.microsoft.com/office/drawing/2014/main" id="{F66F34FA-1D31-E8A5-0CEE-DAFF1142A138}"/>
              </a:ext>
            </a:extLst>
          </p:cNvPr>
          <p:cNvGrpSpPr/>
          <p:nvPr/>
        </p:nvGrpSpPr>
        <p:grpSpPr>
          <a:xfrm>
            <a:off x="4066540" y="4743197"/>
            <a:ext cx="7299356" cy="671545"/>
            <a:chOff x="4066540" y="4743195"/>
            <a:chExt cx="7299356" cy="671545"/>
          </a:xfrm>
        </p:grpSpPr>
        <p:pic>
          <p:nvPicPr>
            <p:cNvPr id="19" name="صورة 18" descr="صورة تحتوي على الرسومات, رمز, قصاصة فنية, شعار&#10;&#10;قد يكون المحتوى الذي تم إنشاؤه بواسطة الذكاء الاصطناعي غير صحيح.">
              <a:extLst>
                <a:ext uri="{FF2B5EF4-FFF2-40B4-BE49-F238E27FC236}">
                  <a16:creationId xmlns:a16="http://schemas.microsoft.com/office/drawing/2014/main" id="{300CE8C8-B184-BE94-8347-F610BBB895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4758" y="4743195"/>
              <a:ext cx="571138" cy="571138"/>
            </a:xfrm>
            <a:prstGeom prst="rect">
              <a:avLst/>
            </a:prstGeom>
          </p:spPr>
        </p:pic>
        <p:sp>
          <p:nvSpPr>
            <p:cNvPr id="25" name="مربع نص 24">
              <a:extLst>
                <a:ext uri="{FF2B5EF4-FFF2-40B4-BE49-F238E27FC236}">
                  <a16:creationId xmlns:a16="http://schemas.microsoft.com/office/drawing/2014/main" id="{CE7057EC-5109-7824-BF67-99ED651C8FC0}"/>
                </a:ext>
              </a:extLst>
            </p:cNvPr>
            <p:cNvSpPr txBox="1"/>
            <p:nvPr/>
          </p:nvSpPr>
          <p:spPr>
            <a:xfrm>
              <a:off x="4066540" y="4927234"/>
              <a:ext cx="6101080" cy="487506"/>
            </a:xfrm>
            <a:prstGeom prst="rect">
              <a:avLst/>
            </a:prstGeom>
            <a:noFill/>
          </p:spPr>
          <p:txBody>
            <a:bodyPr wrap="square">
              <a:spAutoFit/>
            </a:bodyPr>
            <a:lstStyle/>
            <a:p>
              <a:pPr algn="just" rtl="1">
                <a:lnSpc>
                  <a:spcPct val="107000"/>
                </a:lnSpc>
                <a:buNone/>
              </a:pPr>
              <a:r>
                <a:rPr lang="ar-SA" sz="24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التعلم المستمر: </a:t>
              </a:r>
              <a:r>
                <a:rPr lang="ar-SA" sz="2400" dirty="0">
                  <a:latin typeface="Adobe Arabic" panose="02040503050201020203" pitchFamily="18" charset="-78"/>
                  <a:ea typeface="Calibri" panose="020F0502020204030204" pitchFamily="34" charset="0"/>
                  <a:cs typeface="Adobe Arabic" panose="02040503050201020203" pitchFamily="18" charset="-78"/>
                </a:rPr>
                <a:t>خصص وقتاً منتظماً لدراسة نماذج جديدة.</a:t>
              </a:r>
              <a:endParaRPr lang="fr-FR" sz="2000" dirty="0">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1" name="مجموعة 30">
            <a:extLst>
              <a:ext uri="{FF2B5EF4-FFF2-40B4-BE49-F238E27FC236}">
                <a16:creationId xmlns:a16="http://schemas.microsoft.com/office/drawing/2014/main" id="{3E1DCA76-80F2-526A-053C-BE26435BCAAE}"/>
              </a:ext>
            </a:extLst>
          </p:cNvPr>
          <p:cNvGrpSpPr/>
          <p:nvPr/>
        </p:nvGrpSpPr>
        <p:grpSpPr>
          <a:xfrm>
            <a:off x="4066542" y="5584117"/>
            <a:ext cx="7335879" cy="656244"/>
            <a:chOff x="4066540" y="5584117"/>
            <a:chExt cx="7335879" cy="656244"/>
          </a:xfrm>
        </p:grpSpPr>
        <p:pic>
          <p:nvPicPr>
            <p:cNvPr id="20" name="صورة 19" descr="صورة تحتوي على الرسومات, رمز, قصاصة فنية, شعار&#10;&#10;قد يكون المحتوى الذي تم إنشاؤه بواسطة الذكاء الاصطناعي غير صحيح.">
              <a:extLst>
                <a:ext uri="{FF2B5EF4-FFF2-40B4-BE49-F238E27FC236}">
                  <a16:creationId xmlns:a16="http://schemas.microsoft.com/office/drawing/2014/main" id="{D7E94E1F-D179-E7C1-6D6A-CF7021CF01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31281" y="5584117"/>
              <a:ext cx="571138" cy="571138"/>
            </a:xfrm>
            <a:prstGeom prst="rect">
              <a:avLst/>
            </a:prstGeom>
          </p:spPr>
        </p:pic>
        <p:sp>
          <p:nvSpPr>
            <p:cNvPr id="26" name="مربع نص 25">
              <a:extLst>
                <a:ext uri="{FF2B5EF4-FFF2-40B4-BE49-F238E27FC236}">
                  <a16:creationId xmlns:a16="http://schemas.microsoft.com/office/drawing/2014/main" id="{64FBE93D-04AB-0B02-7718-BAC75E56B173}"/>
                </a:ext>
              </a:extLst>
            </p:cNvPr>
            <p:cNvSpPr txBox="1"/>
            <p:nvPr/>
          </p:nvSpPr>
          <p:spPr>
            <a:xfrm>
              <a:off x="4066540" y="5752855"/>
              <a:ext cx="6101080" cy="487506"/>
            </a:xfrm>
            <a:prstGeom prst="rect">
              <a:avLst/>
            </a:prstGeom>
            <a:noFill/>
          </p:spPr>
          <p:txBody>
            <a:bodyPr wrap="square">
              <a:spAutoFit/>
            </a:bodyPr>
            <a:lstStyle/>
            <a:p>
              <a:pPr algn="just" rtl="1">
                <a:lnSpc>
                  <a:spcPct val="107000"/>
                </a:lnSpc>
                <a:buNone/>
              </a:pPr>
              <a:r>
                <a:rPr lang="ar-SA" sz="2400" dirty="0">
                  <a:solidFill>
                    <a:srgbClr val="C00000"/>
                  </a:solidFill>
                  <a:latin typeface="Adobe Arabic" panose="02040503050201020203" pitchFamily="18" charset="-78"/>
                  <a:ea typeface="Calibri" panose="020F0502020204030204" pitchFamily="34" charset="0"/>
                  <a:cs typeface="Adobe Arabic" panose="02040503050201020203" pitchFamily="18" charset="-78"/>
                </a:rPr>
                <a:t>الجمع بين الأساليب: </a:t>
              </a:r>
              <a:r>
                <a:rPr lang="ar-SA" sz="2400" dirty="0">
                  <a:latin typeface="Adobe Arabic" panose="02040503050201020203" pitchFamily="18" charset="-78"/>
                  <a:ea typeface="Calibri" panose="020F0502020204030204" pitchFamily="34" charset="0"/>
                  <a:cs typeface="Adobe Arabic" panose="02040503050201020203" pitchFamily="18" charset="-78"/>
                </a:rPr>
                <a:t>طور أسلوبك الفريد من خلال دمج أفضل ما تعلمته.</a:t>
              </a:r>
              <a:endParaRPr lang="fr-FR" sz="2000" dirty="0">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417020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3F97C2-274C-9BC5-05EE-6F2DEDC6AAE7}"/>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74806DCD-547D-19C2-4AFD-AA63504E6A72}"/>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خاتمة الجلسة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D7B85114-4821-1DEF-1B95-D2D1FD582CEE}"/>
              </a:ext>
            </a:extLst>
          </p:cNvPr>
          <p:cNvSpPr txBox="1"/>
          <p:nvPr/>
        </p:nvSpPr>
        <p:spPr>
          <a:xfrm>
            <a:off x="1934210" y="2254557"/>
            <a:ext cx="8323580" cy="2677656"/>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في ختام هذه الجلسة، تعلمنا أن فن التأثير والإقناع ليس موهبة فطرية فحسب، بل هو </a:t>
            </a:r>
            <a:r>
              <a:rPr lang="en-US"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مهارة يمكن تنميتها من خلال الممارسة والتعلم المستمر</a:t>
            </a:r>
            <a:endParaRPr lang="en-US"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لقد استعرضنا أسس الإقناع الفعّال، والقواعد العشر للتأثير، وكيفية التعلم من النماذج الناجحة. الآن، أنتم مسلحون بالأدوات اللازمة لتصبحوا مدربين أكثر تأثيراً وإقناعاً في مجالاتكم. تذكروا دائماً أن قوة التأثير تأتي مع مسؤولية كبيرة؛ استخدموها لنفع الآخرين وخدمة المجتمع.</a:t>
            </a:r>
          </a:p>
        </p:txBody>
      </p:sp>
    </p:spTree>
    <p:extLst>
      <p:ext uri="{BB962C8B-B14F-4D97-AF65-F5344CB8AC3E}">
        <p14:creationId xmlns:p14="http://schemas.microsoft.com/office/powerpoint/2010/main" val="2651074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FCDDA-FE97-7EE9-5ABA-971716F8CDF1}"/>
            </a:ext>
          </a:extLst>
        </p:cNvPr>
        <p:cNvGrpSpPr/>
        <p:nvPr/>
      </p:nvGrpSpPr>
      <p:grpSpPr>
        <a:xfrm>
          <a:off x="0" y="0"/>
          <a:ext cx="0" cy="0"/>
          <a:chOff x="0" y="0"/>
          <a:chExt cx="0" cy="0"/>
        </a:xfrm>
      </p:grpSpPr>
      <p:grpSp>
        <p:nvGrpSpPr>
          <p:cNvPr id="3" name="مجموعة 2">
            <a:extLst>
              <a:ext uri="{FF2B5EF4-FFF2-40B4-BE49-F238E27FC236}">
                <a16:creationId xmlns:a16="http://schemas.microsoft.com/office/drawing/2014/main" id="{6ED3EC7F-5825-FCDF-0B44-D0CBE2401958}"/>
              </a:ext>
            </a:extLst>
          </p:cNvPr>
          <p:cNvGrpSpPr/>
          <p:nvPr/>
        </p:nvGrpSpPr>
        <p:grpSpPr>
          <a:xfrm>
            <a:off x="8480778" y="1761041"/>
            <a:ext cx="3199158" cy="834074"/>
            <a:chOff x="8431767" y="2665270"/>
            <a:chExt cx="3199158" cy="834074"/>
          </a:xfrm>
        </p:grpSpPr>
        <p:grpSp>
          <p:nvGrpSpPr>
            <p:cNvPr id="26" name="مجموعة 25">
              <a:extLst>
                <a:ext uri="{FF2B5EF4-FFF2-40B4-BE49-F238E27FC236}">
                  <a16:creationId xmlns:a16="http://schemas.microsoft.com/office/drawing/2014/main" id="{C74B8DB5-5FF7-361F-D940-539B1803857E}"/>
                </a:ext>
              </a:extLst>
            </p:cNvPr>
            <p:cNvGrpSpPr/>
            <p:nvPr/>
          </p:nvGrpSpPr>
          <p:grpSpPr>
            <a:xfrm>
              <a:off x="8431767" y="2665270"/>
              <a:ext cx="2800758" cy="834074"/>
              <a:chOff x="8499670" y="2038872"/>
              <a:chExt cx="2800758" cy="834074"/>
            </a:xfrm>
          </p:grpSpPr>
          <p:grpSp>
            <p:nvGrpSpPr>
              <p:cNvPr id="21" name="Group 10">
                <a:extLst>
                  <a:ext uri="{FF2B5EF4-FFF2-40B4-BE49-F238E27FC236}">
                    <a16:creationId xmlns:a16="http://schemas.microsoft.com/office/drawing/2014/main" id="{1EE77AB5-2FA5-8111-C863-9B7F5876D8DB}"/>
                  </a:ext>
                </a:extLst>
              </p:cNvPr>
              <p:cNvGrpSpPr/>
              <p:nvPr/>
            </p:nvGrpSpPr>
            <p:grpSpPr>
              <a:xfrm>
                <a:off x="11263987" y="2063879"/>
                <a:ext cx="36441" cy="398405"/>
                <a:chOff x="0" y="0"/>
                <a:chExt cx="14396" cy="157394"/>
              </a:xfrm>
            </p:grpSpPr>
            <p:sp>
              <p:nvSpPr>
                <p:cNvPr id="22" name="Freeform 11">
                  <a:extLst>
                    <a:ext uri="{FF2B5EF4-FFF2-40B4-BE49-F238E27FC236}">
                      <a16:creationId xmlns:a16="http://schemas.microsoft.com/office/drawing/2014/main" id="{99ECA0B8-EF55-43FA-A18E-531C658612E7}"/>
                    </a:ext>
                  </a:extLst>
                </p:cNvPr>
                <p:cNvSpPr/>
                <p:nvPr/>
              </p:nvSpPr>
              <p:spPr>
                <a:xfrm>
                  <a:off x="0"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23" name="TextBox 12">
                  <a:extLst>
                    <a:ext uri="{FF2B5EF4-FFF2-40B4-BE49-F238E27FC236}">
                      <a16:creationId xmlns:a16="http://schemas.microsoft.com/office/drawing/2014/main" id="{FE974C38-0BCD-42C9-6211-45C8B0FB97AA}"/>
                    </a:ext>
                  </a:extLst>
                </p:cNvPr>
                <p:cNvSpPr txBox="1"/>
                <p:nvPr/>
              </p:nvSpPr>
              <p:spPr>
                <a:xfrm>
                  <a:off x="0" y="-104775"/>
                  <a:ext cx="14396" cy="262169"/>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sp>
            <p:nvSpPr>
              <p:cNvPr id="25" name="TextBox 14">
                <a:extLst>
                  <a:ext uri="{FF2B5EF4-FFF2-40B4-BE49-F238E27FC236}">
                    <a16:creationId xmlns:a16="http://schemas.microsoft.com/office/drawing/2014/main" id="{57743182-3231-975A-722B-FB784CD182BA}"/>
                  </a:ext>
                </a:extLst>
              </p:cNvPr>
              <p:cNvSpPr txBox="1"/>
              <p:nvPr/>
            </p:nvSpPr>
            <p:spPr>
              <a:xfrm>
                <a:off x="8499670" y="2038872"/>
                <a:ext cx="2640916" cy="834074"/>
              </a:xfrm>
              <a:prstGeom prst="rect">
                <a:avLst/>
              </a:prstGeom>
            </p:spPr>
            <p:txBody>
              <a:bodyPr wrap="square" lIns="0" tIns="0" rIns="0" bIns="0" rtlCol="0" anchor="t">
                <a:spAutoFit/>
              </a:bodyPr>
              <a:lstStyle/>
              <a:p>
                <a:pPr algn="r" rtl="1">
                  <a:lnSpc>
                    <a:spcPts val="3425"/>
                  </a:lnSpc>
                  <a:spcBef>
                    <a:spcPct val="0"/>
                  </a:spcBef>
                  <a:defRPr/>
                </a:pPr>
                <a:r>
                  <a:rPr lang="ar-EG" sz="2446" dirty="0">
                    <a:solidFill>
                      <a:srgbClr val="BEE6DC"/>
                    </a:solidFill>
                    <a:latin typeface="Segoe UI"/>
                    <a:ea typeface="Segoe UI"/>
                    <a:cs typeface="Segoe UI"/>
                    <a:sym typeface="Segoe UI"/>
                    <a:rtl/>
                  </a:rPr>
                  <a:t>اليوم التدريبي الثاني</a:t>
                </a:r>
                <a:endParaRPr lang="ar-AE" sz="2446" dirty="0">
                  <a:solidFill>
                    <a:srgbClr val="BEE6DC"/>
                  </a:solidFill>
                  <a:latin typeface="Segoe UI"/>
                  <a:ea typeface="Segoe UI"/>
                  <a:cs typeface="Segoe UI"/>
                  <a:sym typeface="Segoe UI"/>
                  <a:rtl/>
                </a:endParaRPr>
              </a:p>
              <a:p>
                <a:pPr algn="r" rtl="1">
                  <a:lnSpc>
                    <a:spcPts val="3425"/>
                  </a:lnSpc>
                  <a:spcBef>
                    <a:spcPct val="0"/>
                  </a:spcBef>
                  <a:defRPr/>
                </a:pPr>
                <a:r>
                  <a:rPr lang="ar-AE" sz="2446" dirty="0">
                    <a:solidFill>
                      <a:srgbClr val="BEE6DC"/>
                    </a:solidFill>
                    <a:latin typeface="Segoe UI"/>
                    <a:ea typeface="Segoe UI"/>
                    <a:cs typeface="Segoe UI"/>
                    <a:sym typeface="Segoe UI"/>
                    <a:rtl/>
                  </a:rPr>
                  <a:t>الجلسة الثانية</a:t>
                </a:r>
                <a:endParaRPr lang="ar-EG" sz="2446" dirty="0">
                  <a:solidFill>
                    <a:srgbClr val="BEE6DC"/>
                  </a:solidFill>
                  <a:latin typeface="Segoe UI"/>
                  <a:ea typeface="Segoe UI"/>
                  <a:cs typeface="Segoe UI"/>
                  <a:sym typeface="Segoe UI"/>
                  <a:rtl/>
                </a:endParaRPr>
              </a:p>
            </p:txBody>
          </p:sp>
        </p:grpSp>
        <p:pic>
          <p:nvPicPr>
            <p:cNvPr id="2" name="صورة 1">
              <a:extLst>
                <a:ext uri="{FF2B5EF4-FFF2-40B4-BE49-F238E27FC236}">
                  <a16:creationId xmlns:a16="http://schemas.microsoft.com/office/drawing/2014/main" id="{0A56FC5D-C18D-A3A8-DBF9-63290DCB528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307427" y="2675610"/>
              <a:ext cx="323498" cy="413072"/>
            </a:xfrm>
            <a:prstGeom prst="rect">
              <a:avLst/>
            </a:prstGeom>
          </p:spPr>
        </p:pic>
      </p:grpSp>
      <p:grpSp>
        <p:nvGrpSpPr>
          <p:cNvPr id="17" name="مجموعة 16">
            <a:extLst>
              <a:ext uri="{FF2B5EF4-FFF2-40B4-BE49-F238E27FC236}">
                <a16:creationId xmlns:a16="http://schemas.microsoft.com/office/drawing/2014/main" id="{4FC67145-D986-32EA-A0E7-D23C4CB0601B}"/>
              </a:ext>
            </a:extLst>
          </p:cNvPr>
          <p:cNvGrpSpPr/>
          <p:nvPr/>
        </p:nvGrpSpPr>
        <p:grpSpPr>
          <a:xfrm>
            <a:off x="5149904" y="2329903"/>
            <a:ext cx="6530032" cy="1062022"/>
            <a:chOff x="5149904" y="2436930"/>
            <a:chExt cx="6530032" cy="1062022"/>
          </a:xfrm>
        </p:grpSpPr>
        <p:sp>
          <p:nvSpPr>
            <p:cNvPr id="19" name="Title 1">
              <a:extLst>
                <a:ext uri="{FF2B5EF4-FFF2-40B4-BE49-F238E27FC236}">
                  <a16:creationId xmlns:a16="http://schemas.microsoft.com/office/drawing/2014/main" id="{5692DAAF-0D9D-4DAA-11E3-1597D6528845}"/>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a:defRPr/>
              </a:pPr>
              <a:r>
                <a:rPr lang="ar-SA" sz="2500" dirty="0">
                  <a:solidFill>
                    <a:srgbClr val="8EE1DE"/>
                  </a:solidFill>
                  <a:latin typeface="SST Arabic Medium" panose="020B0604030504020204" pitchFamily="34" charset="-78"/>
                  <a:cs typeface="SST Arabic Medium" panose="020B0604030504020204" pitchFamily="34" charset="-78"/>
                </a:rPr>
                <a:t>تطوير الشخصية الكاريزمية - سحر المدرب</a:t>
              </a:r>
            </a:p>
          </p:txBody>
        </p:sp>
        <p:grpSp>
          <p:nvGrpSpPr>
            <p:cNvPr id="20" name="Group 3">
              <a:extLst>
                <a:ext uri="{FF2B5EF4-FFF2-40B4-BE49-F238E27FC236}">
                  <a16:creationId xmlns:a16="http://schemas.microsoft.com/office/drawing/2014/main" id="{65ED883E-65C1-CB86-EE23-FCA3BAF09F66}"/>
                </a:ext>
              </a:extLst>
            </p:cNvPr>
            <p:cNvGrpSpPr/>
            <p:nvPr/>
          </p:nvGrpSpPr>
          <p:grpSpPr>
            <a:xfrm>
              <a:off x="5149904" y="2436930"/>
              <a:ext cx="6406631" cy="1062022"/>
              <a:chOff x="-59571" y="-104775"/>
              <a:chExt cx="2531015" cy="419564"/>
            </a:xfrm>
          </p:grpSpPr>
          <p:sp>
            <p:nvSpPr>
              <p:cNvPr id="30" name="Freeform 4">
                <a:extLst>
                  <a:ext uri="{FF2B5EF4-FFF2-40B4-BE49-F238E27FC236}">
                    <a16:creationId xmlns:a16="http://schemas.microsoft.com/office/drawing/2014/main" id="{C34DC4A4-07F3-8780-BAAC-8A6F911D99F0}"/>
                  </a:ext>
                </a:extLst>
              </p:cNvPr>
              <p:cNvSpPr/>
              <p:nvPr/>
            </p:nvSpPr>
            <p:spPr>
              <a:xfrm>
                <a:off x="-59571" y="0"/>
                <a:ext cx="2531015"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pPr algn="r" rtl="1">
                  <a:defRPr/>
                </a:pPr>
                <a:endParaRPr lang="fr-FR" dirty="0">
                  <a:solidFill>
                    <a:prstClr val="black"/>
                  </a:solidFill>
                  <a:latin typeface="Calibri" panose="020F0502020204030204"/>
                </a:endParaRPr>
              </a:p>
            </p:txBody>
          </p:sp>
          <p:sp>
            <p:nvSpPr>
              <p:cNvPr id="31" name="TextBox 5">
                <a:extLst>
                  <a:ext uri="{FF2B5EF4-FFF2-40B4-BE49-F238E27FC236}">
                    <a16:creationId xmlns:a16="http://schemas.microsoft.com/office/drawing/2014/main" id="{F4AC5188-27D4-2F66-35B1-9C2B120A8DB0}"/>
                  </a:ext>
                </a:extLst>
              </p:cNvPr>
              <p:cNvSpPr txBox="1"/>
              <p:nvPr/>
            </p:nvSpPr>
            <p:spPr>
              <a:xfrm>
                <a:off x="0" y="-104775"/>
                <a:ext cx="2471444"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nvGrpSpPr>
            <p:cNvPr id="24" name="Group 6">
              <a:extLst>
                <a:ext uri="{FF2B5EF4-FFF2-40B4-BE49-F238E27FC236}">
                  <a16:creationId xmlns:a16="http://schemas.microsoft.com/office/drawing/2014/main" id="{5DAFB11A-AA16-CDCB-A33E-4262622FDA43}"/>
                </a:ext>
              </a:extLst>
            </p:cNvPr>
            <p:cNvGrpSpPr/>
            <p:nvPr/>
          </p:nvGrpSpPr>
          <p:grpSpPr>
            <a:xfrm>
              <a:off x="11556535" y="2702142"/>
              <a:ext cx="123401" cy="796809"/>
              <a:chOff x="0" y="0"/>
              <a:chExt cx="48751" cy="314789"/>
            </a:xfrm>
          </p:grpSpPr>
          <p:sp>
            <p:nvSpPr>
              <p:cNvPr id="28" name="Freeform 7">
                <a:extLst>
                  <a:ext uri="{FF2B5EF4-FFF2-40B4-BE49-F238E27FC236}">
                    <a16:creationId xmlns:a16="http://schemas.microsoft.com/office/drawing/2014/main" id="{A462898C-D167-F5B4-1D84-DFD2DA5F9EFD}"/>
                  </a:ext>
                </a:extLst>
              </p:cNvPr>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29" name="TextBox 8">
                <a:extLst>
                  <a:ext uri="{FF2B5EF4-FFF2-40B4-BE49-F238E27FC236}">
                    <a16:creationId xmlns:a16="http://schemas.microsoft.com/office/drawing/2014/main" id="{3C8F82A4-AEB2-E5D8-761D-ABEF07137BCF}"/>
                  </a:ext>
                </a:extLst>
              </p:cNvPr>
              <p:cNvSpPr txBox="1"/>
              <p:nvPr/>
            </p:nvSpPr>
            <p:spPr>
              <a:xfrm>
                <a:off x="0" y="-104775"/>
                <a:ext cx="48751"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spTree>
    <p:extLst>
      <p:ext uri="{BB962C8B-B14F-4D97-AF65-F5344CB8AC3E}">
        <p14:creationId xmlns:p14="http://schemas.microsoft.com/office/powerpoint/2010/main" val="9214329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982E5-44AF-85AD-2C77-9A20674E1A6D}"/>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FC3C27FF-55CA-3D81-1080-5318B43D8F49}"/>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4B8042B6-A278-7AB3-21AF-DB0B2D390121}"/>
              </a:ext>
            </a:extLst>
          </p:cNvPr>
          <p:cNvSpPr txBox="1"/>
          <p:nvPr/>
        </p:nvSpPr>
        <p:spPr>
          <a:xfrm>
            <a:off x="5173980" y="2521061"/>
            <a:ext cx="6101080" cy="2246769"/>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مرحباً بكم في الجلسة الثانية من برنامجنا التدريبي. سنتناول اليوم موضوعاً محورياً في عالم التدريب والتأثير: الشخصية الكاريزمية وكيفية تطويرها. </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الكاريزما هي تلك الجاذبية الخاصة التي تمكن صاحبها من التأثير في الآخرين والتواصل معهم بشكل استثنائي. </a:t>
            </a:r>
          </a:p>
        </p:txBody>
      </p:sp>
      <p:pic>
        <p:nvPicPr>
          <p:cNvPr id="2" name="صورة 1" descr="صورة تحتوي على رسوم متحركة, خيال/ صورة ظليلة, قصاصة فنية, توضيح&#10;&#10;قد يكون المحتوى الذي تم إنشاؤه بواسطة الذكاء الاصطناعي غير صحيح.">
            <a:extLst>
              <a:ext uri="{FF2B5EF4-FFF2-40B4-BE49-F238E27FC236}">
                <a16:creationId xmlns:a16="http://schemas.microsoft.com/office/drawing/2014/main" id="{52EEE601-7E94-1E7F-EFDD-34519A9BD8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flipV="1">
            <a:off x="1518215" y="2531218"/>
            <a:ext cx="2246770" cy="2246770"/>
          </a:xfrm>
          <a:prstGeom prst="rect">
            <a:avLst/>
          </a:prstGeom>
        </p:spPr>
      </p:pic>
    </p:spTree>
    <p:extLst>
      <p:ext uri="{BB962C8B-B14F-4D97-AF65-F5344CB8AC3E}">
        <p14:creationId xmlns:p14="http://schemas.microsoft.com/office/powerpoint/2010/main" val="15963508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6A8C5-B1B0-5152-51AF-D8702161C8B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F936E87-B456-BCDB-F838-5EC1F406C6C9}"/>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هل الكاريزما فطرية أم مكتسبة؟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1">
            <a:extLst>
              <a:ext uri="{FF2B5EF4-FFF2-40B4-BE49-F238E27FC236}">
                <a16:creationId xmlns:a16="http://schemas.microsoft.com/office/drawing/2014/main" id="{C55EF7CD-AB91-0127-203A-8DE5B432F8E0}"/>
              </a:ext>
            </a:extLst>
          </p:cNvPr>
          <p:cNvGrpSpPr/>
          <p:nvPr/>
        </p:nvGrpSpPr>
        <p:grpSpPr>
          <a:xfrm>
            <a:off x="6329680" y="785604"/>
            <a:ext cx="5601418" cy="965135"/>
            <a:chOff x="2611561" y="522813"/>
            <a:chExt cx="7653269" cy="965135"/>
          </a:xfrm>
        </p:grpSpPr>
        <p:grpSp>
          <p:nvGrpSpPr>
            <p:cNvPr id="3" name="Group 2">
              <a:extLst>
                <a:ext uri="{FF2B5EF4-FFF2-40B4-BE49-F238E27FC236}">
                  <a16:creationId xmlns:a16="http://schemas.microsoft.com/office/drawing/2014/main" id="{BB87D65E-6D3D-0B95-CF03-A8F01F7D91AB}"/>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B825DD72-856C-C874-FF98-C07DBF69812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914B9CCA-132C-9210-4C9B-83624BB653DE}"/>
                  </a:ext>
                </a:extLst>
              </p:cNvPr>
              <p:cNvGrpSpPr/>
              <p:nvPr/>
            </p:nvGrpSpPr>
            <p:grpSpPr>
              <a:xfrm>
                <a:off x="9256541" y="1479627"/>
                <a:ext cx="641667" cy="154294"/>
                <a:chOff x="9256541" y="1479627"/>
                <a:chExt cx="641667" cy="154294"/>
              </a:xfrm>
              <a:solidFill>
                <a:srgbClr val="627383"/>
              </a:solidFill>
            </p:grpSpPr>
            <p:sp>
              <p:nvSpPr>
                <p:cNvPr id="13" name="Arrow: Striped Right 10">
                  <a:extLst>
                    <a:ext uri="{FF2B5EF4-FFF2-40B4-BE49-F238E27FC236}">
                      <a16:creationId xmlns:a16="http://schemas.microsoft.com/office/drawing/2014/main" id="{E4CF1B62-BAE6-AA47-6A97-3D13A4DF135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1">
                  <a:extLst>
                    <a:ext uri="{FF2B5EF4-FFF2-40B4-BE49-F238E27FC236}">
                      <a16:creationId xmlns:a16="http://schemas.microsoft.com/office/drawing/2014/main" id="{CA3B9A4F-7A8D-35B4-B0CC-9624FC80AF81}"/>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2">
                  <a:extLst>
                    <a:ext uri="{FF2B5EF4-FFF2-40B4-BE49-F238E27FC236}">
                      <a16:creationId xmlns:a16="http://schemas.microsoft.com/office/drawing/2014/main" id="{AAD9FE24-E067-CAAF-9D05-4AB65A91DF1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AF4B6723-FBA5-CF3C-FE59-C4BB4CE9A622}"/>
                  </a:ext>
                </a:extLst>
              </p:cNvPr>
              <p:cNvGrpSpPr/>
              <p:nvPr/>
            </p:nvGrpSpPr>
            <p:grpSpPr>
              <a:xfrm>
                <a:off x="2941058" y="1479627"/>
                <a:ext cx="641667" cy="154294"/>
                <a:chOff x="9256541" y="1479627"/>
                <a:chExt cx="641667" cy="154294"/>
              </a:xfrm>
              <a:solidFill>
                <a:srgbClr val="627383"/>
              </a:solidFill>
            </p:grpSpPr>
            <p:sp>
              <p:nvSpPr>
                <p:cNvPr id="10" name="Arrow: Striped Right 7">
                  <a:extLst>
                    <a:ext uri="{FF2B5EF4-FFF2-40B4-BE49-F238E27FC236}">
                      <a16:creationId xmlns:a16="http://schemas.microsoft.com/office/drawing/2014/main" id="{904AA24D-335A-22DF-3102-8B324096F5E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8">
                  <a:extLst>
                    <a:ext uri="{FF2B5EF4-FFF2-40B4-BE49-F238E27FC236}">
                      <a16:creationId xmlns:a16="http://schemas.microsoft.com/office/drawing/2014/main" id="{9503A520-4E10-3DB1-FB46-4145DA1A0E01}"/>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9">
                  <a:extLst>
                    <a:ext uri="{FF2B5EF4-FFF2-40B4-BE49-F238E27FC236}">
                      <a16:creationId xmlns:a16="http://schemas.microsoft.com/office/drawing/2014/main" id="{C4D32EAF-AE78-07D7-2C98-2331712FD5A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FA8D3083-77DB-7B78-3DCB-7E1E441E6388}"/>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تعريف الكاريزما</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7" name="مربع نص 16">
            <a:extLst>
              <a:ext uri="{FF2B5EF4-FFF2-40B4-BE49-F238E27FC236}">
                <a16:creationId xmlns:a16="http://schemas.microsoft.com/office/drawing/2014/main" id="{2C583DC1-DDB6-C50D-21D3-0BBCE9AF89FF}"/>
              </a:ext>
            </a:extLst>
          </p:cNvPr>
          <p:cNvSpPr txBox="1"/>
          <p:nvPr/>
        </p:nvSpPr>
        <p:spPr>
          <a:xfrm>
            <a:off x="2025650" y="2734227"/>
            <a:ext cx="8140700" cy="1936428"/>
          </a:xfrm>
          <a:prstGeom prst="rect">
            <a:avLst/>
          </a:prstGeom>
          <a:noFill/>
        </p:spPr>
        <p:txBody>
          <a:bodyPr wrap="square">
            <a:spAutoFit/>
          </a:bodyPr>
          <a:lstStyle/>
          <a:p>
            <a:pPr algn="just" rtl="1">
              <a:lnSpc>
                <a:spcPct val="107000"/>
              </a:lnSpc>
              <a:buNone/>
            </a:pPr>
            <a:r>
              <a:rPr lang="ar-SA" sz="2800" b="1"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الكاريزما</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كلمة يونانية الأصل تعني "الهبة الإلهية". لكن الدراسات الحديثة في علم النفس الاجتماعي تشير إلى أنها مجموعة من المهارات والسلوكيات القابلة للتعلم والتطوير. تعرف الدكتورة أوليفيا فوكس كابان، أستاذة القيادة في جامعة كاليفورنيا، الكاريزما بأنها: "القدرة على التأثير في الآخرين من خلال الجاذبية الشخصية والحضور القوي".</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92388993"/>
      </p:ext>
    </p:extLst>
  </p:cSld>
  <p:clrMapOvr>
    <a:masterClrMapping/>
  </p:clrMapOvr>
  <p:transition spd="slow">
    <p:wip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6D4AB-14C3-33F4-FA84-7C5955318D4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A9837A0-9BAA-7131-2305-77EE66E02ADE}"/>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هل الكاريزما فطرية أم مكتسبة؟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 name="Group 1">
            <a:extLst>
              <a:ext uri="{FF2B5EF4-FFF2-40B4-BE49-F238E27FC236}">
                <a16:creationId xmlns:a16="http://schemas.microsoft.com/office/drawing/2014/main" id="{1491D1A0-915E-EFE8-65AE-AE21946A2C5F}"/>
              </a:ext>
            </a:extLst>
          </p:cNvPr>
          <p:cNvGrpSpPr/>
          <p:nvPr/>
        </p:nvGrpSpPr>
        <p:grpSpPr>
          <a:xfrm>
            <a:off x="6329680" y="785604"/>
            <a:ext cx="5601418" cy="965135"/>
            <a:chOff x="2611561" y="522813"/>
            <a:chExt cx="7653269" cy="965135"/>
          </a:xfrm>
        </p:grpSpPr>
        <p:grpSp>
          <p:nvGrpSpPr>
            <p:cNvPr id="3" name="Group 2">
              <a:extLst>
                <a:ext uri="{FF2B5EF4-FFF2-40B4-BE49-F238E27FC236}">
                  <a16:creationId xmlns:a16="http://schemas.microsoft.com/office/drawing/2014/main" id="{2AAC7C2A-50D0-597C-0F45-E768632394DE}"/>
                </a:ext>
              </a:extLst>
            </p:cNvPr>
            <p:cNvGrpSpPr/>
            <p:nvPr/>
          </p:nvGrpSpPr>
          <p:grpSpPr>
            <a:xfrm>
              <a:off x="2698136" y="1333654"/>
              <a:ext cx="6957150" cy="154294"/>
              <a:chOff x="2941058" y="1479627"/>
              <a:chExt cx="6957150" cy="154294"/>
            </a:xfrm>
          </p:grpSpPr>
          <p:sp>
            <p:nvSpPr>
              <p:cNvPr id="5" name="Oval 4">
                <a:extLst>
                  <a:ext uri="{FF2B5EF4-FFF2-40B4-BE49-F238E27FC236}">
                    <a16:creationId xmlns:a16="http://schemas.microsoft.com/office/drawing/2014/main" id="{3D62E4CC-FBAF-BF3E-5F28-233AA459294C}"/>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 name="Group 5">
                <a:extLst>
                  <a:ext uri="{FF2B5EF4-FFF2-40B4-BE49-F238E27FC236}">
                    <a16:creationId xmlns:a16="http://schemas.microsoft.com/office/drawing/2014/main" id="{BA5E32BD-9F8C-CD5A-9C03-DF10802CFBC4}"/>
                  </a:ext>
                </a:extLst>
              </p:cNvPr>
              <p:cNvGrpSpPr/>
              <p:nvPr/>
            </p:nvGrpSpPr>
            <p:grpSpPr>
              <a:xfrm>
                <a:off x="9256541" y="1479627"/>
                <a:ext cx="641667" cy="154294"/>
                <a:chOff x="9256541" y="1479627"/>
                <a:chExt cx="641667" cy="154294"/>
              </a:xfrm>
              <a:solidFill>
                <a:srgbClr val="627383"/>
              </a:solidFill>
            </p:grpSpPr>
            <p:sp>
              <p:nvSpPr>
                <p:cNvPr id="13" name="Arrow: Striped Right 10">
                  <a:extLst>
                    <a:ext uri="{FF2B5EF4-FFF2-40B4-BE49-F238E27FC236}">
                      <a16:creationId xmlns:a16="http://schemas.microsoft.com/office/drawing/2014/main" id="{4E8C9A9A-CA5E-DF22-53F3-CA0EFAE9D77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1">
                  <a:extLst>
                    <a:ext uri="{FF2B5EF4-FFF2-40B4-BE49-F238E27FC236}">
                      <a16:creationId xmlns:a16="http://schemas.microsoft.com/office/drawing/2014/main" id="{6360E9EB-D0C7-9E2B-D013-364A62BEC9F3}"/>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Arrow: Striped Right 12">
                  <a:extLst>
                    <a:ext uri="{FF2B5EF4-FFF2-40B4-BE49-F238E27FC236}">
                      <a16:creationId xmlns:a16="http://schemas.microsoft.com/office/drawing/2014/main" id="{B1948969-52C2-0C53-167B-44A3FF90899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7" name="Group 6">
                <a:extLst>
                  <a:ext uri="{FF2B5EF4-FFF2-40B4-BE49-F238E27FC236}">
                    <a16:creationId xmlns:a16="http://schemas.microsoft.com/office/drawing/2014/main" id="{6B0CB6CC-B4F9-DEE4-735D-D4B47B5F0FC6}"/>
                  </a:ext>
                </a:extLst>
              </p:cNvPr>
              <p:cNvGrpSpPr/>
              <p:nvPr/>
            </p:nvGrpSpPr>
            <p:grpSpPr>
              <a:xfrm>
                <a:off x="2941058" y="1479627"/>
                <a:ext cx="641667" cy="154294"/>
                <a:chOff x="9256541" y="1479627"/>
                <a:chExt cx="641667" cy="154294"/>
              </a:xfrm>
              <a:solidFill>
                <a:srgbClr val="627383"/>
              </a:solidFill>
            </p:grpSpPr>
            <p:sp>
              <p:nvSpPr>
                <p:cNvPr id="10" name="Arrow: Striped Right 7">
                  <a:extLst>
                    <a:ext uri="{FF2B5EF4-FFF2-40B4-BE49-F238E27FC236}">
                      <a16:creationId xmlns:a16="http://schemas.microsoft.com/office/drawing/2014/main" id="{F564A231-9FBF-C330-91E3-97EB654EE9CA}"/>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8">
                  <a:extLst>
                    <a:ext uri="{FF2B5EF4-FFF2-40B4-BE49-F238E27FC236}">
                      <a16:creationId xmlns:a16="http://schemas.microsoft.com/office/drawing/2014/main" id="{0876B456-8420-5736-79D3-24D5F07D414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Arrow: Striped Right 9">
                  <a:extLst>
                    <a:ext uri="{FF2B5EF4-FFF2-40B4-BE49-F238E27FC236}">
                      <a16:creationId xmlns:a16="http://schemas.microsoft.com/office/drawing/2014/main" id="{AAFA1130-F891-7042-26EB-57F4DF0C22A0}"/>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4" name="TextBox 3">
              <a:extLst>
                <a:ext uri="{FF2B5EF4-FFF2-40B4-BE49-F238E27FC236}">
                  <a16:creationId xmlns:a16="http://schemas.microsoft.com/office/drawing/2014/main" id="{13D2C99C-559F-1479-3CB2-9F1BC3E601E0}"/>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مكوّنات الكاريزما الأساسية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7" name="Group 30">
            <a:extLst>
              <a:ext uri="{FF2B5EF4-FFF2-40B4-BE49-F238E27FC236}">
                <a16:creationId xmlns:a16="http://schemas.microsoft.com/office/drawing/2014/main" id="{E6FFF77E-E85D-76B4-FFD4-552C4C61B0EC}"/>
              </a:ext>
            </a:extLst>
          </p:cNvPr>
          <p:cNvGrpSpPr/>
          <p:nvPr/>
        </p:nvGrpSpPr>
        <p:grpSpPr>
          <a:xfrm>
            <a:off x="6749751" y="2758180"/>
            <a:ext cx="2492460" cy="2805429"/>
            <a:chOff x="7663927" y="2545254"/>
            <a:chExt cx="2492460" cy="2805429"/>
          </a:xfrm>
        </p:grpSpPr>
        <p:sp>
          <p:nvSpPr>
            <p:cNvPr id="29" name="Shape">
              <a:extLst>
                <a:ext uri="{FF2B5EF4-FFF2-40B4-BE49-F238E27FC236}">
                  <a16:creationId xmlns:a16="http://schemas.microsoft.com/office/drawing/2014/main" id="{091AE7DE-0712-481A-71A3-2B680EBC226D}"/>
                </a:ext>
              </a:extLst>
            </p:cNvPr>
            <p:cNvSpPr/>
            <p:nvPr/>
          </p:nvSpPr>
          <p:spPr>
            <a:xfrm flipH="1">
              <a:off x="8547044" y="3428375"/>
              <a:ext cx="1358402" cy="1358402"/>
            </a:xfrm>
            <a:custGeom>
              <a:avLst/>
              <a:gdLst/>
              <a:ahLst/>
              <a:cxnLst>
                <a:cxn ang="0">
                  <a:pos x="wd2" y="hd2"/>
                </a:cxn>
                <a:cxn ang="5400000">
                  <a:pos x="wd2" y="hd2"/>
                </a:cxn>
                <a:cxn ang="10800000">
                  <a:pos x="wd2" y="hd2"/>
                </a:cxn>
                <a:cxn ang="16200000">
                  <a:pos x="wd2" y="hd2"/>
                </a:cxn>
              </a:cxnLst>
              <a:rect l="0" t="0" r="r" b="b"/>
              <a:pathLst>
                <a:path w="21600" h="21600" extrusionOk="0">
                  <a:moveTo>
                    <a:pt x="13991" y="479"/>
                  </a:moveTo>
                  <a:cubicBezTo>
                    <a:pt x="12983" y="166"/>
                    <a:pt x="11911" y="0"/>
                    <a:pt x="10800" y="0"/>
                  </a:cubicBezTo>
                  <a:cubicBezTo>
                    <a:pt x="4838" y="0"/>
                    <a:pt x="0" y="4832"/>
                    <a:pt x="0" y="10800"/>
                  </a:cubicBezTo>
                  <a:cubicBezTo>
                    <a:pt x="0" y="16762"/>
                    <a:pt x="4832" y="21600"/>
                    <a:pt x="10800" y="21600"/>
                  </a:cubicBezTo>
                  <a:cubicBezTo>
                    <a:pt x="16762" y="21600"/>
                    <a:pt x="21600" y="16768"/>
                    <a:pt x="21600" y="10800"/>
                  </a:cubicBezTo>
                  <a:cubicBezTo>
                    <a:pt x="21600" y="9798"/>
                    <a:pt x="21453" y="8834"/>
                    <a:pt x="21198" y="7915"/>
                  </a:cubicBezTo>
                  <a:cubicBezTo>
                    <a:pt x="17706" y="6830"/>
                    <a:pt x="14974" y="4015"/>
                    <a:pt x="13991" y="479"/>
                  </a:cubicBezTo>
                  <a:close/>
                </a:path>
              </a:pathLst>
            </a:custGeom>
            <a:solidFill>
              <a:srgbClr val="3D8E92"/>
            </a:solidFill>
            <a:ln>
              <a:noFill/>
            </a:ln>
          </p:spPr>
          <p:txBody>
            <a:bodyPr vert="horz" wrap="square" lIns="68580" tIns="34290" rIns="68580" bIns="34290" numCol="1" anchor="ctr" anchorCtr="0" compatLnSpc="1">
              <a:prstTxWarp prst="textNoShape">
                <a:avLst/>
              </a:prstTxWarp>
            </a:bodyPr>
            <a:lstStyle/>
            <a:p>
              <a:pPr algn="ctr">
                <a:defRPr/>
              </a:pPr>
              <a:r>
                <a:rPr lang="en-US" sz="4500" b="1" kern="0" dirty="0">
                  <a:solidFill>
                    <a:prstClr val="white"/>
                  </a:solidFill>
                  <a:effectLst>
                    <a:outerShdw blurRad="38100" dist="38100" dir="2700000" algn="tl">
                      <a:srgbClr val="000000">
                        <a:alpha val="43137"/>
                      </a:srgbClr>
                    </a:outerShdw>
                  </a:effectLst>
                </a:rPr>
                <a:t>01</a:t>
              </a:r>
              <a:endParaRPr sz="4500" b="1" kern="0" dirty="0">
                <a:solidFill>
                  <a:prstClr val="white"/>
                </a:solidFill>
                <a:effectLst>
                  <a:outerShdw blurRad="38100" dist="38100" dir="2700000" algn="tl">
                    <a:srgbClr val="000000">
                      <a:alpha val="43137"/>
                    </a:srgbClr>
                  </a:outerShdw>
                </a:effectLst>
              </a:endParaRPr>
            </a:p>
          </p:txBody>
        </p:sp>
        <p:sp>
          <p:nvSpPr>
            <p:cNvPr id="30" name="Shape">
              <a:extLst>
                <a:ext uri="{FF2B5EF4-FFF2-40B4-BE49-F238E27FC236}">
                  <a16:creationId xmlns:a16="http://schemas.microsoft.com/office/drawing/2014/main" id="{17C8EB1C-782A-3612-C2EA-B690DECF096E}"/>
                </a:ext>
              </a:extLst>
            </p:cNvPr>
            <p:cNvSpPr/>
            <p:nvPr/>
          </p:nvSpPr>
          <p:spPr>
            <a:xfrm flipH="1">
              <a:off x="7663927" y="2545254"/>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4833"/>
                    <a:pt x="0" y="10803"/>
                  </a:cubicBezTo>
                  <a:cubicBezTo>
                    <a:pt x="0" y="11806"/>
                    <a:pt x="147" y="12770"/>
                    <a:pt x="402" y="13689"/>
                  </a:cubicBezTo>
                  <a:cubicBezTo>
                    <a:pt x="1385" y="17233"/>
                    <a:pt x="4111" y="20042"/>
                    <a:pt x="7609" y="21121"/>
                  </a:cubicBezTo>
                  <a:cubicBezTo>
                    <a:pt x="8617" y="21434"/>
                    <a:pt x="9689" y="21600"/>
                    <a:pt x="10800" y="21600"/>
                  </a:cubicBezTo>
                  <a:cubicBezTo>
                    <a:pt x="11911" y="21600"/>
                    <a:pt x="12983" y="21434"/>
                    <a:pt x="13991" y="21121"/>
                  </a:cubicBezTo>
                  <a:cubicBezTo>
                    <a:pt x="14974" y="17578"/>
                    <a:pt x="17700" y="14768"/>
                    <a:pt x="21198" y="13689"/>
                  </a:cubicBezTo>
                  <a:cubicBezTo>
                    <a:pt x="21453" y="12770"/>
                    <a:pt x="21600" y="11806"/>
                    <a:pt x="21600" y="10803"/>
                  </a:cubicBezTo>
                  <a:cubicBezTo>
                    <a:pt x="21600" y="4833"/>
                    <a:pt x="16768" y="0"/>
                    <a:pt x="10800" y="0"/>
                  </a:cubicBezTo>
                  <a:close/>
                </a:path>
              </a:pathLst>
            </a:custGeom>
            <a:solidFill>
              <a:srgbClr val="9ACCCE"/>
            </a:solidFill>
            <a:ln w="12700">
              <a:miter lim="400000"/>
            </a:ln>
          </p:spPr>
          <p:txBody>
            <a:bodyPr lIns="28575" tIns="28575" rIns="28575" bIns="28575" anchor="ctr"/>
            <a:lstStyle/>
            <a:p>
              <a:pPr>
                <a:defRPr sz="3000"/>
              </a:pPr>
              <a:endParaRPr sz="2250" kern="0">
                <a:solidFill>
                  <a:prstClr val="black"/>
                </a:solidFill>
              </a:endParaRPr>
            </a:p>
          </p:txBody>
        </p:sp>
        <p:sp>
          <p:nvSpPr>
            <p:cNvPr id="31" name="TextBox 34">
              <a:extLst>
                <a:ext uri="{FF2B5EF4-FFF2-40B4-BE49-F238E27FC236}">
                  <a16:creationId xmlns:a16="http://schemas.microsoft.com/office/drawing/2014/main" id="{FD6A14F2-9A2E-2474-2D99-D463E317D6B7}"/>
                </a:ext>
              </a:extLst>
            </p:cNvPr>
            <p:cNvSpPr txBox="1"/>
            <p:nvPr/>
          </p:nvSpPr>
          <p:spPr>
            <a:xfrm>
              <a:off x="8547044" y="4867666"/>
              <a:ext cx="1609343" cy="483017"/>
            </a:xfrm>
            <a:prstGeom prst="rect">
              <a:avLst/>
            </a:prstGeom>
            <a:noFill/>
          </p:spPr>
          <p:txBody>
            <a:bodyPr wrap="square">
              <a:spAutoFit/>
            </a:bodyPr>
            <a:lstStyle/>
            <a:p>
              <a:pPr algn="ctr">
                <a:lnSpc>
                  <a:spcPct val="115000"/>
                </a:lnSpc>
                <a:spcAft>
                  <a:spcPts val="800"/>
                </a:spcAft>
              </a:pPr>
              <a:r>
                <a:rPr lang="fr-FR" sz="2400" b="1" dirty="0" err="1">
                  <a:latin typeface="Times New Roman" panose="02020603050405020304" pitchFamily="18" charset="0"/>
                  <a:ea typeface="Calibri" panose="020F0502020204030204" pitchFamily="34" charset="0"/>
                  <a:cs typeface="Adobe Arabic" panose="02040503050201020203" pitchFamily="18" charset="-78"/>
                </a:rPr>
                <a:t>Presence</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3" name="Group 42">
            <a:extLst>
              <a:ext uri="{FF2B5EF4-FFF2-40B4-BE49-F238E27FC236}">
                <a16:creationId xmlns:a16="http://schemas.microsoft.com/office/drawing/2014/main" id="{F544D233-4156-EB11-2564-5F6B82BC3E7A}"/>
              </a:ext>
            </a:extLst>
          </p:cNvPr>
          <p:cNvGrpSpPr/>
          <p:nvPr/>
        </p:nvGrpSpPr>
        <p:grpSpPr>
          <a:xfrm>
            <a:off x="4983521" y="2758180"/>
            <a:ext cx="2492457" cy="2805429"/>
            <a:chOff x="5897695" y="2545254"/>
            <a:chExt cx="2492457" cy="2805429"/>
          </a:xfrm>
        </p:grpSpPr>
        <p:sp>
          <p:nvSpPr>
            <p:cNvPr id="45" name="Shape">
              <a:extLst>
                <a:ext uri="{FF2B5EF4-FFF2-40B4-BE49-F238E27FC236}">
                  <a16:creationId xmlns:a16="http://schemas.microsoft.com/office/drawing/2014/main" id="{DA80C36A-44FD-C996-0DBA-B6D09DE47839}"/>
                </a:ext>
              </a:extLst>
            </p:cNvPr>
            <p:cNvSpPr/>
            <p:nvPr/>
          </p:nvSpPr>
          <p:spPr>
            <a:xfrm flipH="1">
              <a:off x="6780809" y="3428372"/>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21198" y="7911"/>
                  </a:moveTo>
                  <a:cubicBezTo>
                    <a:pt x="17700" y="6832"/>
                    <a:pt x="14974" y="4016"/>
                    <a:pt x="13991" y="479"/>
                  </a:cubicBezTo>
                  <a:cubicBezTo>
                    <a:pt x="12983" y="166"/>
                    <a:pt x="11911" y="0"/>
                    <a:pt x="10800" y="0"/>
                  </a:cubicBezTo>
                  <a:cubicBezTo>
                    <a:pt x="9689" y="0"/>
                    <a:pt x="8617" y="166"/>
                    <a:pt x="7609" y="479"/>
                  </a:cubicBezTo>
                  <a:cubicBezTo>
                    <a:pt x="4111" y="1558"/>
                    <a:pt x="1385" y="4374"/>
                    <a:pt x="402" y="7911"/>
                  </a:cubicBezTo>
                  <a:cubicBezTo>
                    <a:pt x="147" y="8830"/>
                    <a:pt x="0" y="9794"/>
                    <a:pt x="0" y="10797"/>
                  </a:cubicBezTo>
                  <a:cubicBezTo>
                    <a:pt x="0" y="16760"/>
                    <a:pt x="4832" y="21600"/>
                    <a:pt x="10800" y="21600"/>
                  </a:cubicBezTo>
                  <a:cubicBezTo>
                    <a:pt x="16762" y="21600"/>
                    <a:pt x="21600" y="16767"/>
                    <a:pt x="21600" y="10797"/>
                  </a:cubicBezTo>
                  <a:cubicBezTo>
                    <a:pt x="21600" y="9794"/>
                    <a:pt x="21453" y="8830"/>
                    <a:pt x="21198" y="7911"/>
                  </a:cubicBezTo>
                  <a:close/>
                </a:path>
              </a:pathLst>
            </a:custGeom>
            <a:solidFill>
              <a:srgbClr val="FFCC5E"/>
            </a:solidFill>
            <a:ln>
              <a:noFill/>
            </a:ln>
          </p:spPr>
          <p:txBody>
            <a:bodyPr vert="horz" wrap="square" lIns="68580" tIns="34290" rIns="68580" bIns="34290" numCol="1" anchor="ctr" anchorCtr="0" compatLnSpc="1">
              <a:prstTxWarp prst="textNoShape">
                <a:avLst/>
              </a:prstTxWarp>
            </a:bodyPr>
            <a:lstStyle/>
            <a:p>
              <a:pPr algn="ctr">
                <a:defRPr/>
              </a:pPr>
              <a:r>
                <a:rPr lang="en-US" sz="4500" b="1" kern="0" dirty="0">
                  <a:solidFill>
                    <a:prstClr val="white"/>
                  </a:solidFill>
                  <a:effectLst>
                    <a:outerShdw blurRad="38100" dist="38100" dir="2700000" algn="tl">
                      <a:srgbClr val="000000">
                        <a:alpha val="43137"/>
                      </a:srgbClr>
                    </a:outerShdw>
                  </a:effectLst>
                </a:rPr>
                <a:t>02</a:t>
              </a:r>
              <a:endParaRPr sz="4500" b="1" kern="0" dirty="0">
                <a:solidFill>
                  <a:prstClr val="white"/>
                </a:solidFill>
                <a:effectLst>
                  <a:outerShdw blurRad="38100" dist="38100" dir="2700000" algn="tl">
                    <a:srgbClr val="000000">
                      <a:alpha val="43137"/>
                    </a:srgbClr>
                  </a:outerShdw>
                </a:effectLst>
              </a:endParaRPr>
            </a:p>
          </p:txBody>
        </p:sp>
        <p:sp>
          <p:nvSpPr>
            <p:cNvPr id="46" name="Shape">
              <a:extLst>
                <a:ext uri="{FF2B5EF4-FFF2-40B4-BE49-F238E27FC236}">
                  <a16:creationId xmlns:a16="http://schemas.microsoft.com/office/drawing/2014/main" id="{A8494973-539A-4ABC-D921-CD4AFA40C486}"/>
                </a:ext>
              </a:extLst>
            </p:cNvPr>
            <p:cNvSpPr/>
            <p:nvPr/>
          </p:nvSpPr>
          <p:spPr>
            <a:xfrm flipH="1">
              <a:off x="5897695" y="2545254"/>
              <a:ext cx="1358395" cy="13580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4833"/>
                    <a:pt x="0" y="10803"/>
                  </a:cubicBezTo>
                  <a:cubicBezTo>
                    <a:pt x="0" y="11806"/>
                    <a:pt x="147" y="12770"/>
                    <a:pt x="402" y="13689"/>
                  </a:cubicBezTo>
                  <a:cubicBezTo>
                    <a:pt x="1385" y="17233"/>
                    <a:pt x="4111" y="20042"/>
                    <a:pt x="7609" y="21121"/>
                  </a:cubicBezTo>
                  <a:cubicBezTo>
                    <a:pt x="8617" y="21434"/>
                    <a:pt x="9689" y="21600"/>
                    <a:pt x="10800" y="21600"/>
                  </a:cubicBezTo>
                  <a:cubicBezTo>
                    <a:pt x="11911" y="21600"/>
                    <a:pt x="12983" y="21434"/>
                    <a:pt x="13992" y="21121"/>
                  </a:cubicBezTo>
                  <a:cubicBezTo>
                    <a:pt x="14974" y="17578"/>
                    <a:pt x="17700" y="14768"/>
                    <a:pt x="21198" y="13689"/>
                  </a:cubicBezTo>
                  <a:cubicBezTo>
                    <a:pt x="21453" y="12770"/>
                    <a:pt x="21600" y="11806"/>
                    <a:pt x="21600" y="10803"/>
                  </a:cubicBezTo>
                  <a:cubicBezTo>
                    <a:pt x="21600" y="4833"/>
                    <a:pt x="16762" y="0"/>
                    <a:pt x="10800" y="0"/>
                  </a:cubicBezTo>
                  <a:close/>
                </a:path>
              </a:pathLst>
            </a:custGeom>
            <a:solidFill>
              <a:srgbClr val="FFE3A3"/>
            </a:solidFill>
            <a:ln w="12700">
              <a:miter lim="400000"/>
            </a:ln>
          </p:spPr>
          <p:txBody>
            <a:bodyPr lIns="28575" tIns="28575" rIns="28575" bIns="28575" anchor="ctr"/>
            <a:lstStyle/>
            <a:p>
              <a:pPr>
                <a:defRPr sz="3000"/>
              </a:pPr>
              <a:endParaRPr sz="2250" kern="0" dirty="0">
                <a:solidFill>
                  <a:prstClr val="black"/>
                </a:solidFill>
              </a:endParaRPr>
            </a:p>
          </p:txBody>
        </p:sp>
        <p:sp>
          <p:nvSpPr>
            <p:cNvPr id="47" name="TextBox 46">
              <a:extLst>
                <a:ext uri="{FF2B5EF4-FFF2-40B4-BE49-F238E27FC236}">
                  <a16:creationId xmlns:a16="http://schemas.microsoft.com/office/drawing/2014/main" id="{49262248-E305-C0CB-D285-B2CA4C2B7843}"/>
                </a:ext>
              </a:extLst>
            </p:cNvPr>
            <p:cNvSpPr txBox="1"/>
            <p:nvPr/>
          </p:nvSpPr>
          <p:spPr>
            <a:xfrm>
              <a:off x="6780809" y="4867666"/>
              <a:ext cx="1609343" cy="483017"/>
            </a:xfrm>
            <a:prstGeom prst="rect">
              <a:avLst/>
            </a:prstGeom>
            <a:noFill/>
          </p:spPr>
          <p:txBody>
            <a:bodyPr wrap="square">
              <a:spAutoFit/>
            </a:bodyPr>
            <a:lstStyle/>
            <a:p>
              <a:pPr algn="ctr">
                <a:lnSpc>
                  <a:spcPct val="115000"/>
                </a:lnSpc>
                <a:spcAft>
                  <a:spcPts val="800"/>
                </a:spcAft>
              </a:pPr>
              <a:r>
                <a:rPr lang="fr-FR" sz="2400" b="1" dirty="0">
                  <a:latin typeface="Times New Roman" panose="02020603050405020304" pitchFamily="18" charset="0"/>
                  <a:ea typeface="Calibri" panose="020F0502020204030204" pitchFamily="34" charset="0"/>
                  <a:cs typeface="Adobe Arabic" panose="02040503050201020203" pitchFamily="18" charset="-78"/>
                </a:rPr>
                <a:t>Power</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9" name="Group 36">
            <a:extLst>
              <a:ext uri="{FF2B5EF4-FFF2-40B4-BE49-F238E27FC236}">
                <a16:creationId xmlns:a16="http://schemas.microsoft.com/office/drawing/2014/main" id="{E3578B21-8215-691E-25C6-D46D49DC0AAF}"/>
              </a:ext>
            </a:extLst>
          </p:cNvPr>
          <p:cNvGrpSpPr/>
          <p:nvPr/>
        </p:nvGrpSpPr>
        <p:grpSpPr>
          <a:xfrm>
            <a:off x="3177143" y="2758180"/>
            <a:ext cx="2407129" cy="2805429"/>
            <a:chOff x="4091317" y="2545254"/>
            <a:chExt cx="2407129" cy="2805429"/>
          </a:xfrm>
        </p:grpSpPr>
        <p:sp>
          <p:nvSpPr>
            <p:cNvPr id="51" name="Shape">
              <a:extLst>
                <a:ext uri="{FF2B5EF4-FFF2-40B4-BE49-F238E27FC236}">
                  <a16:creationId xmlns:a16="http://schemas.microsoft.com/office/drawing/2014/main" id="{6DD2A5CC-91D4-CB18-1617-6B93DD8F253E}"/>
                </a:ext>
              </a:extLst>
            </p:cNvPr>
            <p:cNvSpPr/>
            <p:nvPr/>
          </p:nvSpPr>
          <p:spPr>
            <a:xfrm flipH="1">
              <a:off x="5014578" y="3428372"/>
              <a:ext cx="1358395" cy="1358004"/>
            </a:xfrm>
            <a:custGeom>
              <a:avLst/>
              <a:gdLst/>
              <a:ahLst/>
              <a:cxnLst>
                <a:cxn ang="0">
                  <a:pos x="wd2" y="hd2"/>
                </a:cxn>
                <a:cxn ang="5400000">
                  <a:pos x="wd2" y="hd2"/>
                </a:cxn>
                <a:cxn ang="10800000">
                  <a:pos x="wd2" y="hd2"/>
                </a:cxn>
                <a:cxn ang="16200000">
                  <a:pos x="wd2" y="hd2"/>
                </a:cxn>
              </a:cxnLst>
              <a:rect l="0" t="0" r="r" b="b"/>
              <a:pathLst>
                <a:path w="21600" h="21600" extrusionOk="0">
                  <a:moveTo>
                    <a:pt x="21198" y="7911"/>
                  </a:moveTo>
                  <a:cubicBezTo>
                    <a:pt x="17700" y="6832"/>
                    <a:pt x="14974" y="4016"/>
                    <a:pt x="13992" y="479"/>
                  </a:cubicBezTo>
                  <a:cubicBezTo>
                    <a:pt x="12983" y="166"/>
                    <a:pt x="11911" y="0"/>
                    <a:pt x="10800" y="0"/>
                  </a:cubicBezTo>
                  <a:cubicBezTo>
                    <a:pt x="9689" y="0"/>
                    <a:pt x="8617" y="166"/>
                    <a:pt x="7609" y="479"/>
                  </a:cubicBezTo>
                  <a:cubicBezTo>
                    <a:pt x="4111" y="1558"/>
                    <a:pt x="1385" y="4374"/>
                    <a:pt x="402" y="7911"/>
                  </a:cubicBezTo>
                  <a:cubicBezTo>
                    <a:pt x="147" y="8830"/>
                    <a:pt x="0" y="9794"/>
                    <a:pt x="0" y="10797"/>
                  </a:cubicBezTo>
                  <a:cubicBezTo>
                    <a:pt x="0" y="16760"/>
                    <a:pt x="4832" y="21600"/>
                    <a:pt x="10800" y="21600"/>
                  </a:cubicBezTo>
                  <a:cubicBezTo>
                    <a:pt x="16762" y="21600"/>
                    <a:pt x="21600" y="16767"/>
                    <a:pt x="21600" y="10797"/>
                  </a:cubicBezTo>
                  <a:cubicBezTo>
                    <a:pt x="21600" y="9794"/>
                    <a:pt x="21453" y="8830"/>
                    <a:pt x="21198" y="7911"/>
                  </a:cubicBezTo>
                  <a:close/>
                </a:path>
              </a:pathLst>
            </a:custGeom>
            <a:solidFill>
              <a:srgbClr val="3D8E92"/>
            </a:solidFill>
            <a:ln>
              <a:noFill/>
            </a:ln>
          </p:spPr>
          <p:txBody>
            <a:bodyPr vert="horz" wrap="square" lIns="68580" tIns="34290" rIns="68580" bIns="34290" numCol="1" anchor="ctr" anchorCtr="0" compatLnSpc="1">
              <a:prstTxWarp prst="textNoShape">
                <a:avLst/>
              </a:prstTxWarp>
            </a:bodyPr>
            <a:lstStyle/>
            <a:p>
              <a:pPr algn="ctr">
                <a:defRPr/>
              </a:pPr>
              <a:r>
                <a:rPr lang="en-US" sz="4500" b="1" kern="0" dirty="0">
                  <a:solidFill>
                    <a:prstClr val="white"/>
                  </a:solidFill>
                  <a:effectLst>
                    <a:outerShdw blurRad="38100" dist="38100" dir="2700000" algn="tl">
                      <a:srgbClr val="000000">
                        <a:alpha val="43137"/>
                      </a:srgbClr>
                    </a:outerShdw>
                  </a:effectLst>
                </a:rPr>
                <a:t>03</a:t>
              </a:r>
              <a:endParaRPr sz="4500" b="1" kern="0" dirty="0">
                <a:solidFill>
                  <a:prstClr val="white"/>
                </a:solidFill>
                <a:effectLst>
                  <a:outerShdw blurRad="38100" dist="38100" dir="2700000" algn="tl">
                    <a:srgbClr val="000000">
                      <a:alpha val="43137"/>
                    </a:srgbClr>
                  </a:outerShdw>
                </a:effectLst>
              </a:endParaRPr>
            </a:p>
          </p:txBody>
        </p:sp>
        <p:sp>
          <p:nvSpPr>
            <p:cNvPr id="52" name="Shape">
              <a:extLst>
                <a:ext uri="{FF2B5EF4-FFF2-40B4-BE49-F238E27FC236}">
                  <a16:creationId xmlns:a16="http://schemas.microsoft.com/office/drawing/2014/main" id="{309D325F-6F72-4DA9-58CC-8EF4E2193E87}"/>
                </a:ext>
              </a:extLst>
            </p:cNvPr>
            <p:cNvSpPr/>
            <p:nvPr/>
          </p:nvSpPr>
          <p:spPr>
            <a:xfrm flipH="1">
              <a:off x="4091317" y="2545254"/>
              <a:ext cx="1358402" cy="13580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4833"/>
                    <a:pt x="0" y="10803"/>
                  </a:cubicBezTo>
                  <a:cubicBezTo>
                    <a:pt x="0" y="11806"/>
                    <a:pt x="147" y="12770"/>
                    <a:pt x="402" y="13689"/>
                  </a:cubicBezTo>
                  <a:cubicBezTo>
                    <a:pt x="1385" y="17233"/>
                    <a:pt x="4111" y="20042"/>
                    <a:pt x="7609" y="21121"/>
                  </a:cubicBezTo>
                  <a:cubicBezTo>
                    <a:pt x="8617" y="21434"/>
                    <a:pt x="9689" y="21600"/>
                    <a:pt x="10800" y="21600"/>
                  </a:cubicBezTo>
                  <a:cubicBezTo>
                    <a:pt x="11911" y="21600"/>
                    <a:pt x="12983" y="21434"/>
                    <a:pt x="13991" y="21121"/>
                  </a:cubicBezTo>
                  <a:cubicBezTo>
                    <a:pt x="14974" y="17578"/>
                    <a:pt x="17700" y="14768"/>
                    <a:pt x="21198" y="13689"/>
                  </a:cubicBezTo>
                  <a:cubicBezTo>
                    <a:pt x="21453" y="12770"/>
                    <a:pt x="21600" y="11806"/>
                    <a:pt x="21600" y="10803"/>
                  </a:cubicBezTo>
                  <a:cubicBezTo>
                    <a:pt x="21600" y="4833"/>
                    <a:pt x="16762" y="0"/>
                    <a:pt x="10800" y="0"/>
                  </a:cubicBezTo>
                  <a:close/>
                </a:path>
              </a:pathLst>
            </a:custGeom>
            <a:solidFill>
              <a:srgbClr val="9ACCCE"/>
            </a:solidFill>
            <a:ln w="12700">
              <a:miter lim="400000"/>
            </a:ln>
          </p:spPr>
          <p:txBody>
            <a:bodyPr lIns="28575" tIns="28575" rIns="28575" bIns="28575" anchor="ctr"/>
            <a:lstStyle/>
            <a:p>
              <a:pPr>
                <a:defRPr sz="3000"/>
              </a:pPr>
              <a:endParaRPr sz="2250" kern="0" dirty="0">
                <a:solidFill>
                  <a:prstClr val="black"/>
                </a:solidFill>
              </a:endParaRPr>
            </a:p>
          </p:txBody>
        </p:sp>
        <p:sp>
          <p:nvSpPr>
            <p:cNvPr id="53" name="TextBox 40">
              <a:extLst>
                <a:ext uri="{FF2B5EF4-FFF2-40B4-BE49-F238E27FC236}">
                  <a16:creationId xmlns:a16="http://schemas.microsoft.com/office/drawing/2014/main" id="{D9FF4E79-E5C3-BDB8-A00A-E3A3DFBCEE95}"/>
                </a:ext>
              </a:extLst>
            </p:cNvPr>
            <p:cNvSpPr txBox="1"/>
            <p:nvPr/>
          </p:nvSpPr>
          <p:spPr>
            <a:xfrm>
              <a:off x="4889103" y="4867666"/>
              <a:ext cx="1609343" cy="483017"/>
            </a:xfrm>
            <a:prstGeom prst="rect">
              <a:avLst/>
            </a:prstGeom>
            <a:noFill/>
          </p:spPr>
          <p:txBody>
            <a:bodyPr wrap="square">
              <a:spAutoFit/>
            </a:bodyPr>
            <a:lstStyle/>
            <a:p>
              <a:pPr algn="ctr">
                <a:lnSpc>
                  <a:spcPct val="115000"/>
                </a:lnSpc>
                <a:spcAft>
                  <a:spcPts val="800"/>
                </a:spcAft>
              </a:pPr>
              <a:r>
                <a:rPr lang="fr-FR" sz="2400" b="1" dirty="0" err="1">
                  <a:latin typeface="Times New Roman" panose="02020603050405020304" pitchFamily="18" charset="0"/>
                  <a:ea typeface="Calibri" panose="020F0502020204030204" pitchFamily="34" charset="0"/>
                  <a:cs typeface="Adobe Arabic" panose="02040503050201020203" pitchFamily="18" charset="-78"/>
                </a:rPr>
                <a:t>Warmth</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65" name="صورة 64" descr="صورة تحتوي على قصاصة فنية, رسوم متحركة, توضيح, فن&#10;&#10;قد يكون المحتوى الذي تم إنشاؤه بواسطة الذكاء الاصطناعي غير صحيح.">
            <a:extLst>
              <a:ext uri="{FF2B5EF4-FFF2-40B4-BE49-F238E27FC236}">
                <a16:creationId xmlns:a16="http://schemas.microsoft.com/office/drawing/2014/main" id="{6F286C12-7C12-4020-29C9-DC6B89D5F3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087" y="2918480"/>
            <a:ext cx="887730" cy="887730"/>
          </a:xfrm>
          <a:prstGeom prst="rect">
            <a:avLst/>
          </a:prstGeom>
        </p:spPr>
      </p:pic>
      <p:pic>
        <p:nvPicPr>
          <p:cNvPr id="66" name="صورة 65" descr="صورة تحتوي على رمز, قصاصة فنية, الرسومات, رسوم متحركة&#10;&#10;قد يكون المحتوى الذي تم إنشاؤه بواسطة الذكاء الاصطناعي غير صحيح.">
            <a:extLst>
              <a:ext uri="{FF2B5EF4-FFF2-40B4-BE49-F238E27FC236}">
                <a16:creationId xmlns:a16="http://schemas.microsoft.com/office/drawing/2014/main" id="{B46C8500-5ACA-0113-2903-952C1B89B5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7267" y="3092134"/>
            <a:ext cx="673735" cy="673735"/>
          </a:xfrm>
          <a:prstGeom prst="rect">
            <a:avLst/>
          </a:prstGeom>
        </p:spPr>
      </p:pic>
      <p:pic>
        <p:nvPicPr>
          <p:cNvPr id="67" name="صورة 66" descr="صورة تحتوي على الرسومات, لقطة شاشة, دائرة, التصميم&#10;&#10;قد يكون المحتوى الذي تم إنشاؤه بواسطة الذكاء الاصطناعي غير صحيح.">
            <a:extLst>
              <a:ext uri="{FF2B5EF4-FFF2-40B4-BE49-F238E27FC236}">
                <a16:creationId xmlns:a16="http://schemas.microsoft.com/office/drawing/2014/main" id="{1A489015-ED7B-A6F0-04BF-297B0C86806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92003" y="3124518"/>
            <a:ext cx="608965" cy="608965"/>
          </a:xfrm>
          <a:prstGeom prst="rect">
            <a:avLst/>
          </a:prstGeom>
        </p:spPr>
      </p:pic>
    </p:spTree>
    <p:extLst>
      <p:ext uri="{BB962C8B-B14F-4D97-AF65-F5344CB8AC3E}">
        <p14:creationId xmlns:p14="http://schemas.microsoft.com/office/powerpoint/2010/main" val="3946359882"/>
      </p:ext>
    </p:extLst>
  </p:cSld>
  <p:clrMapOvr>
    <a:masterClrMapping/>
  </p:clrMapOvr>
  <p:transition spd="slow">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a16="http://schemas.microsoft.com/office/drawing/2014/main" id="{9C713386-10B5-EC66-8D77-F879ACE5DA73}"/>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هل الكاريزما فطرية أم مكتسبة؟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DB24F7C5-B11E-3FF4-318D-9024D6CF46BB}"/>
              </a:ext>
            </a:extLst>
          </p:cNvPr>
          <p:cNvGrpSpPr/>
          <p:nvPr/>
        </p:nvGrpSpPr>
        <p:grpSpPr>
          <a:xfrm>
            <a:off x="6329680" y="785604"/>
            <a:ext cx="5601418" cy="965135"/>
            <a:chOff x="2611561" y="522813"/>
            <a:chExt cx="7653269" cy="965135"/>
          </a:xfrm>
        </p:grpSpPr>
        <p:grpSp>
          <p:nvGrpSpPr>
            <p:cNvPr id="4" name="Group 2">
              <a:extLst>
                <a:ext uri="{FF2B5EF4-FFF2-40B4-BE49-F238E27FC236}">
                  <a16:creationId xmlns:a16="http://schemas.microsoft.com/office/drawing/2014/main" id="{570820AF-B668-DC27-0761-88EAE64DDD58}"/>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70C213EC-A0AA-1D7C-F698-885823F0DC8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0BFB08BF-5AE1-799C-C461-9DB619BDC9B8}"/>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719F42C5-7A74-BEA6-145A-7C8CDC52AC0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801EA41E-B2DD-1BF5-D456-9891016BD134}"/>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F68C2361-281D-2DE0-BB6E-D5E62432A66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1440DF5F-DF30-E569-1AED-5F721BE42AB2}"/>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00829884-3E08-C4EF-4C78-F6F060C5B658}"/>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3E8021BA-E1D8-35EC-9F72-D6C33DC1F6E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2CB3C472-1ACA-A419-B64A-652C9EF63AC4}"/>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35FC4958-95AA-8066-2B18-B3B91F526B3D}"/>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الكاريزما بين الفطرة والاكتساب</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27">
            <a:extLst>
              <a:ext uri="{FF2B5EF4-FFF2-40B4-BE49-F238E27FC236}">
                <a16:creationId xmlns:a16="http://schemas.microsoft.com/office/drawing/2014/main" id="{8F2AF769-8288-C78A-A169-C1258D241BED}"/>
              </a:ext>
            </a:extLst>
          </p:cNvPr>
          <p:cNvGrpSpPr/>
          <p:nvPr/>
        </p:nvGrpSpPr>
        <p:grpSpPr>
          <a:xfrm flipH="1">
            <a:off x="7671571" y="2079947"/>
            <a:ext cx="3813136" cy="1646237"/>
            <a:chOff x="9485312" y="3195637"/>
            <a:chExt cx="3813136" cy="1646237"/>
          </a:xfrm>
        </p:grpSpPr>
        <p:grpSp>
          <p:nvGrpSpPr>
            <p:cNvPr id="16" name="Группа 1">
              <a:extLst>
                <a:ext uri="{FF2B5EF4-FFF2-40B4-BE49-F238E27FC236}">
                  <a16:creationId xmlns:a16="http://schemas.microsoft.com/office/drawing/2014/main" id="{389BF48E-1B65-42F5-16A9-37FA9B8220B1}"/>
                </a:ext>
              </a:extLst>
            </p:cNvPr>
            <p:cNvGrpSpPr/>
            <p:nvPr/>
          </p:nvGrpSpPr>
          <p:grpSpPr>
            <a:xfrm>
              <a:off x="9485312" y="3195637"/>
              <a:ext cx="1479550" cy="1646237"/>
              <a:chOff x="9967912" y="2662237"/>
              <a:chExt cx="1479550" cy="1646237"/>
            </a:xfrm>
          </p:grpSpPr>
          <p:sp>
            <p:nvSpPr>
              <p:cNvPr id="19" name="Google Shape;481;p25">
                <a:extLst>
                  <a:ext uri="{FF2B5EF4-FFF2-40B4-BE49-F238E27FC236}">
                    <a16:creationId xmlns:a16="http://schemas.microsoft.com/office/drawing/2014/main" id="{52EF8F9E-45A9-D721-CD62-8264DAF7CEF0}"/>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rgbClr val="3D8E92"/>
              </a:solidFill>
              <a:ln>
                <a:noFill/>
              </a:ln>
            </p:spPr>
            <p:txBody>
              <a:bodyPr spcFirstLastPara="1" wrap="square" lIns="91425" tIns="45700" rIns="91425" bIns="45700" anchor="t" anchorCtr="0">
                <a:noAutofit/>
              </a:bodyPr>
              <a:lstStyle/>
              <a:p>
                <a:endParaRPr dirty="0">
                  <a:solidFill>
                    <a:schemeClr val="dk1"/>
                  </a:solidFill>
                  <a:latin typeface="Calibri"/>
                  <a:ea typeface="Calibri"/>
                  <a:cs typeface="Calibri"/>
                  <a:sym typeface="Calibri"/>
                </a:endParaRPr>
              </a:p>
            </p:txBody>
          </p:sp>
          <p:sp>
            <p:nvSpPr>
              <p:cNvPr id="20" name="Google Shape;482;p25">
                <a:extLst>
                  <a:ext uri="{FF2B5EF4-FFF2-40B4-BE49-F238E27FC236}">
                    <a16:creationId xmlns:a16="http://schemas.microsoft.com/office/drawing/2014/main" id="{40E728C7-BDDD-A5BE-89A2-1804D1661A0D}"/>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rgbClr val="63B1B5"/>
              </a:solidFill>
              <a:ln>
                <a:noFill/>
              </a:ln>
            </p:spPr>
            <p:txBody>
              <a:bodyPr spcFirstLastPara="1" wrap="square" lIns="91425" tIns="45700" rIns="91425" bIns="45700" anchor="t" anchorCtr="0">
                <a:noAutofit/>
              </a:bodyPr>
              <a:lstStyle/>
              <a:p>
                <a:endParaRPr dirty="0">
                  <a:solidFill>
                    <a:schemeClr val="dk1"/>
                  </a:solidFill>
                  <a:latin typeface="Calibri"/>
                  <a:ea typeface="Calibri"/>
                  <a:cs typeface="Calibri"/>
                  <a:sym typeface="Calibri"/>
                </a:endParaRPr>
              </a:p>
            </p:txBody>
          </p:sp>
        </p:grpSp>
        <p:sp>
          <p:nvSpPr>
            <p:cNvPr id="17" name="Google Shape;488;p25">
              <a:extLst>
                <a:ext uri="{FF2B5EF4-FFF2-40B4-BE49-F238E27FC236}">
                  <a16:creationId xmlns:a16="http://schemas.microsoft.com/office/drawing/2014/main" id="{04905167-8737-145D-EE62-F248505E3E78}"/>
                </a:ext>
              </a:extLst>
            </p:cNvPr>
            <p:cNvSpPr txBox="1"/>
            <p:nvPr/>
          </p:nvSpPr>
          <p:spPr>
            <a:xfrm>
              <a:off x="9720646" y="3711818"/>
              <a:ext cx="900112" cy="693737"/>
            </a:xfrm>
            <a:prstGeom prst="rect">
              <a:avLst/>
            </a:prstGeom>
            <a:noFill/>
            <a:ln>
              <a:noFill/>
            </a:ln>
          </p:spPr>
          <p:txBody>
            <a:bodyPr spcFirstLastPara="1" wrap="square" lIns="0" tIns="0" rIns="0" bIns="0" anchor="t" anchorCtr="0">
              <a:noAutofit/>
            </a:bodyPr>
            <a:lstStyle/>
            <a:p>
              <a:pPr>
                <a:buClr>
                  <a:srgbClr val="FFFFFF"/>
                </a:buClr>
                <a:buSzPts val="3600"/>
              </a:pPr>
              <a:r>
                <a:rPr lang="en-US" sz="3600" b="1" dirty="0">
                  <a:solidFill>
                    <a:srgbClr val="FFFFFF"/>
                  </a:solidFill>
                  <a:latin typeface="Montserrat"/>
                  <a:ea typeface="Montserrat"/>
                  <a:cs typeface="Montserrat"/>
                  <a:sym typeface="Montserrat"/>
                </a:rPr>
                <a:t>01</a:t>
              </a:r>
              <a:endParaRPr dirty="0"/>
            </a:p>
          </p:txBody>
        </p:sp>
        <p:sp>
          <p:nvSpPr>
            <p:cNvPr id="18" name="TextBox 30">
              <a:extLst>
                <a:ext uri="{FF2B5EF4-FFF2-40B4-BE49-F238E27FC236}">
                  <a16:creationId xmlns:a16="http://schemas.microsoft.com/office/drawing/2014/main" id="{245DC176-B2AD-51C2-E0B7-DFED8119FFA4}"/>
                </a:ext>
              </a:extLst>
            </p:cNvPr>
            <p:cNvSpPr txBox="1"/>
            <p:nvPr/>
          </p:nvSpPr>
          <p:spPr>
            <a:xfrm>
              <a:off x="10662621" y="3613443"/>
              <a:ext cx="2635827" cy="587853"/>
            </a:xfrm>
            <a:prstGeom prst="rect">
              <a:avLst/>
            </a:prstGeom>
            <a:noFill/>
          </p:spPr>
          <p:txBody>
            <a:bodyPr wrap="square">
              <a:spAutoFit/>
            </a:bodyPr>
            <a:lstStyle/>
            <a:p>
              <a:pPr algn="ctr" rtl="1">
                <a:lnSpc>
                  <a:spcPct val="115000"/>
                </a:lnSpc>
              </a:pPr>
              <a:r>
                <a:rPr lang="ar-EG" sz="2800" b="1" dirty="0">
                  <a:latin typeface="Adobe Arabic" panose="02040503050201020203" pitchFamily="18" charset="-78"/>
                  <a:ea typeface="Calibri" panose="020F0502020204030204" pitchFamily="34" charset="0"/>
                  <a:cs typeface="Adobe Arabic" panose="02040503050201020203" pitchFamily="18" charset="-78"/>
                </a:rPr>
                <a:t>الجوانب الفطرية:</a:t>
              </a:r>
              <a:endParaRPr lang="en-US" sz="2800"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2" name="مربع نص 21">
            <a:extLst>
              <a:ext uri="{FF2B5EF4-FFF2-40B4-BE49-F238E27FC236}">
                <a16:creationId xmlns:a16="http://schemas.microsoft.com/office/drawing/2014/main" id="{A0A49B8B-6918-08A7-EA2B-22B0B7B4C8F0}"/>
              </a:ext>
            </a:extLst>
          </p:cNvPr>
          <p:cNvSpPr txBox="1"/>
          <p:nvPr/>
        </p:nvSpPr>
        <p:spPr>
          <a:xfrm>
            <a:off x="3045460" y="3832620"/>
            <a:ext cx="6101080" cy="1673150"/>
          </a:xfrm>
          <a:prstGeom prst="rect">
            <a:avLst/>
          </a:prstGeom>
          <a:noFill/>
        </p:spPr>
        <p:txBody>
          <a:bodyPr wrap="square">
            <a:spAutoFit/>
          </a:bodyPr>
          <a:lstStyle/>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بعض السمات الشخصية كالانبساطية.</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القدرات الفطرية في التواصل غير اللفظي.</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الميل الطبيعي للتعاطف مع الآخرين.</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1364362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1000"/>
                                        <p:tgtEl>
                                          <p:spTgt spid="22">
                                            <p:txEl>
                                              <p:pRg st="0" end="0"/>
                                            </p:txEl>
                                          </p:spTgt>
                                        </p:tgtEl>
                                      </p:cBhvr>
                                    </p:animEffect>
                                    <p:anim calcmode="lin" valueType="num">
                                      <p:cBhvr>
                                        <p:cTn id="13"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2">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2">
                                            <p:txEl>
                                              <p:pRg st="1" end="1"/>
                                            </p:txEl>
                                          </p:spTgt>
                                        </p:tgtEl>
                                        <p:attrNameLst>
                                          <p:attrName>style.visibility</p:attrName>
                                        </p:attrNameLst>
                                      </p:cBhvr>
                                      <p:to>
                                        <p:strVal val="visible"/>
                                      </p:to>
                                    </p:set>
                                    <p:animEffect transition="in" filter="fade">
                                      <p:cBhvr>
                                        <p:cTn id="17" dur="1000"/>
                                        <p:tgtEl>
                                          <p:spTgt spid="22">
                                            <p:txEl>
                                              <p:pRg st="1" end="1"/>
                                            </p:txEl>
                                          </p:spTgt>
                                        </p:tgtEl>
                                      </p:cBhvr>
                                    </p:animEffect>
                                    <p:anim calcmode="lin" valueType="num">
                                      <p:cBhvr>
                                        <p:cTn id="18"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22">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xEl>
                                              <p:pRg st="2" end="2"/>
                                            </p:txEl>
                                          </p:spTgt>
                                        </p:tgtEl>
                                        <p:attrNameLst>
                                          <p:attrName>style.visibility</p:attrName>
                                        </p:attrNameLst>
                                      </p:cBhvr>
                                      <p:to>
                                        <p:strVal val="visible"/>
                                      </p:to>
                                    </p:set>
                                    <p:animEffect transition="in" filter="fade">
                                      <p:cBhvr>
                                        <p:cTn id="22" dur="1000"/>
                                        <p:tgtEl>
                                          <p:spTgt spid="22">
                                            <p:txEl>
                                              <p:pRg st="2" end="2"/>
                                            </p:txEl>
                                          </p:spTgt>
                                        </p:tgtEl>
                                      </p:cBhvr>
                                    </p:animEffect>
                                    <p:anim calcmode="lin" valueType="num">
                                      <p:cBhvr>
                                        <p:cTn id="23"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2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CA842-A643-5B3A-08A8-0B50E936D988}"/>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CA1424CE-75D0-EF9C-EEAA-F835292D4EA0}"/>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6A3164E6-6842-1043-0206-78C7AD620F73}"/>
              </a:ext>
            </a:extLst>
          </p:cNvPr>
          <p:cNvSpPr txBox="1"/>
          <p:nvPr/>
        </p:nvSpPr>
        <p:spPr>
          <a:xfrm>
            <a:off x="5336540" y="2090172"/>
            <a:ext cx="6101080" cy="2677656"/>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مرحباً بكم في الجلسة الأولى من برنامجنا التدريبي. تماماً كما يحتاج المسافر إلى بوصلة لتحديد موقعه والاتجاه الذي سيسلكه، يحتاج المدرب المحترف إلى بوصلة مهنية تساعده على تحديد موقعه الحالي ووجهته المستقبلية. </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في هذه الجلسة، سنكتشف معاً كيفية تحديد موقعنا المهني الحالي ورسم خارطة واضحة لمسارنا المستقبلي كمدربين محترفين.</a:t>
            </a:r>
          </a:p>
        </p:txBody>
      </p:sp>
      <p:pic>
        <p:nvPicPr>
          <p:cNvPr id="4" name="صورة 3" descr="صورة تحتوي على الحاسوب, حاسوب محمول, شخص, لقطة شاشة&#10;&#10;قد يكون المحتوى الذي تم إنشاؤه بواسطة الذكاء الاصطناعي غير صحيح.">
            <a:extLst>
              <a:ext uri="{FF2B5EF4-FFF2-40B4-BE49-F238E27FC236}">
                <a16:creationId xmlns:a16="http://schemas.microsoft.com/office/drawing/2014/main" id="{115EC504-CDE7-938F-9ECA-6EA2ADABC7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783" y="2090172"/>
            <a:ext cx="4477394" cy="2677656"/>
          </a:xfrm>
          <a:prstGeom prst="rect">
            <a:avLst/>
          </a:prstGeom>
        </p:spPr>
      </p:pic>
    </p:spTree>
    <p:extLst>
      <p:ext uri="{BB962C8B-B14F-4D97-AF65-F5344CB8AC3E}">
        <p14:creationId xmlns:p14="http://schemas.microsoft.com/office/powerpoint/2010/main" val="2451423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C9EE0-4C63-8734-A6A3-8399929A40C9}"/>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B089E2D0-2F22-0ADF-7B1C-94530B0F80AC}"/>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هل الكاريزما فطرية أم مكتسبة؟</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AE0D1052-3650-76C3-F370-C3495825EF2C}"/>
              </a:ext>
            </a:extLst>
          </p:cNvPr>
          <p:cNvGrpSpPr/>
          <p:nvPr/>
        </p:nvGrpSpPr>
        <p:grpSpPr>
          <a:xfrm>
            <a:off x="6329680" y="785604"/>
            <a:ext cx="5601418" cy="965135"/>
            <a:chOff x="2611561" y="522813"/>
            <a:chExt cx="7653269" cy="965135"/>
          </a:xfrm>
        </p:grpSpPr>
        <p:grpSp>
          <p:nvGrpSpPr>
            <p:cNvPr id="4" name="Group 2">
              <a:extLst>
                <a:ext uri="{FF2B5EF4-FFF2-40B4-BE49-F238E27FC236}">
                  <a16:creationId xmlns:a16="http://schemas.microsoft.com/office/drawing/2014/main" id="{97B8AA13-9662-42FB-D667-18D886433264}"/>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F94EAAB8-9925-479E-7322-D25A758D9D3F}"/>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9B85982D-3914-DE1E-1F01-10EC6C3F513D}"/>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17163A6B-0945-D2E8-AF96-0BC9B2823CB1}"/>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B1A4FAAA-C643-C02B-89C7-9D5F3EDD4875}"/>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ABFBAA62-7C74-688C-7B92-03C0D1FC702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58A2F91A-63C3-CF25-CAFB-6E5E25B1BFC6}"/>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934D41E7-FCAE-82C8-AE54-0919527A451A}"/>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DF5A2D57-0CAD-5F08-8F34-283A15BB0CA1}"/>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62EDD81E-92ED-63B5-08D1-3643EE10BDB7}"/>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5766840E-60BF-0BFD-89F4-45D416CE0DC1}"/>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الكاريزما بين الفطرة والاكتساب</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13">
            <a:extLst>
              <a:ext uri="{FF2B5EF4-FFF2-40B4-BE49-F238E27FC236}">
                <a16:creationId xmlns:a16="http://schemas.microsoft.com/office/drawing/2014/main" id="{DD53C474-9DC4-FE11-2847-A4CE6C4CDBE3}"/>
              </a:ext>
            </a:extLst>
          </p:cNvPr>
          <p:cNvGrpSpPr/>
          <p:nvPr/>
        </p:nvGrpSpPr>
        <p:grpSpPr>
          <a:xfrm flipH="1">
            <a:off x="7244594" y="2071151"/>
            <a:ext cx="4335824" cy="1646237"/>
            <a:chOff x="7642658" y="3139281"/>
            <a:chExt cx="4335824" cy="1646237"/>
          </a:xfrm>
        </p:grpSpPr>
        <p:grpSp>
          <p:nvGrpSpPr>
            <p:cNvPr id="22" name="Группа 1">
              <a:extLst>
                <a:ext uri="{FF2B5EF4-FFF2-40B4-BE49-F238E27FC236}">
                  <a16:creationId xmlns:a16="http://schemas.microsoft.com/office/drawing/2014/main" id="{1BFF566E-ED0E-0365-4FB4-CE3632EB8B97}"/>
                </a:ext>
              </a:extLst>
            </p:cNvPr>
            <p:cNvGrpSpPr/>
            <p:nvPr/>
          </p:nvGrpSpPr>
          <p:grpSpPr>
            <a:xfrm>
              <a:off x="7642658" y="3139281"/>
              <a:ext cx="1479550" cy="1646237"/>
              <a:chOff x="9967912" y="2662237"/>
              <a:chExt cx="1479550" cy="1646237"/>
            </a:xfrm>
          </p:grpSpPr>
          <p:sp>
            <p:nvSpPr>
              <p:cNvPr id="25" name="Google Shape;481;p25">
                <a:extLst>
                  <a:ext uri="{FF2B5EF4-FFF2-40B4-BE49-F238E27FC236}">
                    <a16:creationId xmlns:a16="http://schemas.microsoft.com/office/drawing/2014/main" id="{5D204D1D-508A-CEF7-B0DC-CD7BF1BBD556}"/>
                  </a:ext>
                </a:extLst>
              </p:cNvPr>
              <p:cNvSpPr/>
              <p:nvPr/>
            </p:nvSpPr>
            <p:spPr>
              <a:xfrm>
                <a:off x="9986962" y="3459162"/>
                <a:ext cx="388937" cy="849312"/>
              </a:xfrm>
              <a:custGeom>
                <a:avLst/>
                <a:gdLst/>
                <a:ahLst/>
                <a:cxnLst/>
                <a:rect l="l" t="t" r="r" b="b"/>
                <a:pathLst>
                  <a:path w="102" h="222" extrusionOk="0">
                    <a:moveTo>
                      <a:pt x="95" y="155"/>
                    </a:moveTo>
                    <a:cubicBezTo>
                      <a:pt x="49" y="0"/>
                      <a:pt x="49" y="0"/>
                      <a:pt x="49" y="0"/>
                    </a:cubicBezTo>
                    <a:cubicBezTo>
                      <a:pt x="51" y="7"/>
                      <a:pt x="51" y="15"/>
                      <a:pt x="49" y="23"/>
                    </a:cubicBezTo>
                    <a:cubicBezTo>
                      <a:pt x="11" y="153"/>
                      <a:pt x="11" y="153"/>
                      <a:pt x="11" y="153"/>
                    </a:cubicBezTo>
                    <a:cubicBezTo>
                      <a:pt x="0" y="190"/>
                      <a:pt x="36" y="222"/>
                      <a:pt x="71" y="210"/>
                    </a:cubicBezTo>
                    <a:cubicBezTo>
                      <a:pt x="90" y="200"/>
                      <a:pt x="102" y="178"/>
                      <a:pt x="95" y="155"/>
                    </a:cubicBezTo>
                    <a:close/>
                  </a:path>
                </a:pathLst>
              </a:custGeom>
              <a:solidFill>
                <a:srgbClr val="FFBC37"/>
              </a:solidFill>
              <a:ln>
                <a:noFill/>
              </a:ln>
            </p:spPr>
            <p:txBody>
              <a:bodyPr spcFirstLastPara="1" wrap="square" lIns="91425" tIns="45700" rIns="91425" bIns="45700" anchor="t" anchorCtr="0">
                <a:noAutofit/>
              </a:bodyPr>
              <a:lstStyle/>
              <a:p>
                <a:endParaRPr dirty="0">
                  <a:solidFill>
                    <a:schemeClr val="dk1"/>
                  </a:solidFill>
                  <a:latin typeface="Calibri"/>
                  <a:ea typeface="Calibri"/>
                  <a:cs typeface="Calibri"/>
                  <a:sym typeface="Calibri"/>
                </a:endParaRPr>
              </a:p>
            </p:txBody>
          </p:sp>
          <p:sp>
            <p:nvSpPr>
              <p:cNvPr id="26" name="Google Shape;482;p25">
                <a:extLst>
                  <a:ext uri="{FF2B5EF4-FFF2-40B4-BE49-F238E27FC236}">
                    <a16:creationId xmlns:a16="http://schemas.microsoft.com/office/drawing/2014/main" id="{216D9B04-FA5B-0046-5DB8-EE69CF625BDF}"/>
                  </a:ext>
                </a:extLst>
              </p:cNvPr>
              <p:cNvSpPr/>
              <p:nvPr/>
            </p:nvSpPr>
            <p:spPr>
              <a:xfrm>
                <a:off x="9967912" y="2662237"/>
                <a:ext cx="1479550" cy="1600200"/>
              </a:xfrm>
              <a:custGeom>
                <a:avLst/>
                <a:gdLst/>
                <a:ahLst/>
                <a:cxnLst/>
                <a:rect l="l" t="t" r="r" b="b"/>
                <a:pathLst>
                  <a:path w="387" h="418" extrusionOk="0">
                    <a:moveTo>
                      <a:pt x="76" y="418"/>
                    </a:moveTo>
                    <a:cubicBezTo>
                      <a:pt x="79" y="417"/>
                      <a:pt x="82" y="415"/>
                      <a:pt x="84" y="414"/>
                    </a:cubicBezTo>
                    <a:cubicBezTo>
                      <a:pt x="204" y="343"/>
                      <a:pt x="204" y="343"/>
                      <a:pt x="204" y="343"/>
                    </a:cubicBezTo>
                    <a:cubicBezTo>
                      <a:pt x="356" y="254"/>
                      <a:pt x="356" y="254"/>
                      <a:pt x="356" y="254"/>
                    </a:cubicBezTo>
                    <a:cubicBezTo>
                      <a:pt x="387" y="236"/>
                      <a:pt x="386" y="191"/>
                      <a:pt x="355" y="174"/>
                    </a:cubicBezTo>
                    <a:cubicBezTo>
                      <a:pt x="202" y="88"/>
                      <a:pt x="202" y="88"/>
                      <a:pt x="202" y="88"/>
                    </a:cubicBezTo>
                    <a:cubicBezTo>
                      <a:pt x="80" y="20"/>
                      <a:pt x="80" y="20"/>
                      <a:pt x="80" y="20"/>
                    </a:cubicBezTo>
                    <a:cubicBezTo>
                      <a:pt x="44" y="0"/>
                      <a:pt x="0" y="34"/>
                      <a:pt x="13" y="74"/>
                    </a:cubicBezTo>
                    <a:cubicBezTo>
                      <a:pt x="53" y="204"/>
                      <a:pt x="53" y="204"/>
                      <a:pt x="53" y="204"/>
                    </a:cubicBezTo>
                    <a:cubicBezTo>
                      <a:pt x="54" y="205"/>
                      <a:pt x="54" y="207"/>
                      <a:pt x="54" y="208"/>
                    </a:cubicBezTo>
                    <a:cubicBezTo>
                      <a:pt x="100" y="363"/>
                      <a:pt x="100" y="363"/>
                      <a:pt x="100" y="363"/>
                    </a:cubicBezTo>
                    <a:cubicBezTo>
                      <a:pt x="107" y="386"/>
                      <a:pt x="95" y="408"/>
                      <a:pt x="76" y="418"/>
                    </a:cubicBezTo>
                    <a:close/>
                  </a:path>
                </a:pathLst>
              </a:custGeom>
              <a:solidFill>
                <a:srgbClr val="FFCC5E"/>
              </a:solidFill>
              <a:ln>
                <a:noFill/>
              </a:ln>
            </p:spPr>
            <p:txBody>
              <a:bodyPr spcFirstLastPara="1" wrap="square" lIns="91425" tIns="45700" rIns="91425" bIns="45700" anchor="t" anchorCtr="0">
                <a:noAutofit/>
              </a:bodyPr>
              <a:lstStyle/>
              <a:p>
                <a:endParaRPr dirty="0">
                  <a:solidFill>
                    <a:schemeClr val="dk1"/>
                  </a:solidFill>
                  <a:latin typeface="Calibri"/>
                  <a:ea typeface="Calibri"/>
                  <a:cs typeface="Calibri"/>
                  <a:sym typeface="Calibri"/>
                </a:endParaRPr>
              </a:p>
            </p:txBody>
          </p:sp>
        </p:grpSp>
        <p:sp>
          <p:nvSpPr>
            <p:cNvPr id="23" name="Google Shape;484;p25">
              <a:extLst>
                <a:ext uri="{FF2B5EF4-FFF2-40B4-BE49-F238E27FC236}">
                  <a16:creationId xmlns:a16="http://schemas.microsoft.com/office/drawing/2014/main" id="{1E08C866-6890-3487-A7D8-F3366C638A74}"/>
                </a:ext>
              </a:extLst>
            </p:cNvPr>
            <p:cNvSpPr txBox="1"/>
            <p:nvPr/>
          </p:nvSpPr>
          <p:spPr>
            <a:xfrm>
              <a:off x="7863105" y="3667919"/>
              <a:ext cx="887412" cy="693737"/>
            </a:xfrm>
            <a:prstGeom prst="rect">
              <a:avLst/>
            </a:prstGeom>
            <a:noFill/>
            <a:ln>
              <a:noFill/>
            </a:ln>
          </p:spPr>
          <p:txBody>
            <a:bodyPr spcFirstLastPara="1" wrap="square" lIns="0" tIns="0" rIns="0" bIns="0" anchor="t" anchorCtr="0">
              <a:noAutofit/>
            </a:bodyPr>
            <a:lstStyle/>
            <a:p>
              <a:pPr>
                <a:buClr>
                  <a:srgbClr val="FFFFFF"/>
                </a:buClr>
                <a:buSzPts val="3600"/>
              </a:pPr>
              <a:r>
                <a:rPr lang="en-US" sz="3600" b="1" dirty="0">
                  <a:solidFill>
                    <a:srgbClr val="FFFFFF"/>
                  </a:solidFill>
                  <a:latin typeface="Montserrat"/>
                  <a:ea typeface="Montserrat"/>
                  <a:cs typeface="Montserrat"/>
                  <a:sym typeface="Montserrat"/>
                </a:rPr>
                <a:t>02</a:t>
              </a:r>
              <a:endParaRPr dirty="0"/>
            </a:p>
          </p:txBody>
        </p:sp>
        <p:sp>
          <p:nvSpPr>
            <p:cNvPr id="24" name="TextBox 16">
              <a:extLst>
                <a:ext uri="{FF2B5EF4-FFF2-40B4-BE49-F238E27FC236}">
                  <a16:creationId xmlns:a16="http://schemas.microsoft.com/office/drawing/2014/main" id="{34F3066A-4D3C-025E-DA87-9CB002FE6DDB}"/>
                </a:ext>
              </a:extLst>
            </p:cNvPr>
            <p:cNvSpPr txBox="1"/>
            <p:nvPr/>
          </p:nvSpPr>
          <p:spPr>
            <a:xfrm>
              <a:off x="9342655" y="3573151"/>
              <a:ext cx="2635827" cy="587853"/>
            </a:xfrm>
            <a:prstGeom prst="rect">
              <a:avLst/>
            </a:prstGeom>
            <a:noFill/>
          </p:spPr>
          <p:txBody>
            <a:bodyPr wrap="square">
              <a:spAutoFit/>
            </a:bodyPr>
            <a:lstStyle/>
            <a:p>
              <a:pPr algn="ctr" rtl="1">
                <a:lnSpc>
                  <a:spcPct val="115000"/>
                </a:lnSpc>
              </a:pPr>
              <a:r>
                <a:rPr lang="ar-EG" sz="2800" b="1" dirty="0">
                  <a:latin typeface="Adobe Arabic" panose="02040503050201020203" pitchFamily="18" charset="-78"/>
                  <a:ea typeface="Calibri" panose="020F0502020204030204" pitchFamily="34" charset="0"/>
                  <a:cs typeface="Adobe Arabic" panose="02040503050201020203" pitchFamily="18" charset="-78"/>
                </a:rPr>
                <a:t>الجوانب المكتسبة:</a:t>
              </a:r>
              <a:endParaRPr lang="en-US" sz="2800" b="1" dirty="0">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6" name="مربع نص 15">
            <a:extLst>
              <a:ext uri="{FF2B5EF4-FFF2-40B4-BE49-F238E27FC236}">
                <a16:creationId xmlns:a16="http://schemas.microsoft.com/office/drawing/2014/main" id="{9F6A0D09-C67E-E725-A906-98DEDAAFE5A4}"/>
              </a:ext>
            </a:extLst>
          </p:cNvPr>
          <p:cNvSpPr txBox="1"/>
          <p:nvPr/>
        </p:nvSpPr>
        <p:spPr>
          <a:xfrm>
            <a:off x="3131820" y="3609217"/>
            <a:ext cx="6101080" cy="2727029"/>
          </a:xfrm>
          <a:prstGeom prst="rect">
            <a:avLst/>
          </a:prstGeom>
          <a:noFill/>
        </p:spPr>
        <p:txBody>
          <a:bodyPr wrap="square">
            <a:spAutoFit/>
          </a:bodyPr>
          <a:lstStyle/>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مهارات التواصل اللفظي وغير اللفظي.</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التحكم في نبرة الصوت وإيقاعه.</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تقنيات الإنصات الفعال.</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إدارة لغة الجسد والتعبيرات الوجهية.</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مهارات سرد القصص والإقناع.</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2843892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C094E-34CF-DDC7-B9F2-624BE1A1CEC9}"/>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B385A59C-12CF-C8A3-3006-991C474F466F}"/>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هي القواعد الاثنتا عشرة لأصبح شخصاً </a:t>
            </a:r>
            <a:r>
              <a:rPr lang="ar-SA" sz="3600" b="1" dirty="0" err="1">
                <a:solidFill>
                  <a:schemeClr val="bg1"/>
                </a:solidFill>
                <a:latin typeface="Adobe Arabic" panose="02040503050201020203" pitchFamily="18" charset="-78"/>
                <a:ea typeface="Calibri" panose="020F0502020204030204" pitchFamily="34" charset="0"/>
                <a:cs typeface="Adobe Arabic" panose="02040503050201020203" pitchFamily="18" charset="-78"/>
              </a:rPr>
              <a:t>كاريزمياً</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7" name="مجموعة 16">
            <a:extLst>
              <a:ext uri="{FF2B5EF4-FFF2-40B4-BE49-F238E27FC236}">
                <a16:creationId xmlns:a16="http://schemas.microsoft.com/office/drawing/2014/main" id="{F273F673-98DB-06ED-C8F9-4A8C575BBA91}"/>
              </a:ext>
            </a:extLst>
          </p:cNvPr>
          <p:cNvGrpSpPr/>
          <p:nvPr/>
        </p:nvGrpSpPr>
        <p:grpSpPr>
          <a:xfrm>
            <a:off x="1757682" y="1930017"/>
            <a:ext cx="3912119" cy="1395324"/>
            <a:chOff x="1757680" y="1930017"/>
            <a:chExt cx="3912119" cy="1395324"/>
          </a:xfrm>
        </p:grpSpPr>
        <p:sp>
          <p:nvSpPr>
            <p:cNvPr id="7" name="Freeform 5">
              <a:extLst>
                <a:ext uri="{FF2B5EF4-FFF2-40B4-BE49-F238E27FC236}">
                  <a16:creationId xmlns:a16="http://schemas.microsoft.com/office/drawing/2014/main" id="{806D48F4-0A7E-1C6F-A764-8A4F3650E69E}"/>
                </a:ext>
              </a:extLst>
            </p:cNvPr>
            <p:cNvSpPr/>
            <p:nvPr/>
          </p:nvSpPr>
          <p:spPr>
            <a:xfrm>
              <a:off x="3855548" y="1930017"/>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fr-FR"/>
            </a:p>
          </p:txBody>
        </p:sp>
        <p:sp>
          <p:nvSpPr>
            <p:cNvPr id="10" name="TextBox 8">
              <a:extLst>
                <a:ext uri="{FF2B5EF4-FFF2-40B4-BE49-F238E27FC236}">
                  <a16:creationId xmlns:a16="http://schemas.microsoft.com/office/drawing/2014/main" id="{67E09A6F-FE9F-5562-9525-EC31567515F0}"/>
                </a:ext>
              </a:extLst>
            </p:cNvPr>
            <p:cNvSpPr txBox="1"/>
            <p:nvPr/>
          </p:nvSpPr>
          <p:spPr>
            <a:xfrm>
              <a:off x="1757680" y="2190930"/>
              <a:ext cx="1938621" cy="230832"/>
            </a:xfrm>
            <a:prstGeom prst="rect">
              <a:avLst/>
            </a:prstGeom>
          </p:spPr>
          <p:txBody>
            <a:bodyPr wrap="square" lIns="0" tIns="0" rIns="0" bIns="0" rtlCol="0" anchor="t">
              <a:spAutoFit/>
            </a:bodyPr>
            <a:lstStyle/>
            <a:p>
              <a:pPr algn="ctr" rtl="1">
                <a:lnSpc>
                  <a:spcPts val="1812"/>
                </a:lnSpc>
                <a:spcBef>
                  <a:spcPct val="0"/>
                </a:spcBef>
              </a:pPr>
              <a:r>
                <a:rPr lang="ar-EG" sz="1726" dirty="0">
                  <a:solidFill>
                    <a:srgbClr val="02BCB6"/>
                  </a:solidFill>
                  <a:latin typeface="SST Arabic Medium" panose="020B0604030504020204" pitchFamily="34" charset="-78"/>
                  <a:ea typeface="SST Arabic"/>
                  <a:cs typeface="SST Arabic Medium" panose="020B0604030504020204" pitchFamily="34" charset="-78"/>
                  <a:sym typeface="SST Arabic"/>
                  <a:rtl/>
                </a:rPr>
                <a:t>إتقان لغة الجسد الكاريزمية</a:t>
              </a:r>
            </a:p>
          </p:txBody>
        </p:sp>
      </p:grpSp>
      <p:grpSp>
        <p:nvGrpSpPr>
          <p:cNvPr id="19" name="مجموعة 18">
            <a:extLst>
              <a:ext uri="{FF2B5EF4-FFF2-40B4-BE49-F238E27FC236}">
                <a16:creationId xmlns:a16="http://schemas.microsoft.com/office/drawing/2014/main" id="{9204E845-0680-80DC-5E53-B1589A9F3531}"/>
              </a:ext>
            </a:extLst>
          </p:cNvPr>
          <p:cNvGrpSpPr/>
          <p:nvPr/>
        </p:nvGrpSpPr>
        <p:grpSpPr>
          <a:xfrm>
            <a:off x="1071851" y="2829937"/>
            <a:ext cx="5110710" cy="1332650"/>
            <a:chOff x="1071851" y="2829937"/>
            <a:chExt cx="5110710" cy="1332650"/>
          </a:xfrm>
        </p:grpSpPr>
        <p:sp>
          <p:nvSpPr>
            <p:cNvPr id="6" name="Freeform 4">
              <a:extLst>
                <a:ext uri="{FF2B5EF4-FFF2-40B4-BE49-F238E27FC236}">
                  <a16:creationId xmlns:a16="http://schemas.microsoft.com/office/drawing/2014/main" id="{29971E3A-8E35-2F8C-4086-ECCDD9439CCA}"/>
                </a:ext>
              </a:extLst>
            </p:cNvPr>
            <p:cNvSpPr/>
            <p:nvPr/>
          </p:nvSpPr>
          <p:spPr>
            <a:xfrm>
              <a:off x="4368310" y="2829937"/>
              <a:ext cx="1814251" cy="1332650"/>
            </a:xfrm>
            <a:custGeom>
              <a:avLst/>
              <a:gdLst/>
              <a:ahLst/>
              <a:cxnLst/>
              <a:rect l="l" t="t" r="r" b="b"/>
              <a:pathLst>
                <a:path w="2721377" h="1998975">
                  <a:moveTo>
                    <a:pt x="0" y="0"/>
                  </a:moveTo>
                  <a:lnTo>
                    <a:pt x="2721377" y="0"/>
                  </a:lnTo>
                  <a:lnTo>
                    <a:pt x="2721377" y="1998975"/>
                  </a:lnTo>
                  <a:lnTo>
                    <a:pt x="0" y="1998975"/>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endParaRPr lang="fr-FR"/>
            </a:p>
          </p:txBody>
        </p:sp>
        <p:sp>
          <p:nvSpPr>
            <p:cNvPr id="11" name="TextBox 9">
              <a:extLst>
                <a:ext uri="{FF2B5EF4-FFF2-40B4-BE49-F238E27FC236}">
                  <a16:creationId xmlns:a16="http://schemas.microsoft.com/office/drawing/2014/main" id="{DE1E6809-1FE0-EE16-9807-0821612DBE69}"/>
                </a:ext>
              </a:extLst>
            </p:cNvPr>
            <p:cNvSpPr txBox="1"/>
            <p:nvPr/>
          </p:nvSpPr>
          <p:spPr>
            <a:xfrm>
              <a:off x="1071851" y="3351561"/>
              <a:ext cx="3139215" cy="239489"/>
            </a:xfrm>
            <a:prstGeom prst="rect">
              <a:avLst/>
            </a:prstGeom>
          </p:spPr>
          <p:txBody>
            <a:bodyPr lIns="0" tIns="0" rIns="0" bIns="0" rtlCol="0" anchor="t">
              <a:spAutoFit/>
            </a:bodyPr>
            <a:lstStyle/>
            <a:p>
              <a:pPr algn="ctr" rtl="1">
                <a:lnSpc>
                  <a:spcPts val="1812"/>
                </a:lnSpc>
                <a:spcBef>
                  <a:spcPct val="0"/>
                </a:spcBef>
              </a:pPr>
              <a:r>
                <a:rPr lang="ar-EG" sz="1726" dirty="0">
                  <a:solidFill>
                    <a:srgbClr val="576975"/>
                  </a:solidFill>
                  <a:latin typeface="SST Arabic Medium" panose="020B0604030504020204" pitchFamily="34" charset="-78"/>
                  <a:ea typeface="SST Arabic"/>
                  <a:cs typeface="SST Arabic Medium" panose="020B0604030504020204" pitchFamily="34" charset="-78"/>
                  <a:sym typeface="SST Arabic"/>
                  <a:rtl/>
                </a:rPr>
                <a:t>إتقان فن الإنصات العميق</a:t>
              </a:r>
            </a:p>
          </p:txBody>
        </p:sp>
      </p:grpSp>
      <p:grpSp>
        <p:nvGrpSpPr>
          <p:cNvPr id="21" name="مجموعة 20">
            <a:extLst>
              <a:ext uri="{FF2B5EF4-FFF2-40B4-BE49-F238E27FC236}">
                <a16:creationId xmlns:a16="http://schemas.microsoft.com/office/drawing/2014/main" id="{02E2C463-1034-CEEE-7C78-4B146674EBE1}"/>
              </a:ext>
            </a:extLst>
          </p:cNvPr>
          <p:cNvGrpSpPr/>
          <p:nvPr/>
        </p:nvGrpSpPr>
        <p:grpSpPr>
          <a:xfrm>
            <a:off x="1314563" y="3820746"/>
            <a:ext cx="4355236" cy="1486763"/>
            <a:chOff x="1314563" y="3820746"/>
            <a:chExt cx="4355236" cy="1486763"/>
          </a:xfrm>
        </p:grpSpPr>
        <p:sp>
          <p:nvSpPr>
            <p:cNvPr id="5" name="Freeform 3">
              <a:extLst>
                <a:ext uri="{FF2B5EF4-FFF2-40B4-BE49-F238E27FC236}">
                  <a16:creationId xmlns:a16="http://schemas.microsoft.com/office/drawing/2014/main" id="{D33D11F6-37BE-A79E-00CA-321D6209B85A}"/>
                </a:ext>
              </a:extLst>
            </p:cNvPr>
            <p:cNvSpPr/>
            <p:nvPr/>
          </p:nvSpPr>
          <p:spPr>
            <a:xfrm>
              <a:off x="3855548" y="3820746"/>
              <a:ext cx="1814251" cy="1378831"/>
            </a:xfrm>
            <a:custGeom>
              <a:avLst/>
              <a:gdLst/>
              <a:ahLst/>
              <a:cxnLst/>
              <a:rect l="l" t="t" r="r" b="b"/>
              <a:pathLst>
                <a:path w="2721377" h="2068246">
                  <a:moveTo>
                    <a:pt x="0" y="0"/>
                  </a:moveTo>
                  <a:lnTo>
                    <a:pt x="2721376" y="0"/>
                  </a:lnTo>
                  <a:lnTo>
                    <a:pt x="2721376" y="2068246"/>
                  </a:lnTo>
                  <a:lnTo>
                    <a:pt x="0" y="2068246"/>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endParaRPr lang="fr-FR" dirty="0"/>
            </a:p>
          </p:txBody>
        </p:sp>
        <p:sp>
          <p:nvSpPr>
            <p:cNvPr id="12" name="TextBox 10">
              <a:extLst>
                <a:ext uri="{FF2B5EF4-FFF2-40B4-BE49-F238E27FC236}">
                  <a16:creationId xmlns:a16="http://schemas.microsoft.com/office/drawing/2014/main" id="{6B4B54F5-85A2-F741-78CB-96EC0938E5AD}"/>
                </a:ext>
              </a:extLst>
            </p:cNvPr>
            <p:cNvSpPr txBox="1"/>
            <p:nvPr/>
          </p:nvSpPr>
          <p:spPr>
            <a:xfrm>
              <a:off x="1314563" y="5068020"/>
              <a:ext cx="2972855" cy="239489"/>
            </a:xfrm>
            <a:prstGeom prst="rect">
              <a:avLst/>
            </a:prstGeom>
          </p:spPr>
          <p:txBody>
            <a:bodyPr lIns="0" tIns="0" rIns="0" bIns="0" rtlCol="0" anchor="t">
              <a:spAutoFit/>
            </a:bodyPr>
            <a:lstStyle/>
            <a:p>
              <a:pPr algn="ctr" rtl="1">
                <a:lnSpc>
                  <a:spcPts val="1812"/>
                </a:lnSpc>
                <a:spcBef>
                  <a:spcPct val="0"/>
                </a:spcBef>
              </a:pPr>
              <a:r>
                <a:rPr lang="ar-EG" sz="1726" dirty="0">
                  <a:solidFill>
                    <a:srgbClr val="101C43"/>
                  </a:solidFill>
                  <a:latin typeface="SST Arabic Medium" panose="020B0604030504020204" pitchFamily="34" charset="-78"/>
                  <a:ea typeface="SST Arabic"/>
                  <a:cs typeface="SST Arabic Medium" panose="020B0604030504020204" pitchFamily="34" charset="-78"/>
                  <a:sym typeface="SST Arabic"/>
                  <a:rtl/>
                </a:rPr>
                <a:t>إتقان فن سرد القصص</a:t>
              </a:r>
            </a:p>
          </p:txBody>
        </p:sp>
      </p:grpSp>
      <p:grpSp>
        <p:nvGrpSpPr>
          <p:cNvPr id="16" name="مجموعة 15">
            <a:extLst>
              <a:ext uri="{FF2B5EF4-FFF2-40B4-BE49-F238E27FC236}">
                <a16:creationId xmlns:a16="http://schemas.microsoft.com/office/drawing/2014/main" id="{44FA4DCD-2838-B6FC-ACB7-9D136E7D8B79}"/>
              </a:ext>
            </a:extLst>
          </p:cNvPr>
          <p:cNvGrpSpPr/>
          <p:nvPr/>
        </p:nvGrpSpPr>
        <p:grpSpPr>
          <a:xfrm>
            <a:off x="7009810" y="1930017"/>
            <a:ext cx="3499334" cy="1395324"/>
            <a:chOff x="7009810" y="1930017"/>
            <a:chExt cx="3499334" cy="1395324"/>
          </a:xfrm>
        </p:grpSpPr>
        <p:sp>
          <p:nvSpPr>
            <p:cNvPr id="9" name="Freeform 7">
              <a:extLst>
                <a:ext uri="{FF2B5EF4-FFF2-40B4-BE49-F238E27FC236}">
                  <a16:creationId xmlns:a16="http://schemas.microsoft.com/office/drawing/2014/main" id="{E5974885-1430-D51C-BB5E-B0D4E72FF3FA}"/>
                </a:ext>
              </a:extLst>
            </p:cNvPr>
            <p:cNvSpPr/>
            <p:nvPr/>
          </p:nvSpPr>
          <p:spPr>
            <a:xfrm>
              <a:off x="7009810" y="1930017"/>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p:spPr>
          <p:txBody>
            <a:bodyPr/>
            <a:lstStyle/>
            <a:p>
              <a:endParaRPr lang="fr-FR"/>
            </a:p>
          </p:txBody>
        </p:sp>
        <p:sp>
          <p:nvSpPr>
            <p:cNvPr id="13" name="TextBox 11">
              <a:extLst>
                <a:ext uri="{FF2B5EF4-FFF2-40B4-BE49-F238E27FC236}">
                  <a16:creationId xmlns:a16="http://schemas.microsoft.com/office/drawing/2014/main" id="{70367152-80F9-ED5C-A324-95B9BD5C8810}"/>
                </a:ext>
              </a:extLst>
            </p:cNvPr>
            <p:cNvSpPr txBox="1"/>
            <p:nvPr/>
          </p:nvSpPr>
          <p:spPr>
            <a:xfrm>
              <a:off x="8914390" y="2190930"/>
              <a:ext cx="1594754" cy="230832"/>
            </a:xfrm>
            <a:prstGeom prst="rect">
              <a:avLst/>
            </a:prstGeom>
          </p:spPr>
          <p:txBody>
            <a:bodyPr wrap="square" lIns="0" tIns="0" rIns="0" bIns="0" rtlCol="0" anchor="t">
              <a:spAutoFit/>
            </a:bodyPr>
            <a:lstStyle/>
            <a:p>
              <a:pPr algn="ctr" rtl="1">
                <a:lnSpc>
                  <a:spcPts val="1812"/>
                </a:lnSpc>
                <a:spcBef>
                  <a:spcPct val="0"/>
                </a:spcBef>
              </a:pPr>
              <a:r>
                <a:rPr lang="ar-EG" sz="1726" dirty="0">
                  <a:solidFill>
                    <a:srgbClr val="35385C"/>
                  </a:solidFill>
                  <a:latin typeface="SST Arabic Medium" panose="020B0604030504020204" pitchFamily="34" charset="-78"/>
                  <a:ea typeface="SST Arabic"/>
                  <a:cs typeface="SST Arabic Medium" panose="020B0604030504020204" pitchFamily="34" charset="-78"/>
                  <a:sym typeface="SST Arabic"/>
                  <a:rtl/>
                </a:rPr>
                <a:t>تطوير الحضور الكامل</a:t>
              </a:r>
            </a:p>
          </p:txBody>
        </p:sp>
      </p:grpSp>
      <p:grpSp>
        <p:nvGrpSpPr>
          <p:cNvPr id="18" name="مجموعة 17">
            <a:extLst>
              <a:ext uri="{FF2B5EF4-FFF2-40B4-BE49-F238E27FC236}">
                <a16:creationId xmlns:a16="http://schemas.microsoft.com/office/drawing/2014/main" id="{739BF2BF-B79E-6E15-0FA6-33261884B457}"/>
              </a:ext>
            </a:extLst>
          </p:cNvPr>
          <p:cNvGrpSpPr/>
          <p:nvPr/>
        </p:nvGrpSpPr>
        <p:grpSpPr>
          <a:xfrm>
            <a:off x="6497048" y="2924725"/>
            <a:ext cx="3707116" cy="1332650"/>
            <a:chOff x="6497048" y="2924725"/>
            <a:chExt cx="3707116" cy="1332650"/>
          </a:xfrm>
        </p:grpSpPr>
        <p:sp>
          <p:nvSpPr>
            <p:cNvPr id="8" name="Freeform 6">
              <a:extLst>
                <a:ext uri="{FF2B5EF4-FFF2-40B4-BE49-F238E27FC236}">
                  <a16:creationId xmlns:a16="http://schemas.microsoft.com/office/drawing/2014/main" id="{E061DE66-61AE-A8E4-570B-80CE2E106FCA}"/>
                </a:ext>
              </a:extLst>
            </p:cNvPr>
            <p:cNvSpPr/>
            <p:nvPr/>
          </p:nvSpPr>
          <p:spPr>
            <a:xfrm>
              <a:off x="6497048" y="2924725"/>
              <a:ext cx="1814251" cy="1332650"/>
            </a:xfrm>
            <a:custGeom>
              <a:avLst/>
              <a:gdLst/>
              <a:ahLst/>
              <a:cxnLst/>
              <a:rect l="l" t="t" r="r" b="b"/>
              <a:pathLst>
                <a:path w="2721377" h="1998975">
                  <a:moveTo>
                    <a:pt x="0" y="0"/>
                  </a:moveTo>
                  <a:lnTo>
                    <a:pt x="2721377" y="0"/>
                  </a:lnTo>
                  <a:lnTo>
                    <a:pt x="2721377" y="1998974"/>
                  </a:lnTo>
                  <a:lnTo>
                    <a:pt x="0" y="1998974"/>
                  </a:lnTo>
                  <a:lnTo>
                    <a:pt x="0" y="0"/>
                  </a:lnTo>
                  <a:close/>
                </a:path>
              </a:pathLst>
            </a:custGeom>
            <a: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a:blipFill>
          </p:spPr>
          <p:txBody>
            <a:bodyPr/>
            <a:lstStyle/>
            <a:p>
              <a:endParaRPr lang="fr-FR"/>
            </a:p>
          </p:txBody>
        </p:sp>
        <p:sp>
          <p:nvSpPr>
            <p:cNvPr id="14" name="TextBox 12">
              <a:extLst>
                <a:ext uri="{FF2B5EF4-FFF2-40B4-BE49-F238E27FC236}">
                  <a16:creationId xmlns:a16="http://schemas.microsoft.com/office/drawing/2014/main" id="{20353F6F-CC77-9986-2EDE-0262E0ED457E}"/>
                </a:ext>
              </a:extLst>
            </p:cNvPr>
            <p:cNvSpPr txBox="1"/>
            <p:nvPr/>
          </p:nvSpPr>
          <p:spPr>
            <a:xfrm>
              <a:off x="8389913" y="3415332"/>
              <a:ext cx="1814251" cy="230832"/>
            </a:xfrm>
            <a:prstGeom prst="rect">
              <a:avLst/>
            </a:prstGeom>
          </p:spPr>
          <p:txBody>
            <a:bodyPr wrap="square" lIns="0" tIns="0" rIns="0" bIns="0" rtlCol="0" anchor="t">
              <a:spAutoFit/>
            </a:bodyPr>
            <a:lstStyle/>
            <a:p>
              <a:pPr algn="ctr" rtl="1">
                <a:lnSpc>
                  <a:spcPts val="1812"/>
                </a:lnSpc>
                <a:spcBef>
                  <a:spcPct val="0"/>
                </a:spcBef>
              </a:pPr>
              <a:r>
                <a:rPr lang="ar-EG" sz="1726" dirty="0">
                  <a:solidFill>
                    <a:srgbClr val="1D2D83"/>
                  </a:solidFill>
                  <a:latin typeface="SST Arabic Medium" panose="020B0604030504020204" pitchFamily="34" charset="-78"/>
                  <a:ea typeface="SST Arabic"/>
                  <a:cs typeface="SST Arabic Medium" panose="020B0604030504020204" pitchFamily="34" charset="-78"/>
                  <a:sym typeface="SST Arabic"/>
                  <a:rtl/>
                </a:rPr>
                <a:t>تطوير الصوت </a:t>
              </a:r>
              <a:r>
                <a:rPr lang="ar-EG" sz="1726" dirty="0" err="1">
                  <a:solidFill>
                    <a:srgbClr val="1D2D83"/>
                  </a:solidFill>
                  <a:latin typeface="SST Arabic Medium" panose="020B0604030504020204" pitchFamily="34" charset="-78"/>
                  <a:ea typeface="SST Arabic"/>
                  <a:cs typeface="SST Arabic Medium" panose="020B0604030504020204" pitchFamily="34" charset="-78"/>
                  <a:sym typeface="SST Arabic"/>
                  <a:rtl/>
                </a:rPr>
                <a:t>الكاريزمي</a:t>
              </a:r>
              <a:endParaRPr lang="ar-EG" sz="1726" dirty="0">
                <a:solidFill>
                  <a:srgbClr val="1D2D83"/>
                </a:solidFill>
                <a:latin typeface="SST Arabic Medium" panose="020B0604030504020204" pitchFamily="34" charset="-78"/>
                <a:ea typeface="SST Arabic"/>
                <a:cs typeface="SST Arabic Medium" panose="020B0604030504020204" pitchFamily="34" charset="-78"/>
                <a:sym typeface="SST Arabic"/>
                <a:rtl/>
              </a:endParaRPr>
            </a:p>
          </p:txBody>
        </p:sp>
      </p:grpSp>
      <p:grpSp>
        <p:nvGrpSpPr>
          <p:cNvPr id="20" name="مجموعة 19">
            <a:extLst>
              <a:ext uri="{FF2B5EF4-FFF2-40B4-BE49-F238E27FC236}">
                <a16:creationId xmlns:a16="http://schemas.microsoft.com/office/drawing/2014/main" id="{25C4BED7-3163-CD21-F3FC-869EDC2465A7}"/>
              </a:ext>
            </a:extLst>
          </p:cNvPr>
          <p:cNvGrpSpPr/>
          <p:nvPr/>
        </p:nvGrpSpPr>
        <p:grpSpPr>
          <a:xfrm>
            <a:off x="7134116" y="3820748"/>
            <a:ext cx="3375028" cy="1477477"/>
            <a:chOff x="7134116" y="3820746"/>
            <a:chExt cx="3375028" cy="1477477"/>
          </a:xfrm>
        </p:grpSpPr>
        <p:sp>
          <p:nvSpPr>
            <p:cNvPr id="4" name="Freeform 2">
              <a:extLst>
                <a:ext uri="{FF2B5EF4-FFF2-40B4-BE49-F238E27FC236}">
                  <a16:creationId xmlns:a16="http://schemas.microsoft.com/office/drawing/2014/main" id="{47D5B3E4-2C0B-C32F-944D-AE9717E41579}"/>
                </a:ext>
              </a:extLst>
            </p:cNvPr>
            <p:cNvSpPr/>
            <p:nvPr/>
          </p:nvSpPr>
          <p:spPr>
            <a:xfrm>
              <a:off x="7134116" y="3820746"/>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fr-FR"/>
            </a:p>
          </p:txBody>
        </p:sp>
        <p:sp>
          <p:nvSpPr>
            <p:cNvPr id="15" name="TextBox 13">
              <a:extLst>
                <a:ext uri="{FF2B5EF4-FFF2-40B4-BE49-F238E27FC236}">
                  <a16:creationId xmlns:a16="http://schemas.microsoft.com/office/drawing/2014/main" id="{E57EAE21-45C4-B4F9-A24B-0BFD298292B6}"/>
                </a:ext>
              </a:extLst>
            </p:cNvPr>
            <p:cNvSpPr txBox="1"/>
            <p:nvPr/>
          </p:nvSpPr>
          <p:spPr>
            <a:xfrm>
              <a:off x="8311299" y="5058734"/>
              <a:ext cx="2197845" cy="239489"/>
            </a:xfrm>
            <a:prstGeom prst="rect">
              <a:avLst/>
            </a:prstGeom>
          </p:spPr>
          <p:txBody>
            <a:bodyPr lIns="0" tIns="0" rIns="0" bIns="0" rtlCol="0" anchor="t">
              <a:spAutoFit/>
            </a:bodyPr>
            <a:lstStyle/>
            <a:p>
              <a:pPr algn="ctr" rtl="1">
                <a:lnSpc>
                  <a:spcPts val="1812"/>
                </a:lnSpc>
                <a:spcBef>
                  <a:spcPct val="0"/>
                </a:spcBef>
              </a:pPr>
              <a:r>
                <a:rPr lang="ar-EG" sz="1726" dirty="0">
                  <a:solidFill>
                    <a:srgbClr val="02BCB6"/>
                  </a:solidFill>
                  <a:latin typeface="SST Arabic Medium" panose="020B0604030504020204" pitchFamily="34" charset="-78"/>
                  <a:ea typeface="SST Arabic"/>
                  <a:cs typeface="SST Arabic Medium" panose="020B0604030504020204" pitchFamily="34" charset="-78"/>
                  <a:sym typeface="SST Arabic"/>
                  <a:rtl/>
                </a:rPr>
                <a:t>تطوير الذكاء العاطفي</a:t>
              </a:r>
            </a:p>
          </p:txBody>
        </p:sp>
      </p:grpSp>
    </p:spTree>
    <p:extLst>
      <p:ext uri="{BB962C8B-B14F-4D97-AF65-F5344CB8AC3E}">
        <p14:creationId xmlns:p14="http://schemas.microsoft.com/office/powerpoint/2010/main" val="20529006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58B93-05A9-2561-CBCF-C90B76AC489D}"/>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EBDE0ACA-735D-5BA9-0ACF-5BB14877366E}"/>
              </a:ext>
            </a:extLst>
          </p:cNvPr>
          <p:cNvSpPr txBox="1"/>
          <p:nvPr/>
        </p:nvSpPr>
        <p:spPr>
          <a:xfrm>
            <a:off x="2779494" y="-18133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ما هي القواعد الاثنتا عشرة لأصبح شخصاً </a:t>
            </a:r>
            <a:r>
              <a:rPr lang="ar-SA" sz="3600" b="1" dirty="0" err="1">
                <a:solidFill>
                  <a:schemeClr val="bg1"/>
                </a:solidFill>
                <a:latin typeface="Adobe Arabic" panose="02040503050201020203" pitchFamily="18" charset="-78"/>
                <a:ea typeface="Calibri" panose="020F0502020204030204" pitchFamily="34" charset="0"/>
                <a:cs typeface="Adobe Arabic" panose="02040503050201020203" pitchFamily="18" charset="-78"/>
              </a:rPr>
              <a:t>كاريزمياً</a:t>
            </a: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7" name="مجموعة 16">
            <a:extLst>
              <a:ext uri="{FF2B5EF4-FFF2-40B4-BE49-F238E27FC236}">
                <a16:creationId xmlns:a16="http://schemas.microsoft.com/office/drawing/2014/main" id="{1E7F1773-9429-D308-4EAC-BF5088C08A2B}"/>
              </a:ext>
            </a:extLst>
          </p:cNvPr>
          <p:cNvGrpSpPr/>
          <p:nvPr/>
        </p:nvGrpSpPr>
        <p:grpSpPr>
          <a:xfrm>
            <a:off x="1757682" y="1930017"/>
            <a:ext cx="3912119" cy="1395324"/>
            <a:chOff x="1757680" y="1930017"/>
            <a:chExt cx="3912119" cy="1395324"/>
          </a:xfrm>
        </p:grpSpPr>
        <p:sp>
          <p:nvSpPr>
            <p:cNvPr id="7" name="Freeform 5">
              <a:extLst>
                <a:ext uri="{FF2B5EF4-FFF2-40B4-BE49-F238E27FC236}">
                  <a16:creationId xmlns:a16="http://schemas.microsoft.com/office/drawing/2014/main" id="{B806EF0F-9A62-F932-0828-21D06EF35049}"/>
                </a:ext>
              </a:extLst>
            </p:cNvPr>
            <p:cNvSpPr/>
            <p:nvPr/>
          </p:nvSpPr>
          <p:spPr>
            <a:xfrm>
              <a:off x="3855548" y="1930017"/>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endParaRPr lang="fr-FR"/>
            </a:p>
          </p:txBody>
        </p:sp>
        <p:sp>
          <p:nvSpPr>
            <p:cNvPr id="10" name="TextBox 8">
              <a:extLst>
                <a:ext uri="{FF2B5EF4-FFF2-40B4-BE49-F238E27FC236}">
                  <a16:creationId xmlns:a16="http://schemas.microsoft.com/office/drawing/2014/main" id="{5F15226D-E110-FC41-6B93-ECA5AE5AA7D9}"/>
                </a:ext>
              </a:extLst>
            </p:cNvPr>
            <p:cNvSpPr txBox="1"/>
            <p:nvPr/>
          </p:nvSpPr>
          <p:spPr>
            <a:xfrm>
              <a:off x="1757680" y="2190930"/>
              <a:ext cx="1938621" cy="230832"/>
            </a:xfrm>
            <a:prstGeom prst="rect">
              <a:avLst/>
            </a:prstGeom>
          </p:spPr>
          <p:txBody>
            <a:bodyPr wrap="square" lIns="0" tIns="0" rIns="0" bIns="0" rtlCol="0" anchor="t">
              <a:spAutoFit/>
            </a:bodyPr>
            <a:lstStyle/>
            <a:p>
              <a:pPr algn="ctr" rtl="1">
                <a:lnSpc>
                  <a:spcPts val="1812"/>
                </a:lnSpc>
                <a:spcBef>
                  <a:spcPct val="0"/>
                </a:spcBef>
              </a:pPr>
              <a:r>
                <a:rPr lang="ar-EG" sz="1726" dirty="0">
                  <a:solidFill>
                    <a:srgbClr val="02BCB6"/>
                  </a:solidFill>
                  <a:latin typeface="SST Arabic Medium" panose="020B0604030504020204" pitchFamily="34" charset="-78"/>
                  <a:ea typeface="SST Arabic"/>
                  <a:cs typeface="SST Arabic Medium" panose="020B0604030504020204" pitchFamily="34" charset="-78"/>
                  <a:sym typeface="SST Arabic"/>
                  <a:rtl/>
                </a:rPr>
                <a:t>تطوير حس الفكاهة الذكي</a:t>
              </a:r>
            </a:p>
          </p:txBody>
        </p:sp>
      </p:grpSp>
      <p:grpSp>
        <p:nvGrpSpPr>
          <p:cNvPr id="19" name="مجموعة 18">
            <a:extLst>
              <a:ext uri="{FF2B5EF4-FFF2-40B4-BE49-F238E27FC236}">
                <a16:creationId xmlns:a16="http://schemas.microsoft.com/office/drawing/2014/main" id="{5F252F60-DA8B-16B7-0CCE-DA23D3586EAB}"/>
              </a:ext>
            </a:extLst>
          </p:cNvPr>
          <p:cNvGrpSpPr/>
          <p:nvPr/>
        </p:nvGrpSpPr>
        <p:grpSpPr>
          <a:xfrm>
            <a:off x="1071851" y="2829937"/>
            <a:ext cx="5110710" cy="1332650"/>
            <a:chOff x="1071851" y="2829937"/>
            <a:chExt cx="5110710" cy="1332650"/>
          </a:xfrm>
        </p:grpSpPr>
        <p:sp>
          <p:nvSpPr>
            <p:cNvPr id="6" name="Freeform 4">
              <a:extLst>
                <a:ext uri="{FF2B5EF4-FFF2-40B4-BE49-F238E27FC236}">
                  <a16:creationId xmlns:a16="http://schemas.microsoft.com/office/drawing/2014/main" id="{1FA763DE-05B6-7B22-54BF-859BC6F63660}"/>
                </a:ext>
              </a:extLst>
            </p:cNvPr>
            <p:cNvSpPr/>
            <p:nvPr/>
          </p:nvSpPr>
          <p:spPr>
            <a:xfrm>
              <a:off x="4368310" y="2829937"/>
              <a:ext cx="1814251" cy="1332650"/>
            </a:xfrm>
            <a:custGeom>
              <a:avLst/>
              <a:gdLst/>
              <a:ahLst/>
              <a:cxnLst/>
              <a:rect l="l" t="t" r="r" b="b"/>
              <a:pathLst>
                <a:path w="2721377" h="1998975">
                  <a:moveTo>
                    <a:pt x="0" y="0"/>
                  </a:moveTo>
                  <a:lnTo>
                    <a:pt x="2721377" y="0"/>
                  </a:lnTo>
                  <a:lnTo>
                    <a:pt x="2721377" y="1998975"/>
                  </a:lnTo>
                  <a:lnTo>
                    <a:pt x="0" y="199897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fr-FR"/>
            </a:p>
          </p:txBody>
        </p:sp>
        <p:sp>
          <p:nvSpPr>
            <p:cNvPr id="11" name="TextBox 9">
              <a:extLst>
                <a:ext uri="{FF2B5EF4-FFF2-40B4-BE49-F238E27FC236}">
                  <a16:creationId xmlns:a16="http://schemas.microsoft.com/office/drawing/2014/main" id="{D35FF1E2-B7A3-7C12-D651-46896539C727}"/>
                </a:ext>
              </a:extLst>
            </p:cNvPr>
            <p:cNvSpPr txBox="1"/>
            <p:nvPr/>
          </p:nvSpPr>
          <p:spPr>
            <a:xfrm>
              <a:off x="1071851" y="3351561"/>
              <a:ext cx="3139215" cy="239489"/>
            </a:xfrm>
            <a:prstGeom prst="rect">
              <a:avLst/>
            </a:prstGeom>
          </p:spPr>
          <p:txBody>
            <a:bodyPr lIns="0" tIns="0" rIns="0" bIns="0" rtlCol="0" anchor="t">
              <a:spAutoFit/>
            </a:bodyPr>
            <a:lstStyle/>
            <a:p>
              <a:pPr algn="ctr" rtl="1">
                <a:lnSpc>
                  <a:spcPts val="1812"/>
                </a:lnSpc>
                <a:spcBef>
                  <a:spcPct val="0"/>
                </a:spcBef>
              </a:pPr>
              <a:r>
                <a:rPr lang="ar-EG" sz="1726" dirty="0">
                  <a:solidFill>
                    <a:srgbClr val="576975"/>
                  </a:solidFill>
                  <a:latin typeface="SST Arabic Medium" panose="020B0604030504020204" pitchFamily="34" charset="-78"/>
                  <a:ea typeface="SST Arabic"/>
                  <a:cs typeface="SST Arabic Medium" panose="020B0604030504020204" pitchFamily="34" charset="-78"/>
                  <a:sym typeface="SST Arabic"/>
                  <a:rtl/>
                </a:rPr>
                <a:t>تطوير القدرة على الإلهام</a:t>
              </a:r>
            </a:p>
          </p:txBody>
        </p:sp>
      </p:grpSp>
      <p:grpSp>
        <p:nvGrpSpPr>
          <p:cNvPr id="21" name="مجموعة 20">
            <a:extLst>
              <a:ext uri="{FF2B5EF4-FFF2-40B4-BE49-F238E27FC236}">
                <a16:creationId xmlns:a16="http://schemas.microsoft.com/office/drawing/2014/main" id="{619F91EF-CAAB-D121-9D3D-AAD7CE99BB53}"/>
              </a:ext>
            </a:extLst>
          </p:cNvPr>
          <p:cNvGrpSpPr/>
          <p:nvPr/>
        </p:nvGrpSpPr>
        <p:grpSpPr>
          <a:xfrm>
            <a:off x="1314563" y="3820746"/>
            <a:ext cx="4355236" cy="1486763"/>
            <a:chOff x="1314563" y="3820746"/>
            <a:chExt cx="4355236" cy="1486763"/>
          </a:xfrm>
        </p:grpSpPr>
        <p:sp>
          <p:nvSpPr>
            <p:cNvPr id="5" name="Freeform 3">
              <a:extLst>
                <a:ext uri="{FF2B5EF4-FFF2-40B4-BE49-F238E27FC236}">
                  <a16:creationId xmlns:a16="http://schemas.microsoft.com/office/drawing/2014/main" id="{10220E38-E4F8-2FD2-CF21-52E907CCC920}"/>
                </a:ext>
              </a:extLst>
            </p:cNvPr>
            <p:cNvSpPr/>
            <p:nvPr/>
          </p:nvSpPr>
          <p:spPr>
            <a:xfrm>
              <a:off x="3855548" y="3820746"/>
              <a:ext cx="1814251" cy="1378831"/>
            </a:xfrm>
            <a:custGeom>
              <a:avLst/>
              <a:gdLst/>
              <a:ahLst/>
              <a:cxnLst/>
              <a:rect l="l" t="t" r="r" b="b"/>
              <a:pathLst>
                <a:path w="2721377" h="2068246">
                  <a:moveTo>
                    <a:pt x="0" y="0"/>
                  </a:moveTo>
                  <a:lnTo>
                    <a:pt x="2721376" y="0"/>
                  </a:lnTo>
                  <a:lnTo>
                    <a:pt x="2721376" y="2068246"/>
                  </a:lnTo>
                  <a:lnTo>
                    <a:pt x="0" y="2068246"/>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endParaRPr lang="fr-FR" dirty="0"/>
            </a:p>
          </p:txBody>
        </p:sp>
        <p:sp>
          <p:nvSpPr>
            <p:cNvPr id="12" name="TextBox 10">
              <a:extLst>
                <a:ext uri="{FF2B5EF4-FFF2-40B4-BE49-F238E27FC236}">
                  <a16:creationId xmlns:a16="http://schemas.microsoft.com/office/drawing/2014/main" id="{15E1EB78-7E80-F971-CD95-DE35A38E9E5F}"/>
                </a:ext>
              </a:extLst>
            </p:cNvPr>
            <p:cNvSpPr txBox="1"/>
            <p:nvPr/>
          </p:nvSpPr>
          <p:spPr>
            <a:xfrm>
              <a:off x="1314563" y="5068020"/>
              <a:ext cx="2972855" cy="239489"/>
            </a:xfrm>
            <a:prstGeom prst="rect">
              <a:avLst/>
            </a:prstGeom>
          </p:spPr>
          <p:txBody>
            <a:bodyPr lIns="0" tIns="0" rIns="0" bIns="0" rtlCol="0" anchor="t">
              <a:spAutoFit/>
            </a:bodyPr>
            <a:lstStyle/>
            <a:p>
              <a:pPr algn="ctr" rtl="1">
                <a:lnSpc>
                  <a:spcPts val="1812"/>
                </a:lnSpc>
                <a:spcBef>
                  <a:spcPct val="0"/>
                </a:spcBef>
              </a:pPr>
              <a:r>
                <a:rPr lang="ar-EG" sz="1726" dirty="0">
                  <a:solidFill>
                    <a:srgbClr val="101C43"/>
                  </a:solidFill>
                  <a:latin typeface="SST Arabic Medium" panose="020B0604030504020204" pitchFamily="34" charset="-78"/>
                  <a:ea typeface="SST Arabic"/>
                  <a:cs typeface="SST Arabic Medium" panose="020B0604030504020204" pitchFamily="34" charset="-78"/>
                  <a:sym typeface="SST Arabic"/>
                  <a:rtl/>
                </a:rPr>
                <a:t>تطوير القدرة على التكيّف والمرونة</a:t>
              </a:r>
            </a:p>
          </p:txBody>
        </p:sp>
      </p:grpSp>
      <p:grpSp>
        <p:nvGrpSpPr>
          <p:cNvPr id="16" name="مجموعة 15">
            <a:extLst>
              <a:ext uri="{FF2B5EF4-FFF2-40B4-BE49-F238E27FC236}">
                <a16:creationId xmlns:a16="http://schemas.microsoft.com/office/drawing/2014/main" id="{AA32BABD-0FF1-1A06-2383-0802734A6E78}"/>
              </a:ext>
            </a:extLst>
          </p:cNvPr>
          <p:cNvGrpSpPr/>
          <p:nvPr/>
        </p:nvGrpSpPr>
        <p:grpSpPr>
          <a:xfrm>
            <a:off x="7009810" y="1930017"/>
            <a:ext cx="3499334" cy="1395324"/>
            <a:chOff x="7009810" y="1930017"/>
            <a:chExt cx="3499334" cy="1395324"/>
          </a:xfrm>
        </p:grpSpPr>
        <p:sp>
          <p:nvSpPr>
            <p:cNvPr id="9" name="Freeform 7">
              <a:extLst>
                <a:ext uri="{FF2B5EF4-FFF2-40B4-BE49-F238E27FC236}">
                  <a16:creationId xmlns:a16="http://schemas.microsoft.com/office/drawing/2014/main" id="{B70FA6F1-5D3A-13DD-6DCD-F14752956BC1}"/>
                </a:ext>
              </a:extLst>
            </p:cNvPr>
            <p:cNvSpPr/>
            <p:nvPr/>
          </p:nvSpPr>
          <p:spPr>
            <a:xfrm>
              <a:off x="7009810" y="1930017"/>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txBody>
            <a:bodyPr/>
            <a:lstStyle/>
            <a:p>
              <a:endParaRPr lang="fr-FR"/>
            </a:p>
          </p:txBody>
        </p:sp>
        <p:sp>
          <p:nvSpPr>
            <p:cNvPr id="13" name="TextBox 11">
              <a:extLst>
                <a:ext uri="{FF2B5EF4-FFF2-40B4-BE49-F238E27FC236}">
                  <a16:creationId xmlns:a16="http://schemas.microsoft.com/office/drawing/2014/main" id="{73EE7734-CD92-AB0E-BE4E-E1001355FFAC}"/>
                </a:ext>
              </a:extLst>
            </p:cNvPr>
            <p:cNvSpPr txBox="1"/>
            <p:nvPr/>
          </p:nvSpPr>
          <p:spPr>
            <a:xfrm>
              <a:off x="8824061" y="2190930"/>
              <a:ext cx="1685083" cy="461665"/>
            </a:xfrm>
            <a:prstGeom prst="rect">
              <a:avLst/>
            </a:prstGeom>
          </p:spPr>
          <p:txBody>
            <a:bodyPr wrap="square" lIns="0" tIns="0" rIns="0" bIns="0" rtlCol="0" anchor="t">
              <a:spAutoFit/>
            </a:bodyPr>
            <a:lstStyle/>
            <a:p>
              <a:pPr algn="ctr" rtl="1">
                <a:lnSpc>
                  <a:spcPts val="1812"/>
                </a:lnSpc>
                <a:spcBef>
                  <a:spcPct val="0"/>
                </a:spcBef>
              </a:pPr>
              <a:r>
                <a:rPr lang="ar-EG" sz="1726" dirty="0">
                  <a:solidFill>
                    <a:srgbClr val="35385C"/>
                  </a:solidFill>
                  <a:latin typeface="SST Arabic Medium" panose="020B0604030504020204" pitchFamily="34" charset="-78"/>
                  <a:ea typeface="SST Arabic"/>
                  <a:cs typeface="SST Arabic Medium" panose="020B0604030504020204" pitchFamily="34" charset="-78"/>
                  <a:sym typeface="SST Arabic"/>
                  <a:rtl/>
                </a:rPr>
                <a:t>تطوير الشغف والحماس الأصيل</a:t>
              </a:r>
            </a:p>
          </p:txBody>
        </p:sp>
      </p:grpSp>
      <p:grpSp>
        <p:nvGrpSpPr>
          <p:cNvPr id="18" name="مجموعة 17">
            <a:extLst>
              <a:ext uri="{FF2B5EF4-FFF2-40B4-BE49-F238E27FC236}">
                <a16:creationId xmlns:a16="http://schemas.microsoft.com/office/drawing/2014/main" id="{6A309A09-ABBA-4A58-6A39-269FF6D7E352}"/>
              </a:ext>
            </a:extLst>
          </p:cNvPr>
          <p:cNvGrpSpPr/>
          <p:nvPr/>
        </p:nvGrpSpPr>
        <p:grpSpPr>
          <a:xfrm>
            <a:off x="6497048" y="2924725"/>
            <a:ext cx="3707116" cy="1332650"/>
            <a:chOff x="6497048" y="2924725"/>
            <a:chExt cx="3707116" cy="1332650"/>
          </a:xfrm>
        </p:grpSpPr>
        <p:sp>
          <p:nvSpPr>
            <p:cNvPr id="8" name="Freeform 6">
              <a:extLst>
                <a:ext uri="{FF2B5EF4-FFF2-40B4-BE49-F238E27FC236}">
                  <a16:creationId xmlns:a16="http://schemas.microsoft.com/office/drawing/2014/main" id="{5756E771-4582-CEE4-3B8C-94214726C060}"/>
                </a:ext>
              </a:extLst>
            </p:cNvPr>
            <p:cNvSpPr/>
            <p:nvPr/>
          </p:nvSpPr>
          <p:spPr>
            <a:xfrm>
              <a:off x="6497048" y="2924725"/>
              <a:ext cx="1814251" cy="1332650"/>
            </a:xfrm>
            <a:custGeom>
              <a:avLst/>
              <a:gdLst/>
              <a:ahLst/>
              <a:cxnLst/>
              <a:rect l="l" t="t" r="r" b="b"/>
              <a:pathLst>
                <a:path w="2721377" h="1998975">
                  <a:moveTo>
                    <a:pt x="0" y="0"/>
                  </a:moveTo>
                  <a:lnTo>
                    <a:pt x="2721377" y="0"/>
                  </a:lnTo>
                  <a:lnTo>
                    <a:pt x="2721377" y="1998974"/>
                  </a:lnTo>
                  <a:lnTo>
                    <a:pt x="0" y="1998974"/>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p:spPr>
          <p:txBody>
            <a:bodyPr/>
            <a:lstStyle/>
            <a:p>
              <a:endParaRPr lang="fr-FR"/>
            </a:p>
          </p:txBody>
        </p:sp>
        <p:sp>
          <p:nvSpPr>
            <p:cNvPr id="14" name="TextBox 12">
              <a:extLst>
                <a:ext uri="{FF2B5EF4-FFF2-40B4-BE49-F238E27FC236}">
                  <a16:creationId xmlns:a16="http://schemas.microsoft.com/office/drawing/2014/main" id="{94D14F74-FC0E-4D36-2808-1619CB002621}"/>
                </a:ext>
              </a:extLst>
            </p:cNvPr>
            <p:cNvSpPr txBox="1"/>
            <p:nvPr/>
          </p:nvSpPr>
          <p:spPr>
            <a:xfrm>
              <a:off x="8389913" y="3415332"/>
              <a:ext cx="1814251" cy="230832"/>
            </a:xfrm>
            <a:prstGeom prst="rect">
              <a:avLst/>
            </a:prstGeom>
          </p:spPr>
          <p:txBody>
            <a:bodyPr wrap="square" lIns="0" tIns="0" rIns="0" bIns="0" rtlCol="0" anchor="t">
              <a:spAutoFit/>
            </a:bodyPr>
            <a:lstStyle/>
            <a:p>
              <a:pPr algn="ctr" rtl="1">
                <a:lnSpc>
                  <a:spcPts val="1812"/>
                </a:lnSpc>
                <a:spcBef>
                  <a:spcPct val="0"/>
                </a:spcBef>
              </a:pPr>
              <a:r>
                <a:rPr lang="ar-EG" sz="1726" dirty="0">
                  <a:solidFill>
                    <a:srgbClr val="1D2D83"/>
                  </a:solidFill>
                  <a:latin typeface="SST Arabic Medium" panose="020B0604030504020204" pitchFamily="34" charset="-78"/>
                  <a:ea typeface="SST Arabic"/>
                  <a:cs typeface="SST Arabic Medium" panose="020B0604030504020204" pitchFamily="34" charset="-78"/>
                  <a:sym typeface="SST Arabic"/>
                  <a:rtl/>
                </a:rPr>
                <a:t>تطوير الأصالة والصدق</a:t>
              </a:r>
            </a:p>
          </p:txBody>
        </p:sp>
      </p:grpSp>
      <p:grpSp>
        <p:nvGrpSpPr>
          <p:cNvPr id="20" name="مجموعة 19">
            <a:extLst>
              <a:ext uri="{FF2B5EF4-FFF2-40B4-BE49-F238E27FC236}">
                <a16:creationId xmlns:a16="http://schemas.microsoft.com/office/drawing/2014/main" id="{4A49485B-0BF2-9796-302F-10C2819B9001}"/>
              </a:ext>
            </a:extLst>
          </p:cNvPr>
          <p:cNvGrpSpPr/>
          <p:nvPr/>
        </p:nvGrpSpPr>
        <p:grpSpPr>
          <a:xfrm>
            <a:off x="7134116" y="3820748"/>
            <a:ext cx="3375028" cy="1477477"/>
            <a:chOff x="7134116" y="3820746"/>
            <a:chExt cx="3375028" cy="1477477"/>
          </a:xfrm>
        </p:grpSpPr>
        <p:sp>
          <p:nvSpPr>
            <p:cNvPr id="4" name="Freeform 2">
              <a:extLst>
                <a:ext uri="{FF2B5EF4-FFF2-40B4-BE49-F238E27FC236}">
                  <a16:creationId xmlns:a16="http://schemas.microsoft.com/office/drawing/2014/main" id="{03B91973-4562-3160-562A-27B88AE24AE1}"/>
                </a:ext>
              </a:extLst>
            </p:cNvPr>
            <p:cNvSpPr/>
            <p:nvPr/>
          </p:nvSpPr>
          <p:spPr>
            <a:xfrm>
              <a:off x="7134116" y="3820746"/>
              <a:ext cx="1814251" cy="1395324"/>
            </a:xfrm>
            <a:custGeom>
              <a:avLst/>
              <a:gdLst/>
              <a:ahLst/>
              <a:cxnLst/>
              <a:rect l="l" t="t" r="r" b="b"/>
              <a:pathLst>
                <a:path w="2721377" h="2092986">
                  <a:moveTo>
                    <a:pt x="0" y="0"/>
                  </a:moveTo>
                  <a:lnTo>
                    <a:pt x="2721376" y="0"/>
                  </a:lnTo>
                  <a:lnTo>
                    <a:pt x="2721376" y="2092986"/>
                  </a:lnTo>
                  <a:lnTo>
                    <a:pt x="0" y="2092986"/>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endParaRPr lang="fr-FR"/>
            </a:p>
          </p:txBody>
        </p:sp>
        <p:sp>
          <p:nvSpPr>
            <p:cNvPr id="15" name="TextBox 13">
              <a:extLst>
                <a:ext uri="{FF2B5EF4-FFF2-40B4-BE49-F238E27FC236}">
                  <a16:creationId xmlns:a16="http://schemas.microsoft.com/office/drawing/2014/main" id="{46F1E417-BB6C-EE8B-A386-25EB3AB597E6}"/>
                </a:ext>
              </a:extLst>
            </p:cNvPr>
            <p:cNvSpPr txBox="1"/>
            <p:nvPr/>
          </p:nvSpPr>
          <p:spPr>
            <a:xfrm>
              <a:off x="8311299" y="5058734"/>
              <a:ext cx="2197845" cy="239489"/>
            </a:xfrm>
            <a:prstGeom prst="rect">
              <a:avLst/>
            </a:prstGeom>
          </p:spPr>
          <p:txBody>
            <a:bodyPr lIns="0" tIns="0" rIns="0" bIns="0" rtlCol="0" anchor="t">
              <a:spAutoFit/>
            </a:bodyPr>
            <a:lstStyle/>
            <a:p>
              <a:pPr algn="ctr" rtl="1">
                <a:lnSpc>
                  <a:spcPts val="1812"/>
                </a:lnSpc>
                <a:spcBef>
                  <a:spcPct val="0"/>
                </a:spcBef>
              </a:pPr>
              <a:r>
                <a:rPr lang="ar-EG" sz="1726" dirty="0">
                  <a:solidFill>
                    <a:srgbClr val="02BCB6"/>
                  </a:solidFill>
                  <a:latin typeface="SST Arabic Medium" panose="020B0604030504020204" pitchFamily="34" charset="-78"/>
                  <a:ea typeface="SST Arabic"/>
                  <a:cs typeface="SST Arabic Medium" panose="020B0604030504020204" pitchFamily="34" charset="-78"/>
                  <a:sym typeface="SST Arabic"/>
                  <a:rtl/>
                </a:rPr>
                <a:t>تطوير مهارة التواضع الواثق</a:t>
              </a:r>
            </a:p>
          </p:txBody>
        </p:sp>
      </p:grpSp>
    </p:spTree>
    <p:extLst>
      <p:ext uri="{BB962C8B-B14F-4D97-AF65-F5344CB8AC3E}">
        <p14:creationId xmlns:p14="http://schemas.microsoft.com/office/powerpoint/2010/main" val="25049703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EF703C-A748-DE5F-9FF8-346EE286DDBC}"/>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A914DF9F-C123-A6D8-234D-E7A157EB9030}"/>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F939B027-CA39-0E86-4E03-1AFF4EA80DE1}"/>
              </a:ext>
            </a:extLst>
          </p:cNvPr>
          <p:cNvGrpSpPr/>
          <p:nvPr/>
        </p:nvGrpSpPr>
        <p:grpSpPr>
          <a:xfrm>
            <a:off x="6329680" y="785604"/>
            <a:ext cx="5601418" cy="965135"/>
            <a:chOff x="2611561" y="522813"/>
            <a:chExt cx="7653269" cy="965135"/>
          </a:xfrm>
        </p:grpSpPr>
        <p:grpSp>
          <p:nvGrpSpPr>
            <p:cNvPr id="4" name="Group 2">
              <a:extLst>
                <a:ext uri="{FF2B5EF4-FFF2-40B4-BE49-F238E27FC236}">
                  <a16:creationId xmlns:a16="http://schemas.microsoft.com/office/drawing/2014/main" id="{481502CC-DCDF-90A5-2678-EF17EC631D20}"/>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8B8536C2-7485-E655-81D7-AAC95FCE1DA4}"/>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CF3150A4-AC9D-3986-5188-6AAA010B4AC0}"/>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0E72B54E-CA40-95F7-C36A-860CF98EF90E}"/>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307C3D98-F910-3F2F-1282-E4C0DA35DDF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595D9003-8246-C2EF-5B3E-C48EA5A1D774}"/>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20D4CB2A-38BE-EC21-780A-48071824B71D}"/>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DFE0F7F3-2A95-823E-4B63-9EA6F89F8030}"/>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2DA9AACD-4B92-0148-1490-BF169A3839A7}"/>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6A62D53C-58A6-AB1E-F593-0138223F48D4}"/>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11EBB8E5-7A0E-41BB-006C-E30E42E66DBD}"/>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فهم مصادر الطاقة الكاريزمية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62" name="Freeform 2">
            <a:extLst>
              <a:ext uri="{FF2B5EF4-FFF2-40B4-BE49-F238E27FC236}">
                <a16:creationId xmlns:a16="http://schemas.microsoft.com/office/drawing/2014/main" id="{A39ACDED-BA03-9C0E-B7D2-83D09BFB7ABB}"/>
              </a:ext>
            </a:extLst>
          </p:cNvPr>
          <p:cNvSpPr/>
          <p:nvPr/>
        </p:nvSpPr>
        <p:spPr>
          <a:xfrm rot="10800000">
            <a:off x="1166237" y="3799996"/>
            <a:ext cx="4560089" cy="339334"/>
          </a:xfrm>
          <a:custGeom>
            <a:avLst/>
            <a:gdLst/>
            <a:ahLst/>
            <a:cxnLst/>
            <a:rect l="l" t="t" r="r" b="b"/>
            <a:pathLst>
              <a:path w="6840134" h="509001">
                <a:moveTo>
                  <a:pt x="0" y="0"/>
                </a:moveTo>
                <a:lnTo>
                  <a:pt x="6840134" y="0"/>
                </a:lnTo>
                <a:lnTo>
                  <a:pt x="6840134" y="509001"/>
                </a:lnTo>
                <a:lnTo>
                  <a:pt x="0" y="509001"/>
                </a:lnTo>
                <a:lnTo>
                  <a:pt x="0" y="0"/>
                </a:lnTo>
                <a:close/>
              </a:path>
            </a:pathLst>
          </a:custGeom>
          <a:blipFill>
            <a:blip r:embed="rId3">
              <a:alphaModFix amt="72000"/>
            </a:blip>
            <a:stretch>
              <a:fillRect b="-286352"/>
            </a:stretch>
          </a:blipFill>
        </p:spPr>
        <p:txBody>
          <a:bodyPr/>
          <a:lstStyle/>
          <a:p>
            <a:endParaRPr lang="fr-FR" sz="1200"/>
          </a:p>
        </p:txBody>
      </p:sp>
      <p:grpSp>
        <p:nvGrpSpPr>
          <p:cNvPr id="105" name="مجموعة 104">
            <a:extLst>
              <a:ext uri="{FF2B5EF4-FFF2-40B4-BE49-F238E27FC236}">
                <a16:creationId xmlns:a16="http://schemas.microsoft.com/office/drawing/2014/main" id="{0892852B-AFA8-93A9-F382-C7411CA48B41}"/>
              </a:ext>
            </a:extLst>
          </p:cNvPr>
          <p:cNvGrpSpPr/>
          <p:nvPr/>
        </p:nvGrpSpPr>
        <p:grpSpPr>
          <a:xfrm>
            <a:off x="685800" y="2481342"/>
            <a:ext cx="5111620" cy="1390723"/>
            <a:chOff x="685800" y="2481342"/>
            <a:chExt cx="5111620" cy="1390723"/>
          </a:xfrm>
        </p:grpSpPr>
        <p:grpSp>
          <p:nvGrpSpPr>
            <p:cNvPr id="63" name="Group 3">
              <a:extLst>
                <a:ext uri="{FF2B5EF4-FFF2-40B4-BE49-F238E27FC236}">
                  <a16:creationId xmlns:a16="http://schemas.microsoft.com/office/drawing/2014/main" id="{C1ED9168-ED9F-2651-0664-E03EE8EAF9E7}"/>
                </a:ext>
              </a:extLst>
            </p:cNvPr>
            <p:cNvGrpSpPr/>
            <p:nvPr/>
          </p:nvGrpSpPr>
          <p:grpSpPr>
            <a:xfrm>
              <a:off x="1095143" y="2481342"/>
              <a:ext cx="4702277" cy="1390723"/>
              <a:chOff x="0" y="0"/>
              <a:chExt cx="1632342" cy="482774"/>
            </a:xfrm>
          </p:grpSpPr>
          <p:sp>
            <p:nvSpPr>
              <p:cNvPr id="64" name="Freeform 4">
                <a:extLst>
                  <a:ext uri="{FF2B5EF4-FFF2-40B4-BE49-F238E27FC236}">
                    <a16:creationId xmlns:a16="http://schemas.microsoft.com/office/drawing/2014/main" id="{D7A79547-FAE2-8C10-6617-E99C9A685C58}"/>
                  </a:ext>
                </a:extLst>
              </p:cNvPr>
              <p:cNvSpPr/>
              <p:nvPr/>
            </p:nvSpPr>
            <p:spPr>
              <a:xfrm>
                <a:off x="0" y="0"/>
                <a:ext cx="1632342" cy="482774"/>
              </a:xfrm>
              <a:custGeom>
                <a:avLst/>
                <a:gdLst/>
                <a:ahLst/>
                <a:cxnLst/>
                <a:rect l="l" t="t" r="r" b="b"/>
                <a:pathLst>
                  <a:path w="1632342" h="482774">
                    <a:moveTo>
                      <a:pt x="35124" y="0"/>
                    </a:moveTo>
                    <a:lnTo>
                      <a:pt x="1597218" y="0"/>
                    </a:lnTo>
                    <a:cubicBezTo>
                      <a:pt x="1616617" y="0"/>
                      <a:pt x="1632342" y="15725"/>
                      <a:pt x="1632342" y="35124"/>
                    </a:cubicBezTo>
                    <a:lnTo>
                      <a:pt x="1632342" y="447650"/>
                    </a:lnTo>
                    <a:cubicBezTo>
                      <a:pt x="1632342" y="456966"/>
                      <a:pt x="1628641" y="465899"/>
                      <a:pt x="1622055" y="472486"/>
                    </a:cubicBezTo>
                    <a:cubicBezTo>
                      <a:pt x="1615468" y="479073"/>
                      <a:pt x="1606534" y="482774"/>
                      <a:pt x="1597218" y="482774"/>
                    </a:cubicBezTo>
                    <a:lnTo>
                      <a:pt x="35124" y="482774"/>
                    </a:lnTo>
                    <a:cubicBezTo>
                      <a:pt x="15725" y="482774"/>
                      <a:pt x="0" y="467048"/>
                      <a:pt x="0" y="447650"/>
                    </a:cubicBezTo>
                    <a:lnTo>
                      <a:pt x="0" y="35124"/>
                    </a:lnTo>
                    <a:cubicBezTo>
                      <a:pt x="0" y="25808"/>
                      <a:pt x="3701" y="16874"/>
                      <a:pt x="10287" y="10287"/>
                    </a:cubicBezTo>
                    <a:cubicBezTo>
                      <a:pt x="16874" y="3701"/>
                      <a:pt x="25808" y="0"/>
                      <a:pt x="35124" y="0"/>
                    </a:cubicBezTo>
                    <a:close/>
                  </a:path>
                </a:pathLst>
              </a:custGeom>
              <a:solidFill>
                <a:srgbClr val="F8F8F8"/>
              </a:solidFill>
              <a:ln w="104775" cap="rnd">
                <a:solidFill>
                  <a:srgbClr val="91E1D5"/>
                </a:solidFill>
                <a:prstDash val="solid"/>
                <a:round/>
              </a:ln>
            </p:spPr>
            <p:txBody>
              <a:bodyPr/>
              <a:lstStyle/>
              <a:p>
                <a:endParaRPr lang="fr-FR" sz="1200"/>
              </a:p>
            </p:txBody>
          </p:sp>
          <p:sp>
            <p:nvSpPr>
              <p:cNvPr id="65" name="TextBox 5">
                <a:extLst>
                  <a:ext uri="{FF2B5EF4-FFF2-40B4-BE49-F238E27FC236}">
                    <a16:creationId xmlns:a16="http://schemas.microsoft.com/office/drawing/2014/main" id="{CC52F7FA-BAB4-5398-30E8-D2A7A50770EE}"/>
                  </a:ext>
                </a:extLst>
              </p:cNvPr>
              <p:cNvSpPr txBox="1"/>
              <p:nvPr/>
            </p:nvSpPr>
            <p:spPr>
              <a:xfrm>
                <a:off x="0" y="-38100"/>
                <a:ext cx="1632342" cy="520874"/>
              </a:xfrm>
              <a:prstGeom prst="rect">
                <a:avLst/>
              </a:prstGeom>
            </p:spPr>
            <p:txBody>
              <a:bodyPr lIns="33867" tIns="33867" rIns="33867" bIns="33867" rtlCol="0" anchor="ctr"/>
              <a:lstStyle/>
              <a:p>
                <a:pPr algn="ctr">
                  <a:lnSpc>
                    <a:spcPts val="1837"/>
                  </a:lnSpc>
                  <a:spcBef>
                    <a:spcPct val="0"/>
                  </a:spcBef>
                </a:pPr>
                <a:endParaRPr sz="1200"/>
              </a:p>
            </p:txBody>
          </p:sp>
        </p:grpSp>
        <p:grpSp>
          <p:nvGrpSpPr>
            <p:cNvPr id="67" name="Group 7">
              <a:extLst>
                <a:ext uri="{FF2B5EF4-FFF2-40B4-BE49-F238E27FC236}">
                  <a16:creationId xmlns:a16="http://schemas.microsoft.com/office/drawing/2014/main" id="{C11A7BD4-EC07-DFAD-DE6F-0C1FD3341A74}"/>
                </a:ext>
              </a:extLst>
            </p:cNvPr>
            <p:cNvGrpSpPr/>
            <p:nvPr/>
          </p:nvGrpSpPr>
          <p:grpSpPr>
            <a:xfrm>
              <a:off x="685800" y="2783279"/>
              <a:ext cx="818685" cy="817676"/>
              <a:chOff x="0" y="0"/>
              <a:chExt cx="323431" cy="323032"/>
            </a:xfrm>
          </p:grpSpPr>
          <p:sp>
            <p:nvSpPr>
              <p:cNvPr id="68" name="Freeform 8">
                <a:extLst>
                  <a:ext uri="{FF2B5EF4-FFF2-40B4-BE49-F238E27FC236}">
                    <a16:creationId xmlns:a16="http://schemas.microsoft.com/office/drawing/2014/main" id="{E4692D8C-D9F7-7A6D-9853-3E4AA68DA8EA}"/>
                  </a:ext>
                </a:extLst>
              </p:cNvPr>
              <p:cNvSpPr/>
              <p:nvPr/>
            </p:nvSpPr>
            <p:spPr>
              <a:xfrm>
                <a:off x="0" y="0"/>
                <a:ext cx="323431" cy="323032"/>
              </a:xfrm>
              <a:custGeom>
                <a:avLst/>
                <a:gdLst/>
                <a:ahLst/>
                <a:cxnLst/>
                <a:rect l="l" t="t" r="r" b="b"/>
                <a:pathLst>
                  <a:path w="323431" h="323032">
                    <a:moveTo>
                      <a:pt x="0" y="0"/>
                    </a:moveTo>
                    <a:lnTo>
                      <a:pt x="323431" y="0"/>
                    </a:lnTo>
                    <a:lnTo>
                      <a:pt x="323431" y="323032"/>
                    </a:lnTo>
                    <a:lnTo>
                      <a:pt x="0" y="323032"/>
                    </a:lnTo>
                    <a:close/>
                  </a:path>
                </a:pathLst>
              </a:custGeom>
              <a:solidFill>
                <a:srgbClr val="F8F8F8"/>
              </a:solidFill>
            </p:spPr>
            <p:txBody>
              <a:bodyPr/>
              <a:lstStyle/>
              <a:p>
                <a:endParaRPr lang="fr-FR" sz="1200"/>
              </a:p>
            </p:txBody>
          </p:sp>
          <p:sp>
            <p:nvSpPr>
              <p:cNvPr id="69" name="TextBox 9">
                <a:extLst>
                  <a:ext uri="{FF2B5EF4-FFF2-40B4-BE49-F238E27FC236}">
                    <a16:creationId xmlns:a16="http://schemas.microsoft.com/office/drawing/2014/main" id="{10FCE87D-0811-DECE-D88E-0434ABF81E30}"/>
                  </a:ext>
                </a:extLst>
              </p:cNvPr>
              <p:cNvSpPr txBox="1"/>
              <p:nvPr/>
            </p:nvSpPr>
            <p:spPr>
              <a:xfrm>
                <a:off x="0" y="-114300"/>
                <a:ext cx="323431" cy="437332"/>
              </a:xfrm>
              <a:prstGeom prst="rect">
                <a:avLst/>
              </a:prstGeom>
            </p:spPr>
            <p:txBody>
              <a:bodyPr lIns="33867" tIns="33867" rIns="33867" bIns="33867" rtlCol="0" anchor="ctr"/>
              <a:lstStyle/>
              <a:p>
                <a:pPr algn="ctr">
                  <a:lnSpc>
                    <a:spcPts val="5384"/>
                  </a:lnSpc>
                </a:pPr>
                <a:r>
                  <a:rPr lang="en-US" sz="3846" b="1">
                    <a:solidFill>
                      <a:srgbClr val="91E1D5"/>
                    </a:solidFill>
                    <a:latin typeface="Montserrat Bold"/>
                    <a:ea typeface="Montserrat Bold"/>
                    <a:cs typeface="Montserrat Bold"/>
                    <a:sym typeface="Montserrat Bold"/>
                  </a:rPr>
                  <a:t>01</a:t>
                </a:r>
              </a:p>
            </p:txBody>
          </p:sp>
        </p:grpSp>
        <p:sp>
          <p:nvSpPr>
            <p:cNvPr id="70" name="TextBox 10">
              <a:extLst>
                <a:ext uri="{FF2B5EF4-FFF2-40B4-BE49-F238E27FC236}">
                  <a16:creationId xmlns:a16="http://schemas.microsoft.com/office/drawing/2014/main" id="{27347C20-A604-68E8-95AA-0E9D6F7947EF}"/>
                </a:ext>
              </a:extLst>
            </p:cNvPr>
            <p:cNvSpPr txBox="1"/>
            <p:nvPr/>
          </p:nvSpPr>
          <p:spPr>
            <a:xfrm>
              <a:off x="1592476" y="3107611"/>
              <a:ext cx="3796580" cy="410369"/>
            </a:xfrm>
            <a:prstGeom prst="rect">
              <a:avLst/>
            </a:prstGeom>
          </p:spPr>
          <p:txBody>
            <a:bodyPr wrap="square" lIns="0" tIns="0" rIns="0" bIns="0" rtlCol="0" anchor="t">
              <a:spAutoFit/>
            </a:bodyPr>
            <a:lstStyle/>
            <a:p>
              <a:pPr algn="r" rtl="1">
                <a:lnSpc>
                  <a:spcPts val="3200"/>
                </a:lnSpc>
                <a:spcBef>
                  <a:spcPct val="0"/>
                </a:spcBef>
              </a:pPr>
              <a:r>
                <a:rPr lang="ar-AE" sz="2400" dirty="0">
                  <a:solidFill>
                    <a:srgbClr val="231F20"/>
                  </a:solidFill>
                  <a:latin typeface="Adobe Arabic" panose="02040503050201020203" pitchFamily="18" charset="-78"/>
                  <a:ea typeface="Montserrat"/>
                  <a:cs typeface="Adobe Arabic" panose="02040503050201020203" pitchFamily="18" charset="-78"/>
                  <a:sym typeface="Montserrat"/>
                </a:rPr>
                <a:t>الأساس الذي تبنى عليه كل أنواع الطاقة الأخرى.</a:t>
              </a:r>
              <a:endParaRPr lang="en-US" sz="2400" dirty="0">
                <a:solidFill>
                  <a:srgbClr val="231F20"/>
                </a:solidFill>
                <a:latin typeface="Adobe Arabic" panose="02040503050201020203" pitchFamily="18" charset="-78"/>
                <a:ea typeface="Montserrat"/>
                <a:cs typeface="Adobe Arabic" panose="02040503050201020203" pitchFamily="18" charset="-78"/>
                <a:sym typeface="Montserrat"/>
              </a:endParaRPr>
            </a:p>
          </p:txBody>
        </p:sp>
        <p:sp>
          <p:nvSpPr>
            <p:cNvPr id="100" name="TextBox 40">
              <a:extLst>
                <a:ext uri="{FF2B5EF4-FFF2-40B4-BE49-F238E27FC236}">
                  <a16:creationId xmlns:a16="http://schemas.microsoft.com/office/drawing/2014/main" id="{1E4C1147-B5BB-03FE-4B7C-CE0C8188BF06}"/>
                </a:ext>
              </a:extLst>
            </p:cNvPr>
            <p:cNvSpPr txBox="1"/>
            <p:nvPr/>
          </p:nvSpPr>
          <p:spPr>
            <a:xfrm>
              <a:off x="1592476" y="2668209"/>
              <a:ext cx="2733676" cy="300082"/>
            </a:xfrm>
            <a:prstGeom prst="rect">
              <a:avLst/>
            </a:prstGeom>
          </p:spPr>
          <p:txBody>
            <a:bodyPr lIns="0" tIns="0" rIns="0" bIns="0" rtlCol="0" anchor="t">
              <a:spAutoFit/>
            </a:bodyPr>
            <a:lstStyle/>
            <a:p>
              <a:pPr rtl="1">
                <a:lnSpc>
                  <a:spcPts val="2011"/>
                </a:lnSpc>
                <a:spcBef>
                  <a:spcPct val="0"/>
                </a:spcBef>
              </a:pPr>
              <a:r>
                <a:rPr lang="ar-AE" sz="2800" b="1" dirty="0">
                  <a:solidFill>
                    <a:srgbClr val="333231"/>
                  </a:solidFill>
                  <a:latin typeface="Adobe Arabic" panose="02040503050201020203" pitchFamily="18" charset="-78"/>
                  <a:ea typeface="Montserrat Bold"/>
                  <a:cs typeface="Adobe Arabic" panose="02040503050201020203" pitchFamily="18" charset="-78"/>
                  <a:sym typeface="Montserrat Bold"/>
                </a:rPr>
                <a:t>الطاقة</a:t>
              </a:r>
              <a:r>
                <a:rPr lang="ar-AE" sz="2000" b="1" dirty="0">
                  <a:solidFill>
                    <a:srgbClr val="333231"/>
                  </a:solidFill>
                  <a:latin typeface="Adobe Arabic" panose="02040503050201020203" pitchFamily="18" charset="-78"/>
                  <a:ea typeface="Montserrat Bold"/>
                  <a:cs typeface="Adobe Arabic" panose="02040503050201020203" pitchFamily="18" charset="-78"/>
                  <a:sym typeface="Montserrat Bold"/>
                </a:rPr>
                <a:t> </a:t>
              </a:r>
              <a:r>
                <a:rPr lang="ar-AE" sz="2800" b="1" dirty="0">
                  <a:solidFill>
                    <a:srgbClr val="333231"/>
                  </a:solidFill>
                  <a:latin typeface="Adobe Arabic" panose="02040503050201020203" pitchFamily="18" charset="-78"/>
                  <a:ea typeface="Montserrat Bold"/>
                  <a:cs typeface="Adobe Arabic" panose="02040503050201020203" pitchFamily="18" charset="-78"/>
                  <a:sym typeface="Montserrat Bold"/>
                </a:rPr>
                <a:t>الجسدية</a:t>
              </a:r>
              <a:endParaRPr lang="en-US" sz="2000" b="1" dirty="0">
                <a:solidFill>
                  <a:srgbClr val="333231"/>
                </a:solidFill>
                <a:latin typeface="Adobe Arabic" panose="02040503050201020203" pitchFamily="18" charset="-78"/>
                <a:ea typeface="Montserrat Bold"/>
                <a:cs typeface="Adobe Arabic" panose="02040503050201020203" pitchFamily="18" charset="-78"/>
                <a:sym typeface="Montserrat Bold"/>
              </a:endParaRPr>
            </a:p>
          </p:txBody>
        </p:sp>
      </p:grpSp>
      <p:grpSp>
        <p:nvGrpSpPr>
          <p:cNvPr id="108" name="مجموعة 107">
            <a:extLst>
              <a:ext uri="{FF2B5EF4-FFF2-40B4-BE49-F238E27FC236}">
                <a16:creationId xmlns:a16="http://schemas.microsoft.com/office/drawing/2014/main" id="{A3F332F6-93F0-57E0-27AA-CD11091E342B}"/>
              </a:ext>
            </a:extLst>
          </p:cNvPr>
          <p:cNvGrpSpPr/>
          <p:nvPr/>
        </p:nvGrpSpPr>
        <p:grpSpPr>
          <a:xfrm>
            <a:off x="6040973" y="2481344"/>
            <a:ext cx="5111620" cy="1390723"/>
            <a:chOff x="6040973" y="2481342"/>
            <a:chExt cx="5111620" cy="1390723"/>
          </a:xfrm>
        </p:grpSpPr>
        <p:grpSp>
          <p:nvGrpSpPr>
            <p:cNvPr id="72" name="Group 12">
              <a:extLst>
                <a:ext uri="{FF2B5EF4-FFF2-40B4-BE49-F238E27FC236}">
                  <a16:creationId xmlns:a16="http://schemas.microsoft.com/office/drawing/2014/main" id="{3E11A12D-7268-298C-CE6E-893F075B86C7}"/>
                </a:ext>
              </a:extLst>
            </p:cNvPr>
            <p:cNvGrpSpPr/>
            <p:nvPr/>
          </p:nvGrpSpPr>
          <p:grpSpPr>
            <a:xfrm>
              <a:off x="6450316" y="2481342"/>
              <a:ext cx="4702277" cy="1390723"/>
              <a:chOff x="0" y="0"/>
              <a:chExt cx="1632342" cy="482774"/>
            </a:xfrm>
          </p:grpSpPr>
          <p:sp>
            <p:nvSpPr>
              <p:cNvPr id="73" name="Freeform 13">
                <a:extLst>
                  <a:ext uri="{FF2B5EF4-FFF2-40B4-BE49-F238E27FC236}">
                    <a16:creationId xmlns:a16="http://schemas.microsoft.com/office/drawing/2014/main" id="{509A2C24-361E-05C5-4EDF-F13CA5E5E114}"/>
                  </a:ext>
                </a:extLst>
              </p:cNvPr>
              <p:cNvSpPr/>
              <p:nvPr/>
            </p:nvSpPr>
            <p:spPr>
              <a:xfrm>
                <a:off x="0" y="0"/>
                <a:ext cx="1632342" cy="482774"/>
              </a:xfrm>
              <a:custGeom>
                <a:avLst/>
                <a:gdLst/>
                <a:ahLst/>
                <a:cxnLst/>
                <a:rect l="l" t="t" r="r" b="b"/>
                <a:pathLst>
                  <a:path w="1632342" h="482774">
                    <a:moveTo>
                      <a:pt x="35124" y="0"/>
                    </a:moveTo>
                    <a:lnTo>
                      <a:pt x="1597218" y="0"/>
                    </a:lnTo>
                    <a:cubicBezTo>
                      <a:pt x="1616617" y="0"/>
                      <a:pt x="1632342" y="15725"/>
                      <a:pt x="1632342" y="35124"/>
                    </a:cubicBezTo>
                    <a:lnTo>
                      <a:pt x="1632342" y="447650"/>
                    </a:lnTo>
                    <a:cubicBezTo>
                      <a:pt x="1632342" y="456966"/>
                      <a:pt x="1628641" y="465899"/>
                      <a:pt x="1622055" y="472486"/>
                    </a:cubicBezTo>
                    <a:cubicBezTo>
                      <a:pt x="1615468" y="479073"/>
                      <a:pt x="1606534" y="482774"/>
                      <a:pt x="1597218" y="482774"/>
                    </a:cubicBezTo>
                    <a:lnTo>
                      <a:pt x="35124" y="482774"/>
                    </a:lnTo>
                    <a:cubicBezTo>
                      <a:pt x="15725" y="482774"/>
                      <a:pt x="0" y="467048"/>
                      <a:pt x="0" y="447650"/>
                    </a:cubicBezTo>
                    <a:lnTo>
                      <a:pt x="0" y="35124"/>
                    </a:lnTo>
                    <a:cubicBezTo>
                      <a:pt x="0" y="25808"/>
                      <a:pt x="3701" y="16874"/>
                      <a:pt x="10287" y="10287"/>
                    </a:cubicBezTo>
                    <a:cubicBezTo>
                      <a:pt x="16874" y="3701"/>
                      <a:pt x="25808" y="0"/>
                      <a:pt x="35124" y="0"/>
                    </a:cubicBezTo>
                    <a:close/>
                  </a:path>
                </a:pathLst>
              </a:custGeom>
              <a:solidFill>
                <a:srgbClr val="F8F8F8"/>
              </a:solidFill>
              <a:ln w="104775" cap="rnd">
                <a:solidFill>
                  <a:srgbClr val="F8B27C"/>
                </a:solidFill>
                <a:prstDash val="solid"/>
                <a:round/>
              </a:ln>
            </p:spPr>
            <p:txBody>
              <a:bodyPr/>
              <a:lstStyle/>
              <a:p>
                <a:endParaRPr lang="fr-FR" sz="1200"/>
              </a:p>
            </p:txBody>
          </p:sp>
          <p:sp>
            <p:nvSpPr>
              <p:cNvPr id="74" name="TextBox 14">
                <a:extLst>
                  <a:ext uri="{FF2B5EF4-FFF2-40B4-BE49-F238E27FC236}">
                    <a16:creationId xmlns:a16="http://schemas.microsoft.com/office/drawing/2014/main" id="{939724D3-7E26-0ACE-76ED-4C5C657B0A56}"/>
                  </a:ext>
                </a:extLst>
              </p:cNvPr>
              <p:cNvSpPr txBox="1"/>
              <p:nvPr/>
            </p:nvSpPr>
            <p:spPr>
              <a:xfrm>
                <a:off x="0" y="-38100"/>
                <a:ext cx="1632342" cy="520874"/>
              </a:xfrm>
              <a:prstGeom prst="rect">
                <a:avLst/>
              </a:prstGeom>
            </p:spPr>
            <p:txBody>
              <a:bodyPr lIns="33867" tIns="33867" rIns="33867" bIns="33867" rtlCol="0" anchor="ctr"/>
              <a:lstStyle/>
              <a:p>
                <a:pPr algn="ctr">
                  <a:lnSpc>
                    <a:spcPts val="1837"/>
                  </a:lnSpc>
                  <a:spcBef>
                    <a:spcPct val="0"/>
                  </a:spcBef>
                </a:pPr>
                <a:endParaRPr sz="1200"/>
              </a:p>
            </p:txBody>
          </p:sp>
        </p:grpSp>
        <p:grpSp>
          <p:nvGrpSpPr>
            <p:cNvPr id="75" name="Group 15">
              <a:extLst>
                <a:ext uri="{FF2B5EF4-FFF2-40B4-BE49-F238E27FC236}">
                  <a16:creationId xmlns:a16="http://schemas.microsoft.com/office/drawing/2014/main" id="{EDE2A997-5E39-92EA-FF17-DF696C053240}"/>
                </a:ext>
              </a:extLst>
            </p:cNvPr>
            <p:cNvGrpSpPr/>
            <p:nvPr/>
          </p:nvGrpSpPr>
          <p:grpSpPr>
            <a:xfrm>
              <a:off x="6040973" y="2783279"/>
              <a:ext cx="818685" cy="817676"/>
              <a:chOff x="0" y="0"/>
              <a:chExt cx="323431" cy="323032"/>
            </a:xfrm>
          </p:grpSpPr>
          <p:sp>
            <p:nvSpPr>
              <p:cNvPr id="76" name="Freeform 16">
                <a:extLst>
                  <a:ext uri="{FF2B5EF4-FFF2-40B4-BE49-F238E27FC236}">
                    <a16:creationId xmlns:a16="http://schemas.microsoft.com/office/drawing/2014/main" id="{9CD09642-0910-24D8-B271-3A279BCDC4D3}"/>
                  </a:ext>
                </a:extLst>
              </p:cNvPr>
              <p:cNvSpPr/>
              <p:nvPr/>
            </p:nvSpPr>
            <p:spPr>
              <a:xfrm>
                <a:off x="0" y="0"/>
                <a:ext cx="323431" cy="323032"/>
              </a:xfrm>
              <a:custGeom>
                <a:avLst/>
                <a:gdLst/>
                <a:ahLst/>
                <a:cxnLst/>
                <a:rect l="l" t="t" r="r" b="b"/>
                <a:pathLst>
                  <a:path w="323431" h="323032">
                    <a:moveTo>
                      <a:pt x="0" y="0"/>
                    </a:moveTo>
                    <a:lnTo>
                      <a:pt x="323431" y="0"/>
                    </a:lnTo>
                    <a:lnTo>
                      <a:pt x="323431" y="323032"/>
                    </a:lnTo>
                    <a:lnTo>
                      <a:pt x="0" y="323032"/>
                    </a:lnTo>
                    <a:close/>
                  </a:path>
                </a:pathLst>
              </a:custGeom>
              <a:solidFill>
                <a:srgbClr val="F8F8F8"/>
              </a:solidFill>
            </p:spPr>
            <p:txBody>
              <a:bodyPr/>
              <a:lstStyle/>
              <a:p>
                <a:endParaRPr lang="fr-FR" sz="1200"/>
              </a:p>
            </p:txBody>
          </p:sp>
          <p:sp>
            <p:nvSpPr>
              <p:cNvPr id="77" name="TextBox 17">
                <a:extLst>
                  <a:ext uri="{FF2B5EF4-FFF2-40B4-BE49-F238E27FC236}">
                    <a16:creationId xmlns:a16="http://schemas.microsoft.com/office/drawing/2014/main" id="{34054986-8DD4-AFDB-DC62-0F116BA487DE}"/>
                  </a:ext>
                </a:extLst>
              </p:cNvPr>
              <p:cNvSpPr txBox="1"/>
              <p:nvPr/>
            </p:nvSpPr>
            <p:spPr>
              <a:xfrm>
                <a:off x="0" y="-114300"/>
                <a:ext cx="323431" cy="437332"/>
              </a:xfrm>
              <a:prstGeom prst="rect">
                <a:avLst/>
              </a:prstGeom>
            </p:spPr>
            <p:txBody>
              <a:bodyPr lIns="33867" tIns="33867" rIns="33867" bIns="33867" rtlCol="0" anchor="ctr"/>
              <a:lstStyle/>
              <a:p>
                <a:pPr algn="ctr">
                  <a:lnSpc>
                    <a:spcPts val="5384"/>
                  </a:lnSpc>
                </a:pPr>
                <a:r>
                  <a:rPr lang="en-US" sz="3846" b="1">
                    <a:solidFill>
                      <a:srgbClr val="F8B27C"/>
                    </a:solidFill>
                    <a:latin typeface="Montserrat Bold"/>
                    <a:ea typeface="Montserrat Bold"/>
                    <a:cs typeface="Montserrat Bold"/>
                    <a:sym typeface="Montserrat Bold"/>
                  </a:rPr>
                  <a:t>03</a:t>
                </a:r>
              </a:p>
            </p:txBody>
          </p:sp>
        </p:grpSp>
        <p:sp>
          <p:nvSpPr>
            <p:cNvPr id="101" name="TextBox 43">
              <a:extLst>
                <a:ext uri="{FF2B5EF4-FFF2-40B4-BE49-F238E27FC236}">
                  <a16:creationId xmlns:a16="http://schemas.microsoft.com/office/drawing/2014/main" id="{32B3C626-5176-5CBF-B700-E33C95D8EE6B}"/>
                </a:ext>
              </a:extLst>
            </p:cNvPr>
            <p:cNvSpPr txBox="1"/>
            <p:nvPr/>
          </p:nvSpPr>
          <p:spPr>
            <a:xfrm>
              <a:off x="6947649" y="2668209"/>
              <a:ext cx="2198635" cy="300082"/>
            </a:xfrm>
            <a:prstGeom prst="rect">
              <a:avLst/>
            </a:prstGeom>
          </p:spPr>
          <p:txBody>
            <a:bodyPr lIns="0" tIns="0" rIns="0" bIns="0" rtlCol="0" anchor="t">
              <a:spAutoFit/>
            </a:bodyPr>
            <a:lstStyle/>
            <a:p>
              <a:pPr rtl="1">
                <a:lnSpc>
                  <a:spcPts val="2011"/>
                </a:lnSpc>
                <a:spcBef>
                  <a:spcPct val="0"/>
                </a:spcBef>
              </a:pPr>
              <a:r>
                <a:rPr lang="ar-AE" sz="2800" b="1" dirty="0">
                  <a:solidFill>
                    <a:srgbClr val="333231"/>
                  </a:solidFill>
                  <a:latin typeface="Adobe Arabic" panose="02040503050201020203" pitchFamily="18" charset="-78"/>
                  <a:ea typeface="Montserrat Bold"/>
                  <a:cs typeface="Adobe Arabic" panose="02040503050201020203" pitchFamily="18" charset="-78"/>
                  <a:sym typeface="Montserrat Bold"/>
                </a:rPr>
                <a:t>الطاقة العقلية</a:t>
              </a:r>
              <a:endParaRPr lang="en-US" sz="2800" b="1" dirty="0">
                <a:solidFill>
                  <a:srgbClr val="333231"/>
                </a:solidFill>
                <a:latin typeface="Adobe Arabic" panose="02040503050201020203" pitchFamily="18" charset="-78"/>
                <a:ea typeface="Montserrat Bold"/>
                <a:cs typeface="Adobe Arabic" panose="02040503050201020203" pitchFamily="18" charset="-78"/>
                <a:sym typeface="Montserrat Bold"/>
              </a:endParaRPr>
            </a:p>
          </p:txBody>
        </p:sp>
        <p:sp>
          <p:nvSpPr>
            <p:cNvPr id="102" name="TextBox 10">
              <a:extLst>
                <a:ext uri="{FF2B5EF4-FFF2-40B4-BE49-F238E27FC236}">
                  <a16:creationId xmlns:a16="http://schemas.microsoft.com/office/drawing/2014/main" id="{B510E2F4-067E-47B2-13F3-24589EAC6043}"/>
                </a:ext>
              </a:extLst>
            </p:cNvPr>
            <p:cNvSpPr txBox="1"/>
            <p:nvPr/>
          </p:nvSpPr>
          <p:spPr>
            <a:xfrm>
              <a:off x="6859658" y="3120477"/>
              <a:ext cx="4107240" cy="410369"/>
            </a:xfrm>
            <a:prstGeom prst="rect">
              <a:avLst/>
            </a:prstGeom>
          </p:spPr>
          <p:txBody>
            <a:bodyPr wrap="square" lIns="0" tIns="0" rIns="0" bIns="0" rtlCol="0" anchor="t">
              <a:spAutoFit/>
            </a:bodyPr>
            <a:lstStyle/>
            <a:p>
              <a:pPr algn="r" rtl="1">
                <a:lnSpc>
                  <a:spcPts val="3200"/>
                </a:lnSpc>
                <a:spcBef>
                  <a:spcPct val="0"/>
                </a:spcBef>
              </a:pPr>
              <a:r>
                <a:rPr lang="ar-AE" sz="2400" dirty="0">
                  <a:solidFill>
                    <a:srgbClr val="231F20"/>
                  </a:solidFill>
                  <a:latin typeface="Adobe Arabic" panose="02040503050201020203" pitchFamily="18" charset="-78"/>
                  <a:ea typeface="Montserrat"/>
                  <a:cs typeface="Adobe Arabic" panose="02040503050201020203" pitchFamily="18" charset="-78"/>
                  <a:sym typeface="Montserrat"/>
                </a:rPr>
                <a:t>القدرة على إدارة المشاعر وتحويلها إلى طاقة إيجابية.</a:t>
              </a:r>
              <a:endParaRPr lang="en-US" sz="2400" dirty="0">
                <a:solidFill>
                  <a:srgbClr val="231F20"/>
                </a:solidFill>
                <a:latin typeface="Adobe Arabic" panose="02040503050201020203" pitchFamily="18" charset="-78"/>
                <a:ea typeface="Montserrat"/>
                <a:cs typeface="Adobe Arabic" panose="02040503050201020203" pitchFamily="18" charset="-78"/>
                <a:sym typeface="Montserrat"/>
              </a:endParaRPr>
            </a:p>
          </p:txBody>
        </p:sp>
      </p:grpSp>
      <p:grpSp>
        <p:nvGrpSpPr>
          <p:cNvPr id="106" name="مجموعة 105">
            <a:extLst>
              <a:ext uri="{FF2B5EF4-FFF2-40B4-BE49-F238E27FC236}">
                <a16:creationId xmlns:a16="http://schemas.microsoft.com/office/drawing/2014/main" id="{930AC6CC-D5AC-0423-CD2F-C8E62190D696}"/>
              </a:ext>
            </a:extLst>
          </p:cNvPr>
          <p:cNvGrpSpPr/>
          <p:nvPr/>
        </p:nvGrpSpPr>
        <p:grpSpPr>
          <a:xfrm>
            <a:off x="685800" y="4106127"/>
            <a:ext cx="5111620" cy="1657988"/>
            <a:chOff x="685800" y="4106127"/>
            <a:chExt cx="5111620" cy="1657988"/>
          </a:xfrm>
        </p:grpSpPr>
        <p:sp>
          <p:nvSpPr>
            <p:cNvPr id="79" name="Freeform 19">
              <a:extLst>
                <a:ext uri="{FF2B5EF4-FFF2-40B4-BE49-F238E27FC236}">
                  <a16:creationId xmlns:a16="http://schemas.microsoft.com/office/drawing/2014/main" id="{07D49000-597C-2471-CE89-F12395310282}"/>
                </a:ext>
              </a:extLst>
            </p:cNvPr>
            <p:cNvSpPr/>
            <p:nvPr/>
          </p:nvSpPr>
          <p:spPr>
            <a:xfrm rot="10800000">
              <a:off x="1166237" y="5424781"/>
              <a:ext cx="4560089" cy="339334"/>
            </a:xfrm>
            <a:custGeom>
              <a:avLst/>
              <a:gdLst/>
              <a:ahLst/>
              <a:cxnLst/>
              <a:rect l="l" t="t" r="r" b="b"/>
              <a:pathLst>
                <a:path w="6840134" h="509001">
                  <a:moveTo>
                    <a:pt x="0" y="0"/>
                  </a:moveTo>
                  <a:lnTo>
                    <a:pt x="6840134" y="0"/>
                  </a:lnTo>
                  <a:lnTo>
                    <a:pt x="6840134" y="509001"/>
                  </a:lnTo>
                  <a:lnTo>
                    <a:pt x="0" y="509001"/>
                  </a:lnTo>
                  <a:lnTo>
                    <a:pt x="0" y="0"/>
                  </a:lnTo>
                  <a:close/>
                </a:path>
              </a:pathLst>
            </a:custGeom>
            <a:blipFill>
              <a:blip r:embed="rId3">
                <a:alphaModFix amt="72000"/>
              </a:blip>
              <a:stretch>
                <a:fillRect b="-286352"/>
              </a:stretch>
            </a:blipFill>
          </p:spPr>
          <p:txBody>
            <a:bodyPr/>
            <a:lstStyle/>
            <a:p>
              <a:endParaRPr lang="fr-FR" sz="1200"/>
            </a:p>
          </p:txBody>
        </p:sp>
        <p:grpSp>
          <p:nvGrpSpPr>
            <p:cNvPr id="80" name="Group 20">
              <a:extLst>
                <a:ext uri="{FF2B5EF4-FFF2-40B4-BE49-F238E27FC236}">
                  <a16:creationId xmlns:a16="http://schemas.microsoft.com/office/drawing/2014/main" id="{713AC30E-6F27-8A37-19F6-100A8BF6893B}"/>
                </a:ext>
              </a:extLst>
            </p:cNvPr>
            <p:cNvGrpSpPr/>
            <p:nvPr/>
          </p:nvGrpSpPr>
          <p:grpSpPr>
            <a:xfrm>
              <a:off x="1095143" y="4106127"/>
              <a:ext cx="4702277" cy="1390723"/>
              <a:chOff x="0" y="0"/>
              <a:chExt cx="1632342" cy="482774"/>
            </a:xfrm>
          </p:grpSpPr>
          <p:sp>
            <p:nvSpPr>
              <p:cNvPr id="81" name="Freeform 21">
                <a:extLst>
                  <a:ext uri="{FF2B5EF4-FFF2-40B4-BE49-F238E27FC236}">
                    <a16:creationId xmlns:a16="http://schemas.microsoft.com/office/drawing/2014/main" id="{48625913-E1E5-2BF6-5C18-12C94E1C69E4}"/>
                  </a:ext>
                </a:extLst>
              </p:cNvPr>
              <p:cNvSpPr/>
              <p:nvPr/>
            </p:nvSpPr>
            <p:spPr>
              <a:xfrm>
                <a:off x="0" y="0"/>
                <a:ext cx="1632342" cy="482774"/>
              </a:xfrm>
              <a:custGeom>
                <a:avLst/>
                <a:gdLst/>
                <a:ahLst/>
                <a:cxnLst/>
                <a:rect l="l" t="t" r="r" b="b"/>
                <a:pathLst>
                  <a:path w="1632342" h="482774">
                    <a:moveTo>
                      <a:pt x="35124" y="0"/>
                    </a:moveTo>
                    <a:lnTo>
                      <a:pt x="1597218" y="0"/>
                    </a:lnTo>
                    <a:cubicBezTo>
                      <a:pt x="1616617" y="0"/>
                      <a:pt x="1632342" y="15725"/>
                      <a:pt x="1632342" y="35124"/>
                    </a:cubicBezTo>
                    <a:lnTo>
                      <a:pt x="1632342" y="447650"/>
                    </a:lnTo>
                    <a:cubicBezTo>
                      <a:pt x="1632342" y="456966"/>
                      <a:pt x="1628641" y="465899"/>
                      <a:pt x="1622055" y="472486"/>
                    </a:cubicBezTo>
                    <a:cubicBezTo>
                      <a:pt x="1615468" y="479073"/>
                      <a:pt x="1606534" y="482774"/>
                      <a:pt x="1597218" y="482774"/>
                    </a:cubicBezTo>
                    <a:lnTo>
                      <a:pt x="35124" y="482774"/>
                    </a:lnTo>
                    <a:cubicBezTo>
                      <a:pt x="15725" y="482774"/>
                      <a:pt x="0" y="467048"/>
                      <a:pt x="0" y="447650"/>
                    </a:cubicBezTo>
                    <a:lnTo>
                      <a:pt x="0" y="35124"/>
                    </a:lnTo>
                    <a:cubicBezTo>
                      <a:pt x="0" y="25808"/>
                      <a:pt x="3701" y="16874"/>
                      <a:pt x="10287" y="10287"/>
                    </a:cubicBezTo>
                    <a:cubicBezTo>
                      <a:pt x="16874" y="3701"/>
                      <a:pt x="25808" y="0"/>
                      <a:pt x="35124" y="0"/>
                    </a:cubicBezTo>
                    <a:close/>
                  </a:path>
                </a:pathLst>
              </a:custGeom>
              <a:solidFill>
                <a:srgbClr val="F8F8F8"/>
              </a:solidFill>
              <a:ln w="104775" cap="rnd">
                <a:solidFill>
                  <a:srgbClr val="F8D389"/>
                </a:solidFill>
                <a:prstDash val="solid"/>
                <a:round/>
              </a:ln>
            </p:spPr>
            <p:txBody>
              <a:bodyPr/>
              <a:lstStyle/>
              <a:p>
                <a:endParaRPr lang="fr-FR" sz="1200"/>
              </a:p>
            </p:txBody>
          </p:sp>
          <p:sp>
            <p:nvSpPr>
              <p:cNvPr id="82" name="TextBox 22">
                <a:extLst>
                  <a:ext uri="{FF2B5EF4-FFF2-40B4-BE49-F238E27FC236}">
                    <a16:creationId xmlns:a16="http://schemas.microsoft.com/office/drawing/2014/main" id="{07CB388B-C88C-87FD-37A1-9064AA7656F6}"/>
                  </a:ext>
                </a:extLst>
              </p:cNvPr>
              <p:cNvSpPr txBox="1"/>
              <p:nvPr/>
            </p:nvSpPr>
            <p:spPr>
              <a:xfrm>
                <a:off x="0" y="-38100"/>
                <a:ext cx="1632342" cy="520874"/>
              </a:xfrm>
              <a:prstGeom prst="rect">
                <a:avLst/>
              </a:prstGeom>
            </p:spPr>
            <p:txBody>
              <a:bodyPr lIns="33867" tIns="33867" rIns="33867" bIns="33867" rtlCol="0" anchor="ctr"/>
              <a:lstStyle/>
              <a:p>
                <a:pPr algn="ctr">
                  <a:lnSpc>
                    <a:spcPts val="1837"/>
                  </a:lnSpc>
                  <a:spcBef>
                    <a:spcPct val="0"/>
                  </a:spcBef>
                </a:pPr>
                <a:endParaRPr sz="1200"/>
              </a:p>
            </p:txBody>
          </p:sp>
        </p:grpSp>
        <p:grpSp>
          <p:nvGrpSpPr>
            <p:cNvPr id="83" name="Group 23">
              <a:extLst>
                <a:ext uri="{FF2B5EF4-FFF2-40B4-BE49-F238E27FC236}">
                  <a16:creationId xmlns:a16="http://schemas.microsoft.com/office/drawing/2014/main" id="{9C1835BA-85E8-3F03-076A-C1FFC5E81F6B}"/>
                </a:ext>
              </a:extLst>
            </p:cNvPr>
            <p:cNvGrpSpPr/>
            <p:nvPr/>
          </p:nvGrpSpPr>
          <p:grpSpPr>
            <a:xfrm>
              <a:off x="685800" y="4408063"/>
              <a:ext cx="818685" cy="817676"/>
              <a:chOff x="0" y="0"/>
              <a:chExt cx="323431" cy="323032"/>
            </a:xfrm>
          </p:grpSpPr>
          <p:sp>
            <p:nvSpPr>
              <p:cNvPr id="84" name="Freeform 24">
                <a:extLst>
                  <a:ext uri="{FF2B5EF4-FFF2-40B4-BE49-F238E27FC236}">
                    <a16:creationId xmlns:a16="http://schemas.microsoft.com/office/drawing/2014/main" id="{2E4F0EB7-975D-24FF-FC62-E42C136CB687}"/>
                  </a:ext>
                </a:extLst>
              </p:cNvPr>
              <p:cNvSpPr/>
              <p:nvPr/>
            </p:nvSpPr>
            <p:spPr>
              <a:xfrm>
                <a:off x="0" y="0"/>
                <a:ext cx="323431" cy="323032"/>
              </a:xfrm>
              <a:custGeom>
                <a:avLst/>
                <a:gdLst/>
                <a:ahLst/>
                <a:cxnLst/>
                <a:rect l="l" t="t" r="r" b="b"/>
                <a:pathLst>
                  <a:path w="323431" h="323032">
                    <a:moveTo>
                      <a:pt x="0" y="0"/>
                    </a:moveTo>
                    <a:lnTo>
                      <a:pt x="323431" y="0"/>
                    </a:lnTo>
                    <a:lnTo>
                      <a:pt x="323431" y="323032"/>
                    </a:lnTo>
                    <a:lnTo>
                      <a:pt x="0" y="323032"/>
                    </a:lnTo>
                    <a:close/>
                  </a:path>
                </a:pathLst>
              </a:custGeom>
              <a:solidFill>
                <a:srgbClr val="F8F8F8"/>
              </a:solidFill>
            </p:spPr>
            <p:txBody>
              <a:bodyPr/>
              <a:lstStyle/>
              <a:p>
                <a:endParaRPr lang="fr-FR" sz="1200"/>
              </a:p>
            </p:txBody>
          </p:sp>
          <p:sp>
            <p:nvSpPr>
              <p:cNvPr id="85" name="TextBox 25">
                <a:extLst>
                  <a:ext uri="{FF2B5EF4-FFF2-40B4-BE49-F238E27FC236}">
                    <a16:creationId xmlns:a16="http://schemas.microsoft.com/office/drawing/2014/main" id="{5CDF1016-BE6F-D643-D2A4-A01ADD4B264A}"/>
                  </a:ext>
                </a:extLst>
              </p:cNvPr>
              <p:cNvSpPr txBox="1"/>
              <p:nvPr/>
            </p:nvSpPr>
            <p:spPr>
              <a:xfrm>
                <a:off x="0" y="-114300"/>
                <a:ext cx="323431" cy="437332"/>
              </a:xfrm>
              <a:prstGeom prst="rect">
                <a:avLst/>
              </a:prstGeom>
            </p:spPr>
            <p:txBody>
              <a:bodyPr lIns="33867" tIns="33867" rIns="33867" bIns="33867" rtlCol="0" anchor="ctr"/>
              <a:lstStyle/>
              <a:p>
                <a:pPr algn="ctr">
                  <a:lnSpc>
                    <a:spcPts val="5384"/>
                  </a:lnSpc>
                </a:pPr>
                <a:r>
                  <a:rPr lang="en-US" sz="3846" b="1">
                    <a:solidFill>
                      <a:srgbClr val="F8D389"/>
                    </a:solidFill>
                    <a:latin typeface="Montserrat Bold"/>
                    <a:ea typeface="Montserrat Bold"/>
                    <a:cs typeface="Montserrat Bold"/>
                    <a:sym typeface="Montserrat Bold"/>
                  </a:rPr>
                  <a:t>02</a:t>
                </a:r>
              </a:p>
            </p:txBody>
          </p:sp>
        </p:grpSp>
        <p:sp>
          <p:nvSpPr>
            <p:cNvPr id="87" name="TextBox 27">
              <a:extLst>
                <a:ext uri="{FF2B5EF4-FFF2-40B4-BE49-F238E27FC236}">
                  <a16:creationId xmlns:a16="http://schemas.microsoft.com/office/drawing/2014/main" id="{FC5ABAEB-33B4-D430-9D80-8C6FE3FC23B6}"/>
                </a:ext>
              </a:extLst>
            </p:cNvPr>
            <p:cNvSpPr txBox="1"/>
            <p:nvPr/>
          </p:nvSpPr>
          <p:spPr>
            <a:xfrm>
              <a:off x="1592476" y="4292995"/>
              <a:ext cx="2979688" cy="261610"/>
            </a:xfrm>
            <a:prstGeom prst="rect">
              <a:avLst/>
            </a:prstGeom>
          </p:spPr>
          <p:txBody>
            <a:bodyPr lIns="0" tIns="0" rIns="0" bIns="0" rtlCol="0" anchor="t">
              <a:spAutoFit/>
            </a:bodyPr>
            <a:lstStyle/>
            <a:p>
              <a:pPr>
                <a:lnSpc>
                  <a:spcPts val="2011"/>
                </a:lnSpc>
                <a:spcBef>
                  <a:spcPct val="0"/>
                </a:spcBef>
              </a:pPr>
              <a:r>
                <a:rPr lang="ar-AE" b="1" dirty="0">
                  <a:solidFill>
                    <a:srgbClr val="333231"/>
                  </a:solidFill>
                  <a:latin typeface="Adobe Arabic" panose="02040503050201020203" pitchFamily="18" charset="-78"/>
                  <a:ea typeface="Montserrat Bold"/>
                  <a:cs typeface="Adobe Arabic" panose="02040503050201020203" pitchFamily="18" charset="-78"/>
                  <a:sym typeface="Montserrat Bold"/>
                </a:rPr>
                <a:t>الطاقة العاطفية</a:t>
              </a:r>
              <a:endParaRPr lang="en-US" b="1" dirty="0">
                <a:solidFill>
                  <a:srgbClr val="333231"/>
                </a:solidFill>
                <a:latin typeface="Adobe Arabic" panose="02040503050201020203" pitchFamily="18" charset="-78"/>
                <a:ea typeface="Montserrat Bold"/>
                <a:cs typeface="Adobe Arabic" panose="02040503050201020203" pitchFamily="18" charset="-78"/>
                <a:sym typeface="Montserrat Bold"/>
              </a:endParaRPr>
            </a:p>
          </p:txBody>
        </p:sp>
        <p:sp>
          <p:nvSpPr>
            <p:cNvPr id="103" name="TextBox 10">
              <a:extLst>
                <a:ext uri="{FF2B5EF4-FFF2-40B4-BE49-F238E27FC236}">
                  <a16:creationId xmlns:a16="http://schemas.microsoft.com/office/drawing/2014/main" id="{91F23EC5-63A2-743D-1708-3B6025B5B5C9}"/>
                </a:ext>
              </a:extLst>
            </p:cNvPr>
            <p:cNvSpPr txBox="1"/>
            <p:nvPr/>
          </p:nvSpPr>
          <p:spPr>
            <a:xfrm>
              <a:off x="1592476" y="4695474"/>
              <a:ext cx="3796580" cy="410369"/>
            </a:xfrm>
            <a:prstGeom prst="rect">
              <a:avLst/>
            </a:prstGeom>
          </p:spPr>
          <p:txBody>
            <a:bodyPr wrap="square" lIns="0" tIns="0" rIns="0" bIns="0" rtlCol="0" anchor="t">
              <a:spAutoFit/>
            </a:bodyPr>
            <a:lstStyle/>
            <a:p>
              <a:pPr algn="r" rtl="1">
                <a:lnSpc>
                  <a:spcPts val="3200"/>
                </a:lnSpc>
                <a:spcBef>
                  <a:spcPct val="0"/>
                </a:spcBef>
              </a:pPr>
              <a:r>
                <a:rPr lang="ar-AE" sz="2400" dirty="0">
                  <a:solidFill>
                    <a:srgbClr val="231F20"/>
                  </a:solidFill>
                  <a:latin typeface="Adobe Arabic" panose="02040503050201020203" pitchFamily="18" charset="-78"/>
                  <a:ea typeface="Montserrat"/>
                  <a:cs typeface="Adobe Arabic" panose="02040503050201020203" pitchFamily="18" charset="-78"/>
                  <a:sym typeface="Montserrat"/>
                </a:rPr>
                <a:t>القدرة على التركيز والإبداع.</a:t>
              </a:r>
              <a:endParaRPr lang="en-US" sz="2400" dirty="0">
                <a:solidFill>
                  <a:srgbClr val="231F20"/>
                </a:solidFill>
                <a:latin typeface="Adobe Arabic" panose="02040503050201020203" pitchFamily="18" charset="-78"/>
                <a:ea typeface="Montserrat"/>
                <a:cs typeface="Adobe Arabic" panose="02040503050201020203" pitchFamily="18" charset="-78"/>
                <a:sym typeface="Montserrat"/>
              </a:endParaRPr>
            </a:p>
          </p:txBody>
        </p:sp>
      </p:grpSp>
      <p:grpSp>
        <p:nvGrpSpPr>
          <p:cNvPr id="107" name="مجموعة 106">
            <a:extLst>
              <a:ext uri="{FF2B5EF4-FFF2-40B4-BE49-F238E27FC236}">
                <a16:creationId xmlns:a16="http://schemas.microsoft.com/office/drawing/2014/main" id="{EEC3B067-8B31-4E81-B7F4-0482CBBFEF63}"/>
              </a:ext>
            </a:extLst>
          </p:cNvPr>
          <p:cNvGrpSpPr/>
          <p:nvPr/>
        </p:nvGrpSpPr>
        <p:grpSpPr>
          <a:xfrm>
            <a:off x="6040973" y="4106127"/>
            <a:ext cx="5111620" cy="1657988"/>
            <a:chOff x="6040973" y="4106127"/>
            <a:chExt cx="5111620" cy="1657988"/>
          </a:xfrm>
        </p:grpSpPr>
        <p:sp>
          <p:nvSpPr>
            <p:cNvPr id="88" name="Freeform 28">
              <a:extLst>
                <a:ext uri="{FF2B5EF4-FFF2-40B4-BE49-F238E27FC236}">
                  <a16:creationId xmlns:a16="http://schemas.microsoft.com/office/drawing/2014/main" id="{323FBCFC-E968-C207-F9D2-FE1977103B3A}"/>
                </a:ext>
              </a:extLst>
            </p:cNvPr>
            <p:cNvSpPr/>
            <p:nvPr/>
          </p:nvSpPr>
          <p:spPr>
            <a:xfrm rot="10800000">
              <a:off x="6521410" y="5424781"/>
              <a:ext cx="4560089" cy="339334"/>
            </a:xfrm>
            <a:custGeom>
              <a:avLst/>
              <a:gdLst/>
              <a:ahLst/>
              <a:cxnLst/>
              <a:rect l="l" t="t" r="r" b="b"/>
              <a:pathLst>
                <a:path w="6840134" h="509001">
                  <a:moveTo>
                    <a:pt x="0" y="0"/>
                  </a:moveTo>
                  <a:lnTo>
                    <a:pt x="6840134" y="0"/>
                  </a:lnTo>
                  <a:lnTo>
                    <a:pt x="6840134" y="509001"/>
                  </a:lnTo>
                  <a:lnTo>
                    <a:pt x="0" y="509001"/>
                  </a:lnTo>
                  <a:lnTo>
                    <a:pt x="0" y="0"/>
                  </a:lnTo>
                  <a:close/>
                </a:path>
              </a:pathLst>
            </a:custGeom>
            <a:blipFill>
              <a:blip r:embed="rId3">
                <a:alphaModFix amt="72000"/>
              </a:blip>
              <a:stretch>
                <a:fillRect b="-286352"/>
              </a:stretch>
            </a:blipFill>
          </p:spPr>
          <p:txBody>
            <a:bodyPr/>
            <a:lstStyle/>
            <a:p>
              <a:endParaRPr lang="fr-FR" sz="1200"/>
            </a:p>
          </p:txBody>
        </p:sp>
        <p:grpSp>
          <p:nvGrpSpPr>
            <p:cNvPr id="89" name="Group 29">
              <a:extLst>
                <a:ext uri="{FF2B5EF4-FFF2-40B4-BE49-F238E27FC236}">
                  <a16:creationId xmlns:a16="http://schemas.microsoft.com/office/drawing/2014/main" id="{48AD206D-6BE9-C11B-47E5-59D38DFB72AD}"/>
                </a:ext>
              </a:extLst>
            </p:cNvPr>
            <p:cNvGrpSpPr/>
            <p:nvPr/>
          </p:nvGrpSpPr>
          <p:grpSpPr>
            <a:xfrm>
              <a:off x="6450316" y="4106127"/>
              <a:ext cx="4702277" cy="1390723"/>
              <a:chOff x="0" y="0"/>
              <a:chExt cx="1632342" cy="482774"/>
            </a:xfrm>
          </p:grpSpPr>
          <p:sp>
            <p:nvSpPr>
              <p:cNvPr id="90" name="Freeform 30">
                <a:extLst>
                  <a:ext uri="{FF2B5EF4-FFF2-40B4-BE49-F238E27FC236}">
                    <a16:creationId xmlns:a16="http://schemas.microsoft.com/office/drawing/2014/main" id="{9C68A741-97E3-A67B-EBD0-268ADD04DFCD}"/>
                  </a:ext>
                </a:extLst>
              </p:cNvPr>
              <p:cNvSpPr/>
              <p:nvPr/>
            </p:nvSpPr>
            <p:spPr>
              <a:xfrm>
                <a:off x="0" y="0"/>
                <a:ext cx="1632342" cy="482774"/>
              </a:xfrm>
              <a:custGeom>
                <a:avLst/>
                <a:gdLst/>
                <a:ahLst/>
                <a:cxnLst/>
                <a:rect l="l" t="t" r="r" b="b"/>
                <a:pathLst>
                  <a:path w="1632342" h="482774">
                    <a:moveTo>
                      <a:pt x="35124" y="0"/>
                    </a:moveTo>
                    <a:lnTo>
                      <a:pt x="1597218" y="0"/>
                    </a:lnTo>
                    <a:cubicBezTo>
                      <a:pt x="1616617" y="0"/>
                      <a:pt x="1632342" y="15725"/>
                      <a:pt x="1632342" y="35124"/>
                    </a:cubicBezTo>
                    <a:lnTo>
                      <a:pt x="1632342" y="447650"/>
                    </a:lnTo>
                    <a:cubicBezTo>
                      <a:pt x="1632342" y="456966"/>
                      <a:pt x="1628641" y="465899"/>
                      <a:pt x="1622055" y="472486"/>
                    </a:cubicBezTo>
                    <a:cubicBezTo>
                      <a:pt x="1615468" y="479073"/>
                      <a:pt x="1606534" y="482774"/>
                      <a:pt x="1597218" y="482774"/>
                    </a:cubicBezTo>
                    <a:lnTo>
                      <a:pt x="35124" y="482774"/>
                    </a:lnTo>
                    <a:cubicBezTo>
                      <a:pt x="15725" y="482774"/>
                      <a:pt x="0" y="467048"/>
                      <a:pt x="0" y="447650"/>
                    </a:cubicBezTo>
                    <a:lnTo>
                      <a:pt x="0" y="35124"/>
                    </a:lnTo>
                    <a:cubicBezTo>
                      <a:pt x="0" y="25808"/>
                      <a:pt x="3701" y="16874"/>
                      <a:pt x="10287" y="10287"/>
                    </a:cubicBezTo>
                    <a:cubicBezTo>
                      <a:pt x="16874" y="3701"/>
                      <a:pt x="25808" y="0"/>
                      <a:pt x="35124" y="0"/>
                    </a:cubicBezTo>
                    <a:close/>
                  </a:path>
                </a:pathLst>
              </a:custGeom>
              <a:solidFill>
                <a:srgbClr val="F8F8F8"/>
              </a:solidFill>
              <a:ln w="104775" cap="rnd">
                <a:solidFill>
                  <a:srgbClr val="FF8379"/>
                </a:solidFill>
                <a:prstDash val="solid"/>
                <a:round/>
              </a:ln>
            </p:spPr>
            <p:txBody>
              <a:bodyPr/>
              <a:lstStyle/>
              <a:p>
                <a:endParaRPr lang="fr-FR" sz="1200"/>
              </a:p>
            </p:txBody>
          </p:sp>
          <p:sp>
            <p:nvSpPr>
              <p:cNvPr id="91" name="TextBox 31">
                <a:extLst>
                  <a:ext uri="{FF2B5EF4-FFF2-40B4-BE49-F238E27FC236}">
                    <a16:creationId xmlns:a16="http://schemas.microsoft.com/office/drawing/2014/main" id="{868A7D55-BE69-2F71-8AC7-EB9B3E8BBD8A}"/>
                  </a:ext>
                </a:extLst>
              </p:cNvPr>
              <p:cNvSpPr txBox="1"/>
              <p:nvPr/>
            </p:nvSpPr>
            <p:spPr>
              <a:xfrm>
                <a:off x="0" y="-38100"/>
                <a:ext cx="1632342" cy="520874"/>
              </a:xfrm>
              <a:prstGeom prst="rect">
                <a:avLst/>
              </a:prstGeom>
            </p:spPr>
            <p:txBody>
              <a:bodyPr lIns="33867" tIns="33867" rIns="33867" bIns="33867" rtlCol="0" anchor="ctr"/>
              <a:lstStyle/>
              <a:p>
                <a:pPr algn="ctr">
                  <a:lnSpc>
                    <a:spcPts val="1837"/>
                  </a:lnSpc>
                  <a:spcBef>
                    <a:spcPct val="0"/>
                  </a:spcBef>
                </a:pPr>
                <a:endParaRPr sz="1200"/>
              </a:p>
            </p:txBody>
          </p:sp>
        </p:grpSp>
        <p:grpSp>
          <p:nvGrpSpPr>
            <p:cNvPr id="92" name="Group 32">
              <a:extLst>
                <a:ext uri="{FF2B5EF4-FFF2-40B4-BE49-F238E27FC236}">
                  <a16:creationId xmlns:a16="http://schemas.microsoft.com/office/drawing/2014/main" id="{93B744B9-9C4E-4C2D-81F8-9D7EAFB58D2C}"/>
                </a:ext>
              </a:extLst>
            </p:cNvPr>
            <p:cNvGrpSpPr/>
            <p:nvPr/>
          </p:nvGrpSpPr>
          <p:grpSpPr>
            <a:xfrm>
              <a:off x="6040973" y="4408063"/>
              <a:ext cx="818685" cy="817676"/>
              <a:chOff x="0" y="0"/>
              <a:chExt cx="323431" cy="323032"/>
            </a:xfrm>
          </p:grpSpPr>
          <p:sp>
            <p:nvSpPr>
              <p:cNvPr id="93" name="Freeform 33">
                <a:extLst>
                  <a:ext uri="{FF2B5EF4-FFF2-40B4-BE49-F238E27FC236}">
                    <a16:creationId xmlns:a16="http://schemas.microsoft.com/office/drawing/2014/main" id="{E92D514E-62CD-AA72-4AAB-12B04D99C0E4}"/>
                  </a:ext>
                </a:extLst>
              </p:cNvPr>
              <p:cNvSpPr/>
              <p:nvPr/>
            </p:nvSpPr>
            <p:spPr>
              <a:xfrm>
                <a:off x="0" y="0"/>
                <a:ext cx="323431" cy="323032"/>
              </a:xfrm>
              <a:custGeom>
                <a:avLst/>
                <a:gdLst/>
                <a:ahLst/>
                <a:cxnLst/>
                <a:rect l="l" t="t" r="r" b="b"/>
                <a:pathLst>
                  <a:path w="323431" h="323032">
                    <a:moveTo>
                      <a:pt x="0" y="0"/>
                    </a:moveTo>
                    <a:lnTo>
                      <a:pt x="323431" y="0"/>
                    </a:lnTo>
                    <a:lnTo>
                      <a:pt x="323431" y="323032"/>
                    </a:lnTo>
                    <a:lnTo>
                      <a:pt x="0" y="323032"/>
                    </a:lnTo>
                    <a:close/>
                  </a:path>
                </a:pathLst>
              </a:custGeom>
              <a:solidFill>
                <a:srgbClr val="F8F8F8"/>
              </a:solidFill>
            </p:spPr>
            <p:txBody>
              <a:bodyPr/>
              <a:lstStyle/>
              <a:p>
                <a:endParaRPr lang="fr-FR" sz="1200"/>
              </a:p>
            </p:txBody>
          </p:sp>
          <p:sp>
            <p:nvSpPr>
              <p:cNvPr id="94" name="TextBox 34">
                <a:extLst>
                  <a:ext uri="{FF2B5EF4-FFF2-40B4-BE49-F238E27FC236}">
                    <a16:creationId xmlns:a16="http://schemas.microsoft.com/office/drawing/2014/main" id="{6341DF8E-C05B-5ED4-12C2-51CF1DE725D6}"/>
                  </a:ext>
                </a:extLst>
              </p:cNvPr>
              <p:cNvSpPr txBox="1"/>
              <p:nvPr/>
            </p:nvSpPr>
            <p:spPr>
              <a:xfrm>
                <a:off x="0" y="-114300"/>
                <a:ext cx="323431" cy="437332"/>
              </a:xfrm>
              <a:prstGeom prst="rect">
                <a:avLst/>
              </a:prstGeom>
            </p:spPr>
            <p:txBody>
              <a:bodyPr lIns="33867" tIns="33867" rIns="33867" bIns="33867" rtlCol="0" anchor="ctr"/>
              <a:lstStyle/>
              <a:p>
                <a:pPr algn="ctr">
                  <a:lnSpc>
                    <a:spcPts val="5384"/>
                  </a:lnSpc>
                </a:pPr>
                <a:r>
                  <a:rPr lang="en-US" sz="3846" b="1">
                    <a:solidFill>
                      <a:srgbClr val="FF8379"/>
                    </a:solidFill>
                    <a:latin typeface="Montserrat Bold"/>
                    <a:ea typeface="Montserrat Bold"/>
                    <a:cs typeface="Montserrat Bold"/>
                    <a:sym typeface="Montserrat Bold"/>
                  </a:rPr>
                  <a:t>04</a:t>
                </a:r>
              </a:p>
            </p:txBody>
          </p:sp>
        </p:grpSp>
        <p:sp>
          <p:nvSpPr>
            <p:cNvPr id="96" name="TextBox 36">
              <a:extLst>
                <a:ext uri="{FF2B5EF4-FFF2-40B4-BE49-F238E27FC236}">
                  <a16:creationId xmlns:a16="http://schemas.microsoft.com/office/drawing/2014/main" id="{4FBD75F7-E06B-2430-7CF5-0BF539971293}"/>
                </a:ext>
              </a:extLst>
            </p:cNvPr>
            <p:cNvSpPr txBox="1"/>
            <p:nvPr/>
          </p:nvSpPr>
          <p:spPr>
            <a:xfrm>
              <a:off x="6947649" y="4292995"/>
              <a:ext cx="2733676" cy="261610"/>
            </a:xfrm>
            <a:prstGeom prst="rect">
              <a:avLst/>
            </a:prstGeom>
          </p:spPr>
          <p:txBody>
            <a:bodyPr lIns="0" tIns="0" rIns="0" bIns="0" rtlCol="0" anchor="t">
              <a:spAutoFit/>
            </a:bodyPr>
            <a:lstStyle/>
            <a:p>
              <a:pPr>
                <a:lnSpc>
                  <a:spcPts val="2011"/>
                </a:lnSpc>
                <a:spcBef>
                  <a:spcPct val="0"/>
                </a:spcBef>
              </a:pPr>
              <a:r>
                <a:rPr lang="ar-AE" b="1" dirty="0">
                  <a:solidFill>
                    <a:srgbClr val="333231"/>
                  </a:solidFill>
                  <a:latin typeface="Adobe Arabic" panose="02040503050201020203" pitchFamily="18" charset="-78"/>
                  <a:ea typeface="Montserrat Semi-Bold"/>
                  <a:cs typeface="Adobe Arabic" panose="02040503050201020203" pitchFamily="18" charset="-78"/>
                  <a:sym typeface="Montserrat Semi-Bold"/>
                </a:rPr>
                <a:t>الطاقة الروحية</a:t>
              </a:r>
              <a:endParaRPr lang="en-US" b="1" dirty="0">
                <a:solidFill>
                  <a:srgbClr val="333231"/>
                </a:solidFill>
                <a:latin typeface="Adobe Arabic" panose="02040503050201020203" pitchFamily="18" charset="-78"/>
                <a:ea typeface="Montserrat Semi-Bold"/>
                <a:cs typeface="Adobe Arabic" panose="02040503050201020203" pitchFamily="18" charset="-78"/>
                <a:sym typeface="Montserrat Semi-Bold"/>
              </a:endParaRPr>
            </a:p>
          </p:txBody>
        </p:sp>
        <p:sp>
          <p:nvSpPr>
            <p:cNvPr id="104" name="TextBox 10">
              <a:extLst>
                <a:ext uri="{FF2B5EF4-FFF2-40B4-BE49-F238E27FC236}">
                  <a16:creationId xmlns:a16="http://schemas.microsoft.com/office/drawing/2014/main" id="{CE36B9FA-D2CE-454A-D58B-07BF3A5CC262}"/>
                </a:ext>
              </a:extLst>
            </p:cNvPr>
            <p:cNvSpPr txBox="1"/>
            <p:nvPr/>
          </p:nvSpPr>
          <p:spPr>
            <a:xfrm>
              <a:off x="6985236" y="4742241"/>
              <a:ext cx="3796580" cy="410369"/>
            </a:xfrm>
            <a:prstGeom prst="rect">
              <a:avLst/>
            </a:prstGeom>
          </p:spPr>
          <p:txBody>
            <a:bodyPr wrap="square" lIns="0" tIns="0" rIns="0" bIns="0" rtlCol="0" anchor="t">
              <a:spAutoFit/>
            </a:bodyPr>
            <a:lstStyle/>
            <a:p>
              <a:pPr algn="r" rtl="1">
                <a:lnSpc>
                  <a:spcPts val="3200"/>
                </a:lnSpc>
                <a:spcBef>
                  <a:spcPct val="0"/>
                </a:spcBef>
              </a:pPr>
              <a:r>
                <a:rPr lang="ar-AE" sz="2400" dirty="0">
                  <a:solidFill>
                    <a:srgbClr val="231F20"/>
                  </a:solidFill>
                  <a:latin typeface="Adobe Arabic" panose="02040503050201020203" pitchFamily="18" charset="-78"/>
                  <a:ea typeface="Montserrat"/>
                  <a:cs typeface="Adobe Arabic" panose="02040503050201020203" pitchFamily="18" charset="-78"/>
                  <a:sym typeface="Montserrat"/>
                </a:rPr>
                <a:t>الاتصال بالقيم والغاية الأسمى.</a:t>
              </a:r>
              <a:endParaRPr lang="en-US" sz="2400" dirty="0">
                <a:solidFill>
                  <a:srgbClr val="231F20"/>
                </a:solidFill>
                <a:latin typeface="Adobe Arabic" panose="02040503050201020203" pitchFamily="18" charset="-78"/>
                <a:ea typeface="Montserrat"/>
                <a:cs typeface="Adobe Arabic" panose="02040503050201020203" pitchFamily="18" charset="-78"/>
                <a:sym typeface="Montserrat"/>
              </a:endParaRPr>
            </a:p>
          </p:txBody>
        </p:sp>
      </p:grpSp>
    </p:spTree>
    <p:extLst>
      <p:ext uri="{BB962C8B-B14F-4D97-AF65-F5344CB8AC3E}">
        <p14:creationId xmlns:p14="http://schemas.microsoft.com/office/powerpoint/2010/main" val="362628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1000"/>
                                        <p:tgtEl>
                                          <p:spTgt spid="106"/>
                                        </p:tgtEl>
                                      </p:cBhvr>
                                    </p:animEffect>
                                    <p:anim calcmode="lin" valueType="num">
                                      <p:cBhvr>
                                        <p:cTn id="8" dur="1000" fill="hold"/>
                                        <p:tgtEl>
                                          <p:spTgt spid="106"/>
                                        </p:tgtEl>
                                        <p:attrNameLst>
                                          <p:attrName>ppt_x</p:attrName>
                                        </p:attrNameLst>
                                      </p:cBhvr>
                                      <p:tavLst>
                                        <p:tav tm="0">
                                          <p:val>
                                            <p:strVal val="#ppt_x"/>
                                          </p:val>
                                        </p:tav>
                                        <p:tav tm="100000">
                                          <p:val>
                                            <p:strVal val="#ppt_x"/>
                                          </p:val>
                                        </p:tav>
                                      </p:tavLst>
                                    </p:anim>
                                    <p:anim calcmode="lin" valueType="num">
                                      <p:cBhvr>
                                        <p:cTn id="9"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8"/>
                                        </p:tgtEl>
                                        <p:attrNameLst>
                                          <p:attrName>style.visibility</p:attrName>
                                        </p:attrNameLst>
                                      </p:cBhvr>
                                      <p:to>
                                        <p:strVal val="visible"/>
                                      </p:to>
                                    </p:set>
                                    <p:animEffect transition="in" filter="fade">
                                      <p:cBhvr>
                                        <p:cTn id="14" dur="1000"/>
                                        <p:tgtEl>
                                          <p:spTgt spid="108"/>
                                        </p:tgtEl>
                                      </p:cBhvr>
                                    </p:animEffect>
                                    <p:anim calcmode="lin" valueType="num">
                                      <p:cBhvr>
                                        <p:cTn id="15" dur="1000" fill="hold"/>
                                        <p:tgtEl>
                                          <p:spTgt spid="108"/>
                                        </p:tgtEl>
                                        <p:attrNameLst>
                                          <p:attrName>ppt_x</p:attrName>
                                        </p:attrNameLst>
                                      </p:cBhvr>
                                      <p:tavLst>
                                        <p:tav tm="0">
                                          <p:val>
                                            <p:strVal val="#ppt_x"/>
                                          </p:val>
                                        </p:tav>
                                        <p:tav tm="100000">
                                          <p:val>
                                            <p:strVal val="#ppt_x"/>
                                          </p:val>
                                        </p:tav>
                                      </p:tavLst>
                                    </p:anim>
                                    <p:anim calcmode="lin" valueType="num">
                                      <p:cBhvr>
                                        <p:cTn id="16"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fade">
                                      <p:cBhvr>
                                        <p:cTn id="21" dur="1000"/>
                                        <p:tgtEl>
                                          <p:spTgt spid="107"/>
                                        </p:tgtEl>
                                      </p:cBhvr>
                                    </p:animEffect>
                                    <p:anim calcmode="lin" valueType="num">
                                      <p:cBhvr>
                                        <p:cTn id="22" dur="1000" fill="hold"/>
                                        <p:tgtEl>
                                          <p:spTgt spid="107"/>
                                        </p:tgtEl>
                                        <p:attrNameLst>
                                          <p:attrName>ppt_x</p:attrName>
                                        </p:attrNameLst>
                                      </p:cBhvr>
                                      <p:tavLst>
                                        <p:tav tm="0">
                                          <p:val>
                                            <p:strVal val="#ppt_x"/>
                                          </p:val>
                                        </p:tav>
                                        <p:tav tm="100000">
                                          <p:val>
                                            <p:strVal val="#ppt_x"/>
                                          </p:val>
                                        </p:tav>
                                      </p:tavLst>
                                    </p:anim>
                                    <p:anim calcmode="lin" valueType="num">
                                      <p:cBhvr>
                                        <p:cTn id="23"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1F082220-1C71-19D6-BD87-6D9AEB9A1D19}"/>
              </a:ext>
            </a:extLst>
          </p:cNvPr>
          <p:cNvGrpSpPr/>
          <p:nvPr/>
        </p:nvGrpSpPr>
        <p:grpSpPr>
          <a:xfrm>
            <a:off x="4393148" y="2092088"/>
            <a:ext cx="4620473" cy="947448"/>
            <a:chOff x="3785763" y="2122462"/>
            <a:chExt cx="4620473" cy="947448"/>
          </a:xfrm>
        </p:grpSpPr>
        <p:grpSp>
          <p:nvGrpSpPr>
            <p:cNvPr id="19" name="Group 18">
              <a:extLst>
                <a:ext uri="{FF2B5EF4-FFF2-40B4-BE49-F238E27FC236}">
                  <a16:creationId xmlns:a16="http://schemas.microsoft.com/office/drawing/2014/main" id="{AC5F3150-A8CF-B182-E238-107A2F86C4F6}"/>
                </a:ext>
              </a:extLst>
            </p:cNvPr>
            <p:cNvGrpSpPr/>
            <p:nvPr/>
          </p:nvGrpSpPr>
          <p:grpSpPr>
            <a:xfrm flipH="1">
              <a:off x="3785763" y="2122462"/>
              <a:ext cx="4620473" cy="947448"/>
              <a:chOff x="3331026" y="833436"/>
              <a:chExt cx="5138180" cy="1053606"/>
            </a:xfrm>
            <a:solidFill>
              <a:srgbClr val="D2D2D2"/>
            </a:solidFill>
          </p:grpSpPr>
          <p:sp>
            <p:nvSpPr>
              <p:cNvPr id="22" name="Freeform: Shape 21">
                <a:extLst>
                  <a:ext uri="{FF2B5EF4-FFF2-40B4-BE49-F238E27FC236}">
                    <a16:creationId xmlns:a16="http://schemas.microsoft.com/office/drawing/2014/main" id="{AEAED6E5-67AF-7EEC-9B1C-42F78A08154F}"/>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1CBEC586-FABD-EDD7-9B72-E5D6757D0C65}"/>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20" name="Google Shape;3787;p79">
              <a:extLst>
                <a:ext uri="{FF2B5EF4-FFF2-40B4-BE49-F238E27FC236}">
                  <a16:creationId xmlns:a16="http://schemas.microsoft.com/office/drawing/2014/main" id="{1A5493F9-709A-B8AF-BE67-5CDA49D8B83D}"/>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sp>
          <p:nvSpPr>
            <p:cNvPr id="21" name="TextBox 20">
              <a:extLst>
                <a:ext uri="{FF2B5EF4-FFF2-40B4-BE49-F238E27FC236}">
                  <a16:creationId xmlns:a16="http://schemas.microsoft.com/office/drawing/2014/main" id="{03A0CCB8-8B1B-8C2A-C33B-AA6BCE3F0945}"/>
                </a:ext>
              </a:extLst>
            </p:cNvPr>
            <p:cNvSpPr txBox="1"/>
            <p:nvPr/>
          </p:nvSpPr>
          <p:spPr>
            <a:xfrm>
              <a:off x="4020035" y="2397090"/>
              <a:ext cx="274316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التأمل والصلاة (5 دقائق):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4" name="TextBox 7">
            <a:extLst>
              <a:ext uri="{FF2B5EF4-FFF2-40B4-BE49-F238E27FC236}">
                <a16:creationId xmlns:a16="http://schemas.microsoft.com/office/drawing/2014/main" id="{F1EEE0DF-4F48-672A-F8E4-EF1DF53C9CF2}"/>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1">
            <a:extLst>
              <a:ext uri="{FF2B5EF4-FFF2-40B4-BE49-F238E27FC236}">
                <a16:creationId xmlns:a16="http://schemas.microsoft.com/office/drawing/2014/main" id="{1A95982C-D877-DD95-847C-EEE17858B91E}"/>
              </a:ext>
            </a:extLst>
          </p:cNvPr>
          <p:cNvGrpSpPr/>
          <p:nvPr/>
        </p:nvGrpSpPr>
        <p:grpSpPr>
          <a:xfrm>
            <a:off x="3811088" y="766708"/>
            <a:ext cx="5601418" cy="965135"/>
            <a:chOff x="2611561" y="522813"/>
            <a:chExt cx="7653269" cy="965135"/>
          </a:xfrm>
        </p:grpSpPr>
        <p:grpSp>
          <p:nvGrpSpPr>
            <p:cNvPr id="16" name="Group 2">
              <a:extLst>
                <a:ext uri="{FF2B5EF4-FFF2-40B4-BE49-F238E27FC236}">
                  <a16:creationId xmlns:a16="http://schemas.microsoft.com/office/drawing/2014/main" id="{80C38DAE-8434-7952-781C-56618CBF9C6D}"/>
                </a:ext>
              </a:extLst>
            </p:cNvPr>
            <p:cNvGrpSpPr/>
            <p:nvPr/>
          </p:nvGrpSpPr>
          <p:grpSpPr>
            <a:xfrm>
              <a:off x="2698136" y="1333654"/>
              <a:ext cx="6957150" cy="154294"/>
              <a:chOff x="2941058" y="1479627"/>
              <a:chExt cx="6957150" cy="154294"/>
            </a:xfrm>
          </p:grpSpPr>
          <p:sp>
            <p:nvSpPr>
              <p:cNvPr id="24" name="Oval 4">
                <a:extLst>
                  <a:ext uri="{FF2B5EF4-FFF2-40B4-BE49-F238E27FC236}">
                    <a16:creationId xmlns:a16="http://schemas.microsoft.com/office/drawing/2014/main" id="{69130946-D004-04CF-EE52-B3A6A11D0BA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5" name="Group 5">
                <a:extLst>
                  <a:ext uri="{FF2B5EF4-FFF2-40B4-BE49-F238E27FC236}">
                    <a16:creationId xmlns:a16="http://schemas.microsoft.com/office/drawing/2014/main" id="{24EFD82A-B306-2D6A-4F31-2D0F15E63BA4}"/>
                  </a:ext>
                </a:extLst>
              </p:cNvPr>
              <p:cNvGrpSpPr/>
              <p:nvPr/>
            </p:nvGrpSpPr>
            <p:grpSpPr>
              <a:xfrm>
                <a:off x="9256541" y="1479627"/>
                <a:ext cx="641667" cy="154294"/>
                <a:chOff x="9256541" y="1479627"/>
                <a:chExt cx="641667" cy="154294"/>
              </a:xfrm>
              <a:solidFill>
                <a:srgbClr val="627383"/>
              </a:solidFill>
            </p:grpSpPr>
            <p:sp>
              <p:nvSpPr>
                <p:cNvPr id="30" name="Arrow: Striped Right 10">
                  <a:extLst>
                    <a:ext uri="{FF2B5EF4-FFF2-40B4-BE49-F238E27FC236}">
                      <a16:creationId xmlns:a16="http://schemas.microsoft.com/office/drawing/2014/main" id="{50830E92-FC64-5F7F-75A3-CA458778758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11">
                  <a:extLst>
                    <a:ext uri="{FF2B5EF4-FFF2-40B4-BE49-F238E27FC236}">
                      <a16:creationId xmlns:a16="http://schemas.microsoft.com/office/drawing/2014/main" id="{D1EAB601-134F-24AB-93F4-5B9018A86AD7}"/>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2" name="Arrow: Striped Right 12">
                  <a:extLst>
                    <a:ext uri="{FF2B5EF4-FFF2-40B4-BE49-F238E27FC236}">
                      <a16:creationId xmlns:a16="http://schemas.microsoft.com/office/drawing/2014/main" id="{E10A38C3-1C93-0829-AA6B-D58FB0B35D5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6" name="Group 6">
                <a:extLst>
                  <a:ext uri="{FF2B5EF4-FFF2-40B4-BE49-F238E27FC236}">
                    <a16:creationId xmlns:a16="http://schemas.microsoft.com/office/drawing/2014/main" id="{CE4ED829-3A8F-9C27-6DBD-B5DF7BBEDB57}"/>
                  </a:ext>
                </a:extLst>
              </p:cNvPr>
              <p:cNvGrpSpPr/>
              <p:nvPr/>
            </p:nvGrpSpPr>
            <p:grpSpPr>
              <a:xfrm>
                <a:off x="2941058" y="1479627"/>
                <a:ext cx="641667" cy="154294"/>
                <a:chOff x="9256541" y="1479627"/>
                <a:chExt cx="641667" cy="154294"/>
              </a:xfrm>
              <a:solidFill>
                <a:srgbClr val="627383"/>
              </a:solidFill>
            </p:grpSpPr>
            <p:sp>
              <p:nvSpPr>
                <p:cNvPr id="27" name="Arrow: Striped Right 7">
                  <a:extLst>
                    <a:ext uri="{FF2B5EF4-FFF2-40B4-BE49-F238E27FC236}">
                      <a16:creationId xmlns:a16="http://schemas.microsoft.com/office/drawing/2014/main" id="{422185FD-3546-7862-E83C-B332225DD2C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8">
                  <a:extLst>
                    <a:ext uri="{FF2B5EF4-FFF2-40B4-BE49-F238E27FC236}">
                      <a16:creationId xmlns:a16="http://schemas.microsoft.com/office/drawing/2014/main" id="{8420A3FE-E043-1459-C86B-5781DAE389B6}"/>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9">
                  <a:extLst>
                    <a:ext uri="{FF2B5EF4-FFF2-40B4-BE49-F238E27FC236}">
                      <a16:creationId xmlns:a16="http://schemas.microsoft.com/office/drawing/2014/main" id="{0AB866DE-6931-EEAE-6162-4FC713493377}"/>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7" name="TextBox 3">
              <a:extLst>
                <a:ext uri="{FF2B5EF4-FFF2-40B4-BE49-F238E27FC236}">
                  <a16:creationId xmlns:a16="http://schemas.microsoft.com/office/drawing/2014/main" id="{FC10F8E6-1242-9CDE-E278-1A7D6C30A4F7}"/>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الصباح لشحن الطاقة الكاريزمية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4071511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1F082220-1C71-19D6-BD87-6D9AEB9A1D19}"/>
              </a:ext>
            </a:extLst>
          </p:cNvPr>
          <p:cNvGrpSpPr/>
          <p:nvPr/>
        </p:nvGrpSpPr>
        <p:grpSpPr>
          <a:xfrm>
            <a:off x="4393145" y="2092088"/>
            <a:ext cx="4620474" cy="1787184"/>
            <a:chOff x="3785762" y="2122462"/>
            <a:chExt cx="4620474" cy="1787184"/>
          </a:xfrm>
        </p:grpSpPr>
        <p:grpSp>
          <p:nvGrpSpPr>
            <p:cNvPr id="19" name="Group 18">
              <a:extLst>
                <a:ext uri="{FF2B5EF4-FFF2-40B4-BE49-F238E27FC236}">
                  <a16:creationId xmlns:a16="http://schemas.microsoft.com/office/drawing/2014/main" id="{AC5F3150-A8CF-B182-E238-107A2F86C4F6}"/>
                </a:ext>
              </a:extLst>
            </p:cNvPr>
            <p:cNvGrpSpPr/>
            <p:nvPr/>
          </p:nvGrpSpPr>
          <p:grpSpPr>
            <a:xfrm flipH="1">
              <a:off x="3785762" y="2122462"/>
              <a:ext cx="4620474" cy="1787184"/>
              <a:chOff x="3331026" y="833436"/>
              <a:chExt cx="5138181" cy="1987431"/>
            </a:xfrm>
            <a:solidFill>
              <a:srgbClr val="D2D2D2"/>
            </a:solidFill>
          </p:grpSpPr>
          <p:sp>
            <p:nvSpPr>
              <p:cNvPr id="22" name="Freeform: Shape 21">
                <a:extLst>
                  <a:ext uri="{FF2B5EF4-FFF2-40B4-BE49-F238E27FC236}">
                    <a16:creationId xmlns:a16="http://schemas.microsoft.com/office/drawing/2014/main" id="{AEAED6E5-67AF-7EEC-9B1C-42F78A08154F}"/>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1CBEC586-FABD-EDD7-9B72-E5D6757D0C65}"/>
                  </a:ext>
                </a:extLst>
              </p:cNvPr>
              <p:cNvSpPr/>
              <p:nvPr/>
            </p:nvSpPr>
            <p:spPr>
              <a:xfrm>
                <a:off x="4625696" y="930823"/>
                <a:ext cx="3843511" cy="189004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20" name="Google Shape;3787;p79">
              <a:extLst>
                <a:ext uri="{FF2B5EF4-FFF2-40B4-BE49-F238E27FC236}">
                  <a16:creationId xmlns:a16="http://schemas.microsoft.com/office/drawing/2014/main" id="{1A5493F9-709A-B8AF-BE67-5CDA49D8B83D}"/>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sp>
          <p:nvSpPr>
            <p:cNvPr id="21" name="TextBox 20">
              <a:extLst>
                <a:ext uri="{FF2B5EF4-FFF2-40B4-BE49-F238E27FC236}">
                  <a16:creationId xmlns:a16="http://schemas.microsoft.com/office/drawing/2014/main" id="{03A0CCB8-8B1B-8C2A-C33B-AA6BCE3F0945}"/>
                </a:ext>
              </a:extLst>
            </p:cNvPr>
            <p:cNvSpPr txBox="1"/>
            <p:nvPr/>
          </p:nvSpPr>
          <p:spPr>
            <a:xfrm>
              <a:off x="4020035" y="2397090"/>
              <a:ext cx="274316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التأمل والصلاة (5 دقائق):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57C7B3C7-A8CA-08A3-5D24-AC95781DE525}"/>
              </a:ext>
            </a:extLst>
          </p:cNvPr>
          <p:cNvSpPr txBox="1"/>
          <p:nvPr/>
        </p:nvSpPr>
        <p:spPr>
          <a:xfrm>
            <a:off x="4518425" y="2841680"/>
            <a:ext cx="3155150" cy="1037592"/>
          </a:xfrm>
          <a:prstGeom prst="rect">
            <a:avLst/>
          </a:prstGeom>
          <a:noFill/>
        </p:spPr>
        <p:txBody>
          <a:bodyPr wrap="square">
            <a:spAutoFit/>
          </a:bodyPr>
          <a:lstStyle/>
          <a:p>
            <a:pPr lvl="0" algn="ctr">
              <a:lnSpc>
                <a:spcPct val="115000"/>
              </a:lnSpc>
              <a:buSzPts val="1800"/>
            </a:pPr>
            <a:r>
              <a:rPr lang="ar-SA" b="1" dirty="0">
                <a:latin typeface="Times New Roman" panose="02020603050405020304" pitchFamily="18" charset="0"/>
                <a:ea typeface="Calibri" panose="020F0502020204030204" pitchFamily="34" charset="0"/>
                <a:cs typeface="Adobe Arabic" panose="02040503050201020203" pitchFamily="18" charset="-78"/>
              </a:rPr>
              <a:t> - يقلل التوتر بنسبة 30% وفقاً لدراسات علمية.</a:t>
            </a:r>
          </a:p>
          <a:p>
            <a:pPr lvl="0" algn="ctr">
              <a:lnSpc>
                <a:spcPct val="115000"/>
              </a:lnSpc>
              <a:buSzPts val="1800"/>
            </a:pPr>
            <a:r>
              <a:rPr lang="ar-SA" b="1" dirty="0">
                <a:latin typeface="Times New Roman" panose="02020603050405020304" pitchFamily="18" charset="0"/>
                <a:ea typeface="Calibri" panose="020F0502020204030204" pitchFamily="34" charset="0"/>
                <a:cs typeface="Adobe Arabic" panose="02040503050201020203" pitchFamily="18" charset="-78"/>
              </a:rPr>
              <a:t>   - يزيد من قدرتك على التركيز والحضور.</a:t>
            </a:r>
          </a:p>
          <a:p>
            <a:pPr lvl="0" algn="ctr">
              <a:lnSpc>
                <a:spcPct val="115000"/>
              </a:lnSpc>
              <a:buSzPts val="1800"/>
            </a:pPr>
            <a:r>
              <a:rPr lang="ar-SA" b="1" dirty="0">
                <a:latin typeface="Times New Roman" panose="02020603050405020304" pitchFamily="18" charset="0"/>
                <a:ea typeface="Calibri" panose="020F0502020204030204" pitchFamily="34" charset="0"/>
                <a:cs typeface="Adobe Arabic" panose="02040503050201020203" pitchFamily="18" charset="-78"/>
              </a:rPr>
              <a:t>   - يقوي الاتصال الروحي ويوضح الهدف.</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7">
            <a:extLst>
              <a:ext uri="{FF2B5EF4-FFF2-40B4-BE49-F238E27FC236}">
                <a16:creationId xmlns:a16="http://schemas.microsoft.com/office/drawing/2014/main" id="{85596525-7894-518D-3F1C-266FBE2EE05D}"/>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6" name="Group 1">
            <a:extLst>
              <a:ext uri="{FF2B5EF4-FFF2-40B4-BE49-F238E27FC236}">
                <a16:creationId xmlns:a16="http://schemas.microsoft.com/office/drawing/2014/main" id="{BEEF667C-8949-0F66-4EE7-438DC3148FD6}"/>
              </a:ext>
            </a:extLst>
          </p:cNvPr>
          <p:cNvGrpSpPr/>
          <p:nvPr/>
        </p:nvGrpSpPr>
        <p:grpSpPr>
          <a:xfrm>
            <a:off x="3811088" y="766708"/>
            <a:ext cx="5601418" cy="965135"/>
            <a:chOff x="2611561" y="522813"/>
            <a:chExt cx="7653269" cy="965135"/>
          </a:xfrm>
        </p:grpSpPr>
        <p:grpSp>
          <p:nvGrpSpPr>
            <p:cNvPr id="17" name="Group 2">
              <a:extLst>
                <a:ext uri="{FF2B5EF4-FFF2-40B4-BE49-F238E27FC236}">
                  <a16:creationId xmlns:a16="http://schemas.microsoft.com/office/drawing/2014/main" id="{A727C2D7-025A-5848-6DAA-2A610501D897}"/>
                </a:ext>
              </a:extLst>
            </p:cNvPr>
            <p:cNvGrpSpPr/>
            <p:nvPr/>
          </p:nvGrpSpPr>
          <p:grpSpPr>
            <a:xfrm>
              <a:off x="2698136" y="1333654"/>
              <a:ext cx="6957150" cy="154294"/>
              <a:chOff x="2941058" y="1479627"/>
              <a:chExt cx="6957150" cy="154294"/>
            </a:xfrm>
          </p:grpSpPr>
          <p:sp>
            <p:nvSpPr>
              <p:cNvPr id="25" name="Oval 4">
                <a:extLst>
                  <a:ext uri="{FF2B5EF4-FFF2-40B4-BE49-F238E27FC236}">
                    <a16:creationId xmlns:a16="http://schemas.microsoft.com/office/drawing/2014/main" id="{E81E3C69-4D48-0C76-FB9F-AD2F74DF466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6" name="Group 5">
                <a:extLst>
                  <a:ext uri="{FF2B5EF4-FFF2-40B4-BE49-F238E27FC236}">
                    <a16:creationId xmlns:a16="http://schemas.microsoft.com/office/drawing/2014/main" id="{5E98F96A-BDDA-56E8-2D2D-DE6BC01F3EC2}"/>
                  </a:ext>
                </a:extLst>
              </p:cNvPr>
              <p:cNvGrpSpPr/>
              <p:nvPr/>
            </p:nvGrpSpPr>
            <p:grpSpPr>
              <a:xfrm>
                <a:off x="9256541" y="1479627"/>
                <a:ext cx="641667" cy="154294"/>
                <a:chOff x="9256541" y="1479627"/>
                <a:chExt cx="641667" cy="154294"/>
              </a:xfrm>
              <a:solidFill>
                <a:srgbClr val="627383"/>
              </a:solidFill>
            </p:grpSpPr>
            <p:sp>
              <p:nvSpPr>
                <p:cNvPr id="31" name="Arrow: Striped Right 10">
                  <a:extLst>
                    <a:ext uri="{FF2B5EF4-FFF2-40B4-BE49-F238E27FC236}">
                      <a16:creationId xmlns:a16="http://schemas.microsoft.com/office/drawing/2014/main" id="{CB4FA1CD-4BFA-3882-64DC-0F516AFA7A31}"/>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2" name="Arrow: Striped Right 11">
                  <a:extLst>
                    <a:ext uri="{FF2B5EF4-FFF2-40B4-BE49-F238E27FC236}">
                      <a16:creationId xmlns:a16="http://schemas.microsoft.com/office/drawing/2014/main" id="{951DB064-D678-E49A-E248-BA3B8FD7151F}"/>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3" name="Arrow: Striped Right 12">
                  <a:extLst>
                    <a:ext uri="{FF2B5EF4-FFF2-40B4-BE49-F238E27FC236}">
                      <a16:creationId xmlns:a16="http://schemas.microsoft.com/office/drawing/2014/main" id="{14880102-2648-4022-8879-38601EFAA2A2}"/>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7" name="Group 6">
                <a:extLst>
                  <a:ext uri="{FF2B5EF4-FFF2-40B4-BE49-F238E27FC236}">
                    <a16:creationId xmlns:a16="http://schemas.microsoft.com/office/drawing/2014/main" id="{BCEF99FA-02AC-9861-F5E9-50AC20ED8435}"/>
                  </a:ext>
                </a:extLst>
              </p:cNvPr>
              <p:cNvGrpSpPr/>
              <p:nvPr/>
            </p:nvGrpSpPr>
            <p:grpSpPr>
              <a:xfrm>
                <a:off x="2941058" y="1479627"/>
                <a:ext cx="641667" cy="154294"/>
                <a:chOff x="9256541" y="1479627"/>
                <a:chExt cx="641667" cy="154294"/>
              </a:xfrm>
              <a:solidFill>
                <a:srgbClr val="627383"/>
              </a:solidFill>
            </p:grpSpPr>
            <p:sp>
              <p:nvSpPr>
                <p:cNvPr id="28" name="Arrow: Striped Right 7">
                  <a:extLst>
                    <a:ext uri="{FF2B5EF4-FFF2-40B4-BE49-F238E27FC236}">
                      <a16:creationId xmlns:a16="http://schemas.microsoft.com/office/drawing/2014/main" id="{DA281C9E-9F47-7564-74A9-D32623B07D3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8">
                  <a:extLst>
                    <a:ext uri="{FF2B5EF4-FFF2-40B4-BE49-F238E27FC236}">
                      <a16:creationId xmlns:a16="http://schemas.microsoft.com/office/drawing/2014/main" id="{DEC2E1C4-0918-66C7-E1FB-62B3F0FCEB9F}"/>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9">
                  <a:extLst>
                    <a:ext uri="{FF2B5EF4-FFF2-40B4-BE49-F238E27FC236}">
                      <a16:creationId xmlns:a16="http://schemas.microsoft.com/office/drawing/2014/main" id="{F674CD0D-7C46-B67E-CE27-2BA922A18060}"/>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4" name="TextBox 3">
              <a:extLst>
                <a:ext uri="{FF2B5EF4-FFF2-40B4-BE49-F238E27FC236}">
                  <a16:creationId xmlns:a16="http://schemas.microsoft.com/office/drawing/2014/main" id="{BA8CFD38-997D-24EB-7791-1186DB7CC044}"/>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الصباح لشحن الطاقة الكاريزمية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7153237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1F082220-1C71-19D6-BD87-6D9AEB9A1D19}"/>
              </a:ext>
            </a:extLst>
          </p:cNvPr>
          <p:cNvGrpSpPr/>
          <p:nvPr/>
        </p:nvGrpSpPr>
        <p:grpSpPr>
          <a:xfrm>
            <a:off x="4393143" y="2092088"/>
            <a:ext cx="4620476" cy="947448"/>
            <a:chOff x="3785760" y="2122462"/>
            <a:chExt cx="4620476" cy="947448"/>
          </a:xfrm>
        </p:grpSpPr>
        <p:grpSp>
          <p:nvGrpSpPr>
            <p:cNvPr id="19" name="Group 18">
              <a:extLst>
                <a:ext uri="{FF2B5EF4-FFF2-40B4-BE49-F238E27FC236}">
                  <a16:creationId xmlns:a16="http://schemas.microsoft.com/office/drawing/2014/main" id="{AC5F3150-A8CF-B182-E238-107A2F86C4F6}"/>
                </a:ext>
              </a:extLst>
            </p:cNvPr>
            <p:cNvGrpSpPr/>
            <p:nvPr/>
          </p:nvGrpSpPr>
          <p:grpSpPr>
            <a:xfrm flipH="1">
              <a:off x="3785760" y="2122462"/>
              <a:ext cx="4620476" cy="947448"/>
              <a:chOff x="3331026" y="833436"/>
              <a:chExt cx="5138183" cy="1053606"/>
            </a:xfrm>
            <a:solidFill>
              <a:srgbClr val="D2D2D2"/>
            </a:solidFill>
          </p:grpSpPr>
          <p:sp>
            <p:nvSpPr>
              <p:cNvPr id="22" name="Freeform: Shape 21">
                <a:extLst>
                  <a:ext uri="{FF2B5EF4-FFF2-40B4-BE49-F238E27FC236}">
                    <a16:creationId xmlns:a16="http://schemas.microsoft.com/office/drawing/2014/main" id="{AEAED6E5-67AF-7EEC-9B1C-42F78A08154F}"/>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1CBEC586-FABD-EDD7-9B72-E5D6757D0C65}"/>
                  </a:ext>
                </a:extLst>
              </p:cNvPr>
              <p:cNvSpPr/>
              <p:nvPr/>
            </p:nvSpPr>
            <p:spPr>
              <a:xfrm>
                <a:off x="4625698" y="930823"/>
                <a:ext cx="3843511" cy="858185"/>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20" name="Google Shape;3787;p79">
              <a:extLst>
                <a:ext uri="{FF2B5EF4-FFF2-40B4-BE49-F238E27FC236}">
                  <a16:creationId xmlns:a16="http://schemas.microsoft.com/office/drawing/2014/main" id="{1A5493F9-709A-B8AF-BE67-5CDA49D8B83D}"/>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sp>
          <p:nvSpPr>
            <p:cNvPr id="21" name="TextBox 20">
              <a:extLst>
                <a:ext uri="{FF2B5EF4-FFF2-40B4-BE49-F238E27FC236}">
                  <a16:creationId xmlns:a16="http://schemas.microsoft.com/office/drawing/2014/main" id="{03A0CCB8-8B1B-8C2A-C33B-AA6BCE3F0945}"/>
                </a:ext>
              </a:extLst>
            </p:cNvPr>
            <p:cNvSpPr txBox="1"/>
            <p:nvPr/>
          </p:nvSpPr>
          <p:spPr>
            <a:xfrm>
              <a:off x="4020035" y="2397090"/>
              <a:ext cx="274316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التأمل والصلاة (5 دقائق):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DA683636-6090-524A-700F-0EAB1AFEB4A3}"/>
              </a:ext>
            </a:extLst>
          </p:cNvPr>
          <p:cNvGrpSpPr/>
          <p:nvPr/>
        </p:nvGrpSpPr>
        <p:grpSpPr>
          <a:xfrm>
            <a:off x="3339805" y="3182673"/>
            <a:ext cx="4620473" cy="947448"/>
            <a:chOff x="3785764" y="3381649"/>
            <a:chExt cx="4620473" cy="947448"/>
          </a:xfrm>
        </p:grpSpPr>
        <p:grpSp>
          <p:nvGrpSpPr>
            <p:cNvPr id="16" name="Group 15">
              <a:extLst>
                <a:ext uri="{FF2B5EF4-FFF2-40B4-BE49-F238E27FC236}">
                  <a16:creationId xmlns:a16="http://schemas.microsoft.com/office/drawing/2014/main" id="{6C1C5C40-A2C0-C132-84A8-0F785E33107D}"/>
                </a:ext>
              </a:extLst>
            </p:cNvPr>
            <p:cNvGrpSpPr/>
            <p:nvPr/>
          </p:nvGrpSpPr>
          <p:grpSpPr>
            <a:xfrm>
              <a:off x="3785764" y="3381649"/>
              <a:ext cx="4620473" cy="947448"/>
              <a:chOff x="3331026" y="833436"/>
              <a:chExt cx="5138180" cy="1053606"/>
            </a:xfrm>
            <a:solidFill>
              <a:srgbClr val="50A3A7"/>
            </a:solidFill>
          </p:grpSpPr>
          <p:sp>
            <p:nvSpPr>
              <p:cNvPr id="25" name="Freeform: Shape 24">
                <a:extLst>
                  <a:ext uri="{FF2B5EF4-FFF2-40B4-BE49-F238E27FC236}">
                    <a16:creationId xmlns:a16="http://schemas.microsoft.com/office/drawing/2014/main" id="{9F7472D6-113E-C62F-9524-D05ED10EF952}"/>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55264D9E-EF18-EFF3-E4D2-809176B43318}"/>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17" name="Google Shape;3787;p79">
              <a:extLst>
                <a:ext uri="{FF2B5EF4-FFF2-40B4-BE49-F238E27FC236}">
                  <a16:creationId xmlns:a16="http://schemas.microsoft.com/office/drawing/2014/main" id="{B93F15C7-4205-9850-B9AE-9B5FFA854AA6}"/>
                </a:ext>
              </a:extLst>
            </p:cNvPr>
            <p:cNvSpPr txBox="1">
              <a:spLocks noChangeArrowheads="1"/>
            </p:cNvSpPr>
            <p:nvPr/>
          </p:nvSpPr>
          <p:spPr bwMode="auto">
            <a:xfrm flipH="1">
              <a:off x="3904374" y="3580090"/>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chemeClr val="bg1"/>
                  </a:solidFill>
                  <a:latin typeface="Cairo" pitchFamily="2" charset="-78"/>
                  <a:cs typeface="Cairo" pitchFamily="2" charset="-78"/>
                  <a:sym typeface="Montserrat" panose="02000505000000020004" pitchFamily="2" charset="0"/>
                </a:rPr>
                <a:t>02</a:t>
              </a:r>
              <a:endParaRPr lang="en-US" altLang="en-US" sz="3200" dirty="0">
                <a:solidFill>
                  <a:schemeClr val="bg1"/>
                </a:solidFill>
                <a:latin typeface="Cairo" pitchFamily="2" charset="-78"/>
                <a:cs typeface="Cairo" pitchFamily="2" charset="-78"/>
              </a:endParaRPr>
            </a:p>
          </p:txBody>
        </p:sp>
        <p:sp>
          <p:nvSpPr>
            <p:cNvPr id="24" name="TextBox 23">
              <a:extLst>
                <a:ext uri="{FF2B5EF4-FFF2-40B4-BE49-F238E27FC236}">
                  <a16:creationId xmlns:a16="http://schemas.microsoft.com/office/drawing/2014/main" id="{0FB4FB2C-9380-4906-A644-2DBB337A14A7}"/>
                </a:ext>
              </a:extLst>
            </p:cNvPr>
            <p:cNvSpPr txBox="1"/>
            <p:nvPr/>
          </p:nvSpPr>
          <p:spPr>
            <a:xfrm>
              <a:off x="5096055" y="3553081"/>
              <a:ext cx="3199300" cy="400494"/>
            </a:xfrm>
            <a:prstGeom prst="rect">
              <a:avLst/>
            </a:prstGeom>
            <a:noFill/>
          </p:spPr>
          <p:txBody>
            <a:bodyPr wrap="square">
              <a:spAutoFit/>
            </a:bodyPr>
            <a:lstStyle/>
            <a:p>
              <a:pPr algn="ctr" rtl="1">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التمارين الجسدية (10 دقائق):</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15" name="TextBox 7">
            <a:extLst>
              <a:ext uri="{FF2B5EF4-FFF2-40B4-BE49-F238E27FC236}">
                <a16:creationId xmlns:a16="http://schemas.microsoft.com/office/drawing/2014/main" id="{410794D5-00AD-7467-68B3-09E310EC1050}"/>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7" name="Group 1">
            <a:extLst>
              <a:ext uri="{FF2B5EF4-FFF2-40B4-BE49-F238E27FC236}">
                <a16:creationId xmlns:a16="http://schemas.microsoft.com/office/drawing/2014/main" id="{E67FD756-45A2-21BA-A9BE-354062B40691}"/>
              </a:ext>
            </a:extLst>
          </p:cNvPr>
          <p:cNvGrpSpPr/>
          <p:nvPr/>
        </p:nvGrpSpPr>
        <p:grpSpPr>
          <a:xfrm>
            <a:off x="3811088" y="766708"/>
            <a:ext cx="5601418" cy="965135"/>
            <a:chOff x="2611561" y="522813"/>
            <a:chExt cx="7653269" cy="965135"/>
          </a:xfrm>
        </p:grpSpPr>
        <p:grpSp>
          <p:nvGrpSpPr>
            <p:cNvPr id="28" name="Group 2">
              <a:extLst>
                <a:ext uri="{FF2B5EF4-FFF2-40B4-BE49-F238E27FC236}">
                  <a16:creationId xmlns:a16="http://schemas.microsoft.com/office/drawing/2014/main" id="{AC219CE2-EAE8-0288-1F10-78789962CF2F}"/>
                </a:ext>
              </a:extLst>
            </p:cNvPr>
            <p:cNvGrpSpPr/>
            <p:nvPr/>
          </p:nvGrpSpPr>
          <p:grpSpPr>
            <a:xfrm>
              <a:off x="2698136" y="1333654"/>
              <a:ext cx="6957150" cy="154294"/>
              <a:chOff x="2941058" y="1479627"/>
              <a:chExt cx="6957150" cy="154294"/>
            </a:xfrm>
          </p:grpSpPr>
          <p:sp>
            <p:nvSpPr>
              <p:cNvPr id="30" name="Oval 4">
                <a:extLst>
                  <a:ext uri="{FF2B5EF4-FFF2-40B4-BE49-F238E27FC236}">
                    <a16:creationId xmlns:a16="http://schemas.microsoft.com/office/drawing/2014/main" id="{CD3F528C-A3BC-1025-FD80-B22CFBE48BB8}"/>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31" name="Group 5">
                <a:extLst>
                  <a:ext uri="{FF2B5EF4-FFF2-40B4-BE49-F238E27FC236}">
                    <a16:creationId xmlns:a16="http://schemas.microsoft.com/office/drawing/2014/main" id="{8B5ABBD4-2030-50BD-BD0D-FC6484018151}"/>
                  </a:ext>
                </a:extLst>
              </p:cNvPr>
              <p:cNvGrpSpPr/>
              <p:nvPr/>
            </p:nvGrpSpPr>
            <p:grpSpPr>
              <a:xfrm>
                <a:off x="9256541" y="1479627"/>
                <a:ext cx="641667" cy="154294"/>
                <a:chOff x="9256541" y="1479627"/>
                <a:chExt cx="641667" cy="154294"/>
              </a:xfrm>
              <a:solidFill>
                <a:srgbClr val="627383"/>
              </a:solidFill>
            </p:grpSpPr>
            <p:sp>
              <p:nvSpPr>
                <p:cNvPr id="36" name="Arrow: Striped Right 10">
                  <a:extLst>
                    <a:ext uri="{FF2B5EF4-FFF2-40B4-BE49-F238E27FC236}">
                      <a16:creationId xmlns:a16="http://schemas.microsoft.com/office/drawing/2014/main" id="{1C27E7E9-2E47-EA56-5EF0-D51A77911DDD}"/>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7" name="Arrow: Striped Right 11">
                  <a:extLst>
                    <a:ext uri="{FF2B5EF4-FFF2-40B4-BE49-F238E27FC236}">
                      <a16:creationId xmlns:a16="http://schemas.microsoft.com/office/drawing/2014/main" id="{CD937D47-9954-CF9D-AF8F-743E41D98C8F}"/>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8" name="Arrow: Striped Right 12">
                  <a:extLst>
                    <a:ext uri="{FF2B5EF4-FFF2-40B4-BE49-F238E27FC236}">
                      <a16:creationId xmlns:a16="http://schemas.microsoft.com/office/drawing/2014/main" id="{A35AD080-993B-F3E1-33A3-50029F69D532}"/>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32" name="Group 6">
                <a:extLst>
                  <a:ext uri="{FF2B5EF4-FFF2-40B4-BE49-F238E27FC236}">
                    <a16:creationId xmlns:a16="http://schemas.microsoft.com/office/drawing/2014/main" id="{F0D46FFE-2926-B332-1A74-A3BD42C7EF8D}"/>
                  </a:ext>
                </a:extLst>
              </p:cNvPr>
              <p:cNvGrpSpPr/>
              <p:nvPr/>
            </p:nvGrpSpPr>
            <p:grpSpPr>
              <a:xfrm>
                <a:off x="2941058" y="1479627"/>
                <a:ext cx="641667" cy="154294"/>
                <a:chOff x="9256541" y="1479627"/>
                <a:chExt cx="641667" cy="154294"/>
              </a:xfrm>
              <a:solidFill>
                <a:srgbClr val="627383"/>
              </a:solidFill>
            </p:grpSpPr>
            <p:sp>
              <p:nvSpPr>
                <p:cNvPr id="33" name="Arrow: Striped Right 7">
                  <a:extLst>
                    <a:ext uri="{FF2B5EF4-FFF2-40B4-BE49-F238E27FC236}">
                      <a16:creationId xmlns:a16="http://schemas.microsoft.com/office/drawing/2014/main" id="{42AC3E55-3291-771A-2116-4DC893C1A10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4" name="Arrow: Striped Right 8">
                  <a:extLst>
                    <a:ext uri="{FF2B5EF4-FFF2-40B4-BE49-F238E27FC236}">
                      <a16:creationId xmlns:a16="http://schemas.microsoft.com/office/drawing/2014/main" id="{E4FC238E-900D-595E-621B-E6E21C4E2EA9}"/>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5" name="Arrow: Striped Right 9">
                  <a:extLst>
                    <a:ext uri="{FF2B5EF4-FFF2-40B4-BE49-F238E27FC236}">
                      <a16:creationId xmlns:a16="http://schemas.microsoft.com/office/drawing/2014/main" id="{39019D3F-3A7C-55BE-145C-4CB663B7FEF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9" name="TextBox 3">
              <a:extLst>
                <a:ext uri="{FF2B5EF4-FFF2-40B4-BE49-F238E27FC236}">
                  <a16:creationId xmlns:a16="http://schemas.microsoft.com/office/drawing/2014/main" id="{A0D2C7AB-8DCA-824D-ACE0-391017AB4E0B}"/>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الصباح لشحن الطاقة الكاريزمية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825953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1F082220-1C71-19D6-BD87-6D9AEB9A1D19}"/>
              </a:ext>
            </a:extLst>
          </p:cNvPr>
          <p:cNvGrpSpPr/>
          <p:nvPr/>
        </p:nvGrpSpPr>
        <p:grpSpPr>
          <a:xfrm>
            <a:off x="4393143" y="2092088"/>
            <a:ext cx="4620476" cy="947448"/>
            <a:chOff x="3785760" y="2122462"/>
            <a:chExt cx="4620476" cy="947448"/>
          </a:xfrm>
        </p:grpSpPr>
        <p:grpSp>
          <p:nvGrpSpPr>
            <p:cNvPr id="19" name="Group 18">
              <a:extLst>
                <a:ext uri="{FF2B5EF4-FFF2-40B4-BE49-F238E27FC236}">
                  <a16:creationId xmlns:a16="http://schemas.microsoft.com/office/drawing/2014/main" id="{AC5F3150-A8CF-B182-E238-107A2F86C4F6}"/>
                </a:ext>
              </a:extLst>
            </p:cNvPr>
            <p:cNvGrpSpPr/>
            <p:nvPr/>
          </p:nvGrpSpPr>
          <p:grpSpPr>
            <a:xfrm flipH="1">
              <a:off x="3785760" y="2122462"/>
              <a:ext cx="4620476" cy="947448"/>
              <a:chOff x="3331026" y="833436"/>
              <a:chExt cx="5138183" cy="1053606"/>
            </a:xfrm>
            <a:solidFill>
              <a:srgbClr val="D2D2D2"/>
            </a:solidFill>
          </p:grpSpPr>
          <p:sp>
            <p:nvSpPr>
              <p:cNvPr id="22" name="Freeform: Shape 21">
                <a:extLst>
                  <a:ext uri="{FF2B5EF4-FFF2-40B4-BE49-F238E27FC236}">
                    <a16:creationId xmlns:a16="http://schemas.microsoft.com/office/drawing/2014/main" id="{AEAED6E5-67AF-7EEC-9B1C-42F78A08154F}"/>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1CBEC586-FABD-EDD7-9B72-E5D6757D0C65}"/>
                  </a:ext>
                </a:extLst>
              </p:cNvPr>
              <p:cNvSpPr/>
              <p:nvPr/>
            </p:nvSpPr>
            <p:spPr>
              <a:xfrm>
                <a:off x="4625698" y="930823"/>
                <a:ext cx="3843511" cy="858185"/>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20" name="Google Shape;3787;p79">
              <a:extLst>
                <a:ext uri="{FF2B5EF4-FFF2-40B4-BE49-F238E27FC236}">
                  <a16:creationId xmlns:a16="http://schemas.microsoft.com/office/drawing/2014/main" id="{1A5493F9-709A-B8AF-BE67-5CDA49D8B83D}"/>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sp>
          <p:nvSpPr>
            <p:cNvPr id="21" name="TextBox 20">
              <a:extLst>
                <a:ext uri="{FF2B5EF4-FFF2-40B4-BE49-F238E27FC236}">
                  <a16:creationId xmlns:a16="http://schemas.microsoft.com/office/drawing/2014/main" id="{03A0CCB8-8B1B-8C2A-C33B-AA6BCE3F0945}"/>
                </a:ext>
              </a:extLst>
            </p:cNvPr>
            <p:cNvSpPr txBox="1"/>
            <p:nvPr/>
          </p:nvSpPr>
          <p:spPr>
            <a:xfrm>
              <a:off x="4020035" y="2397090"/>
              <a:ext cx="274316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التأمل والصلاة (5 دقائق):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C35114D2-67FC-22FE-C5AB-3C3BCF10F139}"/>
              </a:ext>
            </a:extLst>
          </p:cNvPr>
          <p:cNvGrpSpPr/>
          <p:nvPr/>
        </p:nvGrpSpPr>
        <p:grpSpPr>
          <a:xfrm>
            <a:off x="3211328" y="3148129"/>
            <a:ext cx="4638066" cy="1716117"/>
            <a:chOff x="3785764" y="3381649"/>
            <a:chExt cx="4638066" cy="1716117"/>
          </a:xfrm>
        </p:grpSpPr>
        <p:grpSp>
          <p:nvGrpSpPr>
            <p:cNvPr id="33" name="Group 32">
              <a:extLst>
                <a:ext uri="{FF2B5EF4-FFF2-40B4-BE49-F238E27FC236}">
                  <a16:creationId xmlns:a16="http://schemas.microsoft.com/office/drawing/2014/main" id="{9571452E-A5D6-509E-ACBB-657B03409D44}"/>
                </a:ext>
              </a:extLst>
            </p:cNvPr>
            <p:cNvGrpSpPr/>
            <p:nvPr/>
          </p:nvGrpSpPr>
          <p:grpSpPr>
            <a:xfrm>
              <a:off x="3785764" y="3381649"/>
              <a:ext cx="4638066" cy="1716117"/>
              <a:chOff x="3331026" y="833436"/>
              <a:chExt cx="5157744" cy="1908401"/>
            </a:xfrm>
            <a:solidFill>
              <a:srgbClr val="50A3A7"/>
            </a:solidFill>
          </p:grpSpPr>
          <p:sp>
            <p:nvSpPr>
              <p:cNvPr id="36" name="Freeform: Shape 35">
                <a:extLst>
                  <a:ext uri="{FF2B5EF4-FFF2-40B4-BE49-F238E27FC236}">
                    <a16:creationId xmlns:a16="http://schemas.microsoft.com/office/drawing/2014/main" id="{59889C9E-AA61-27FB-FEFF-068FC553722B}"/>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B8C4AEDA-CBE6-8890-D0D7-D46C92C8FBED}"/>
                  </a:ext>
                </a:extLst>
              </p:cNvPr>
              <p:cNvSpPr/>
              <p:nvPr/>
            </p:nvSpPr>
            <p:spPr>
              <a:xfrm>
                <a:off x="4645259" y="851794"/>
                <a:ext cx="3843511" cy="1890043"/>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34" name="Google Shape;3787;p79">
              <a:extLst>
                <a:ext uri="{FF2B5EF4-FFF2-40B4-BE49-F238E27FC236}">
                  <a16:creationId xmlns:a16="http://schemas.microsoft.com/office/drawing/2014/main" id="{EDF5BE7A-9C6C-9A0D-AD1A-893246E9136B}"/>
                </a:ext>
              </a:extLst>
            </p:cNvPr>
            <p:cNvSpPr txBox="1">
              <a:spLocks noChangeArrowheads="1"/>
            </p:cNvSpPr>
            <p:nvPr/>
          </p:nvSpPr>
          <p:spPr bwMode="auto">
            <a:xfrm flipH="1">
              <a:off x="3904374" y="3580090"/>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chemeClr val="bg1"/>
                  </a:solidFill>
                  <a:latin typeface="Cairo" pitchFamily="2" charset="-78"/>
                  <a:cs typeface="Cairo" pitchFamily="2" charset="-78"/>
                  <a:sym typeface="Montserrat" panose="02000505000000020004" pitchFamily="2" charset="0"/>
                </a:rPr>
                <a:t>02</a:t>
              </a:r>
              <a:endParaRPr lang="en-US" altLang="en-US" sz="3200" dirty="0">
                <a:solidFill>
                  <a:schemeClr val="bg1"/>
                </a:solidFill>
                <a:latin typeface="Cairo" pitchFamily="2" charset="-78"/>
                <a:cs typeface="Cairo" pitchFamily="2" charset="-78"/>
              </a:endParaRPr>
            </a:p>
          </p:txBody>
        </p:sp>
        <p:sp>
          <p:nvSpPr>
            <p:cNvPr id="35" name="TextBox 34">
              <a:extLst>
                <a:ext uri="{FF2B5EF4-FFF2-40B4-BE49-F238E27FC236}">
                  <a16:creationId xmlns:a16="http://schemas.microsoft.com/office/drawing/2014/main" id="{5EE91F4C-F187-D9C6-7AA8-4E047A180F1C}"/>
                </a:ext>
              </a:extLst>
            </p:cNvPr>
            <p:cNvSpPr txBox="1"/>
            <p:nvPr/>
          </p:nvSpPr>
          <p:spPr>
            <a:xfrm>
              <a:off x="5096055" y="3553081"/>
              <a:ext cx="3199300" cy="400494"/>
            </a:xfrm>
            <a:prstGeom prst="rect">
              <a:avLst/>
            </a:prstGeom>
            <a:noFill/>
          </p:spPr>
          <p:txBody>
            <a:bodyPr wrap="square">
              <a:spAutoFit/>
            </a:bodyPr>
            <a:lstStyle/>
            <a:p>
              <a:pPr algn="ctr" rtl="1">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التمارين الجسدية (10 دقائق):</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39" name="TextBox 38">
            <a:extLst>
              <a:ext uri="{FF2B5EF4-FFF2-40B4-BE49-F238E27FC236}">
                <a16:creationId xmlns:a16="http://schemas.microsoft.com/office/drawing/2014/main" id="{0EB96678-7D0D-1181-5431-F8EFAAE2025B}"/>
              </a:ext>
            </a:extLst>
          </p:cNvPr>
          <p:cNvSpPr txBox="1"/>
          <p:nvPr/>
        </p:nvSpPr>
        <p:spPr>
          <a:xfrm>
            <a:off x="4427302" y="3771746"/>
            <a:ext cx="3337396" cy="1037592"/>
          </a:xfrm>
          <a:prstGeom prst="rect">
            <a:avLst/>
          </a:prstGeom>
          <a:noFill/>
        </p:spPr>
        <p:txBody>
          <a:bodyPr wrap="square">
            <a:spAutoFit/>
          </a:bodyPr>
          <a:lstStyle/>
          <a:p>
            <a:pPr algn="ctr">
              <a:lnSpc>
                <a:spcPct val="115000"/>
              </a:lnSpc>
              <a:buSzPts val="1800"/>
            </a:pPr>
            <a:r>
              <a:rPr lang="ar-SA"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 - تمارين قصيرة مكثفة تزيد من مستويات الطاقة.</a:t>
            </a:r>
          </a:p>
          <a:p>
            <a:pPr algn="ctr">
              <a:lnSpc>
                <a:spcPct val="115000"/>
              </a:lnSpc>
              <a:buSzPts val="1800"/>
            </a:pPr>
            <a:r>
              <a:rPr lang="ar-SA"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   - تطلق هرمونات السعادة (</a:t>
            </a:r>
            <a:r>
              <a:rPr lang="ar-SA" b="1" dirty="0" err="1">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الإندورفين</a:t>
            </a:r>
            <a:r>
              <a:rPr lang="ar-SA"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a:t>
            </a:r>
          </a:p>
          <a:p>
            <a:pPr algn="ctr">
              <a:lnSpc>
                <a:spcPct val="115000"/>
              </a:lnSpc>
              <a:buSzPts val="1800"/>
            </a:pPr>
            <a:r>
              <a:rPr lang="ar-SA"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   - تحسن الدورة الدموية والأكسجين في الدماغ.</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7">
            <a:extLst>
              <a:ext uri="{FF2B5EF4-FFF2-40B4-BE49-F238E27FC236}">
                <a16:creationId xmlns:a16="http://schemas.microsoft.com/office/drawing/2014/main" id="{56DED1A4-5971-EC1A-775C-C1CFD4AB42EE}"/>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1">
            <a:extLst>
              <a:ext uri="{FF2B5EF4-FFF2-40B4-BE49-F238E27FC236}">
                <a16:creationId xmlns:a16="http://schemas.microsoft.com/office/drawing/2014/main" id="{0047B307-A082-DE72-CD38-41A773E3A659}"/>
              </a:ext>
            </a:extLst>
          </p:cNvPr>
          <p:cNvGrpSpPr/>
          <p:nvPr/>
        </p:nvGrpSpPr>
        <p:grpSpPr>
          <a:xfrm>
            <a:off x="3811088" y="766708"/>
            <a:ext cx="5601418" cy="965135"/>
            <a:chOff x="2611561" y="522813"/>
            <a:chExt cx="7653269" cy="965135"/>
          </a:xfrm>
        </p:grpSpPr>
        <p:grpSp>
          <p:nvGrpSpPr>
            <p:cNvPr id="16" name="Group 2">
              <a:extLst>
                <a:ext uri="{FF2B5EF4-FFF2-40B4-BE49-F238E27FC236}">
                  <a16:creationId xmlns:a16="http://schemas.microsoft.com/office/drawing/2014/main" id="{1756E566-7EA2-3DC6-2B3F-F20710C1C35B}"/>
                </a:ext>
              </a:extLst>
            </p:cNvPr>
            <p:cNvGrpSpPr/>
            <p:nvPr/>
          </p:nvGrpSpPr>
          <p:grpSpPr>
            <a:xfrm>
              <a:off x="2698136" y="1333654"/>
              <a:ext cx="6957150" cy="154294"/>
              <a:chOff x="2941058" y="1479627"/>
              <a:chExt cx="6957150" cy="154294"/>
            </a:xfrm>
          </p:grpSpPr>
          <p:sp>
            <p:nvSpPr>
              <p:cNvPr id="24" name="Oval 4">
                <a:extLst>
                  <a:ext uri="{FF2B5EF4-FFF2-40B4-BE49-F238E27FC236}">
                    <a16:creationId xmlns:a16="http://schemas.microsoft.com/office/drawing/2014/main" id="{A2A5857F-69C8-BB48-0AE9-08DEE8F447A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5" name="Group 5">
                <a:extLst>
                  <a:ext uri="{FF2B5EF4-FFF2-40B4-BE49-F238E27FC236}">
                    <a16:creationId xmlns:a16="http://schemas.microsoft.com/office/drawing/2014/main" id="{00564514-C4E9-FFD3-C61F-6C17DA404610}"/>
                  </a:ext>
                </a:extLst>
              </p:cNvPr>
              <p:cNvGrpSpPr/>
              <p:nvPr/>
            </p:nvGrpSpPr>
            <p:grpSpPr>
              <a:xfrm>
                <a:off x="9256541" y="1479627"/>
                <a:ext cx="641667" cy="154294"/>
                <a:chOff x="9256541" y="1479627"/>
                <a:chExt cx="641667" cy="154294"/>
              </a:xfrm>
              <a:solidFill>
                <a:srgbClr val="627383"/>
              </a:solidFill>
            </p:grpSpPr>
            <p:sp>
              <p:nvSpPr>
                <p:cNvPr id="30" name="Arrow: Striped Right 10">
                  <a:extLst>
                    <a:ext uri="{FF2B5EF4-FFF2-40B4-BE49-F238E27FC236}">
                      <a16:creationId xmlns:a16="http://schemas.microsoft.com/office/drawing/2014/main" id="{A54B71D9-1863-16F5-AF50-83F7909632AA}"/>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1" name="Arrow: Striped Right 11">
                  <a:extLst>
                    <a:ext uri="{FF2B5EF4-FFF2-40B4-BE49-F238E27FC236}">
                      <a16:creationId xmlns:a16="http://schemas.microsoft.com/office/drawing/2014/main" id="{2D618E50-1173-DB31-6BC9-09565CC8ABB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8" name="Arrow: Striped Right 12">
                  <a:extLst>
                    <a:ext uri="{FF2B5EF4-FFF2-40B4-BE49-F238E27FC236}">
                      <a16:creationId xmlns:a16="http://schemas.microsoft.com/office/drawing/2014/main" id="{E1A9248B-FF1B-4608-0292-9BFA9CCBF01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6" name="Group 6">
                <a:extLst>
                  <a:ext uri="{FF2B5EF4-FFF2-40B4-BE49-F238E27FC236}">
                    <a16:creationId xmlns:a16="http://schemas.microsoft.com/office/drawing/2014/main" id="{A17DBCDA-B460-2D60-BC39-BCCFAED7B125}"/>
                  </a:ext>
                </a:extLst>
              </p:cNvPr>
              <p:cNvGrpSpPr/>
              <p:nvPr/>
            </p:nvGrpSpPr>
            <p:grpSpPr>
              <a:xfrm>
                <a:off x="2941058" y="1479627"/>
                <a:ext cx="641667" cy="154294"/>
                <a:chOff x="9256541" y="1479627"/>
                <a:chExt cx="641667" cy="154294"/>
              </a:xfrm>
              <a:solidFill>
                <a:srgbClr val="627383"/>
              </a:solidFill>
            </p:grpSpPr>
            <p:sp>
              <p:nvSpPr>
                <p:cNvPr id="27" name="Arrow: Striped Right 7">
                  <a:extLst>
                    <a:ext uri="{FF2B5EF4-FFF2-40B4-BE49-F238E27FC236}">
                      <a16:creationId xmlns:a16="http://schemas.microsoft.com/office/drawing/2014/main" id="{74B39891-FC19-7816-CC76-EE3804C11437}"/>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8" name="Arrow: Striped Right 8">
                  <a:extLst>
                    <a:ext uri="{FF2B5EF4-FFF2-40B4-BE49-F238E27FC236}">
                      <a16:creationId xmlns:a16="http://schemas.microsoft.com/office/drawing/2014/main" id="{66009103-2EE0-9D49-B09E-6B9D3E7711BF}"/>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9">
                  <a:extLst>
                    <a:ext uri="{FF2B5EF4-FFF2-40B4-BE49-F238E27FC236}">
                      <a16:creationId xmlns:a16="http://schemas.microsoft.com/office/drawing/2014/main" id="{9ED3F883-8BEE-9327-9808-27D0A11DCF65}"/>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7" name="TextBox 3">
              <a:extLst>
                <a:ext uri="{FF2B5EF4-FFF2-40B4-BE49-F238E27FC236}">
                  <a16:creationId xmlns:a16="http://schemas.microsoft.com/office/drawing/2014/main" id="{3CC43295-EDDF-EFF6-B74D-E5CC880DC1BE}"/>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الصباح لشحن الطاقة الكاريزمية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8622519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1F082220-1C71-19D6-BD87-6D9AEB9A1D19}"/>
              </a:ext>
            </a:extLst>
          </p:cNvPr>
          <p:cNvGrpSpPr/>
          <p:nvPr/>
        </p:nvGrpSpPr>
        <p:grpSpPr>
          <a:xfrm>
            <a:off x="4393143" y="2092088"/>
            <a:ext cx="4620476" cy="947448"/>
            <a:chOff x="3785760" y="2122462"/>
            <a:chExt cx="4620476" cy="947448"/>
          </a:xfrm>
        </p:grpSpPr>
        <p:grpSp>
          <p:nvGrpSpPr>
            <p:cNvPr id="19" name="Group 18">
              <a:extLst>
                <a:ext uri="{FF2B5EF4-FFF2-40B4-BE49-F238E27FC236}">
                  <a16:creationId xmlns:a16="http://schemas.microsoft.com/office/drawing/2014/main" id="{AC5F3150-A8CF-B182-E238-107A2F86C4F6}"/>
                </a:ext>
              </a:extLst>
            </p:cNvPr>
            <p:cNvGrpSpPr/>
            <p:nvPr/>
          </p:nvGrpSpPr>
          <p:grpSpPr>
            <a:xfrm flipH="1">
              <a:off x="3785760" y="2122462"/>
              <a:ext cx="4620476" cy="947448"/>
              <a:chOff x="3331026" y="833436"/>
              <a:chExt cx="5138183" cy="1053606"/>
            </a:xfrm>
            <a:solidFill>
              <a:srgbClr val="D2D2D2"/>
            </a:solidFill>
          </p:grpSpPr>
          <p:sp>
            <p:nvSpPr>
              <p:cNvPr id="22" name="Freeform: Shape 21">
                <a:extLst>
                  <a:ext uri="{FF2B5EF4-FFF2-40B4-BE49-F238E27FC236}">
                    <a16:creationId xmlns:a16="http://schemas.microsoft.com/office/drawing/2014/main" id="{AEAED6E5-67AF-7EEC-9B1C-42F78A08154F}"/>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1CBEC586-FABD-EDD7-9B72-E5D6757D0C65}"/>
                  </a:ext>
                </a:extLst>
              </p:cNvPr>
              <p:cNvSpPr/>
              <p:nvPr/>
            </p:nvSpPr>
            <p:spPr>
              <a:xfrm>
                <a:off x="4625698" y="930823"/>
                <a:ext cx="3843511" cy="858185"/>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20" name="Google Shape;3787;p79">
              <a:extLst>
                <a:ext uri="{FF2B5EF4-FFF2-40B4-BE49-F238E27FC236}">
                  <a16:creationId xmlns:a16="http://schemas.microsoft.com/office/drawing/2014/main" id="{1A5493F9-709A-B8AF-BE67-5CDA49D8B83D}"/>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sp>
          <p:nvSpPr>
            <p:cNvPr id="21" name="TextBox 20">
              <a:extLst>
                <a:ext uri="{FF2B5EF4-FFF2-40B4-BE49-F238E27FC236}">
                  <a16:creationId xmlns:a16="http://schemas.microsoft.com/office/drawing/2014/main" id="{03A0CCB8-8B1B-8C2A-C33B-AA6BCE3F0945}"/>
                </a:ext>
              </a:extLst>
            </p:cNvPr>
            <p:cNvSpPr txBox="1"/>
            <p:nvPr/>
          </p:nvSpPr>
          <p:spPr>
            <a:xfrm>
              <a:off x="4020035" y="2397090"/>
              <a:ext cx="274316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التأمل والصلاة (5 دقائق):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C35114D2-67FC-22FE-C5AB-3C3BCF10F139}"/>
              </a:ext>
            </a:extLst>
          </p:cNvPr>
          <p:cNvGrpSpPr/>
          <p:nvPr/>
        </p:nvGrpSpPr>
        <p:grpSpPr>
          <a:xfrm>
            <a:off x="3185509" y="3138433"/>
            <a:ext cx="4638066" cy="947448"/>
            <a:chOff x="3785764" y="3381649"/>
            <a:chExt cx="4638066" cy="947448"/>
          </a:xfrm>
        </p:grpSpPr>
        <p:grpSp>
          <p:nvGrpSpPr>
            <p:cNvPr id="33" name="Group 32">
              <a:extLst>
                <a:ext uri="{FF2B5EF4-FFF2-40B4-BE49-F238E27FC236}">
                  <a16:creationId xmlns:a16="http://schemas.microsoft.com/office/drawing/2014/main" id="{9571452E-A5D6-509E-ACBB-657B03409D44}"/>
                </a:ext>
              </a:extLst>
            </p:cNvPr>
            <p:cNvGrpSpPr/>
            <p:nvPr/>
          </p:nvGrpSpPr>
          <p:grpSpPr>
            <a:xfrm>
              <a:off x="3785764" y="3381649"/>
              <a:ext cx="4638066" cy="947448"/>
              <a:chOff x="3331026" y="833436"/>
              <a:chExt cx="5157744" cy="1053606"/>
            </a:xfrm>
            <a:solidFill>
              <a:srgbClr val="50A3A7"/>
            </a:solidFill>
          </p:grpSpPr>
          <p:sp>
            <p:nvSpPr>
              <p:cNvPr id="36" name="Freeform: Shape 35">
                <a:extLst>
                  <a:ext uri="{FF2B5EF4-FFF2-40B4-BE49-F238E27FC236}">
                    <a16:creationId xmlns:a16="http://schemas.microsoft.com/office/drawing/2014/main" id="{59889C9E-AA61-27FB-FEFF-068FC553722B}"/>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B8C4AEDA-CBE6-8890-D0D7-D46C92C8FBED}"/>
                  </a:ext>
                </a:extLst>
              </p:cNvPr>
              <p:cNvSpPr/>
              <p:nvPr/>
            </p:nvSpPr>
            <p:spPr>
              <a:xfrm>
                <a:off x="4645259" y="851795"/>
                <a:ext cx="3843511" cy="869680"/>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34" name="Google Shape;3787;p79">
              <a:extLst>
                <a:ext uri="{FF2B5EF4-FFF2-40B4-BE49-F238E27FC236}">
                  <a16:creationId xmlns:a16="http://schemas.microsoft.com/office/drawing/2014/main" id="{EDF5BE7A-9C6C-9A0D-AD1A-893246E9136B}"/>
                </a:ext>
              </a:extLst>
            </p:cNvPr>
            <p:cNvSpPr txBox="1">
              <a:spLocks noChangeArrowheads="1"/>
            </p:cNvSpPr>
            <p:nvPr/>
          </p:nvSpPr>
          <p:spPr bwMode="auto">
            <a:xfrm flipH="1">
              <a:off x="3904374" y="3580090"/>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chemeClr val="bg1"/>
                  </a:solidFill>
                  <a:latin typeface="Cairo" pitchFamily="2" charset="-78"/>
                  <a:cs typeface="Cairo" pitchFamily="2" charset="-78"/>
                  <a:sym typeface="Montserrat" panose="02000505000000020004" pitchFamily="2" charset="0"/>
                </a:rPr>
                <a:t>02</a:t>
              </a:r>
              <a:endParaRPr lang="en-US" altLang="en-US" sz="3200" dirty="0">
                <a:solidFill>
                  <a:schemeClr val="bg1"/>
                </a:solidFill>
                <a:latin typeface="Cairo" pitchFamily="2" charset="-78"/>
                <a:cs typeface="Cairo" pitchFamily="2" charset="-78"/>
              </a:endParaRPr>
            </a:p>
          </p:txBody>
        </p:sp>
        <p:sp>
          <p:nvSpPr>
            <p:cNvPr id="35" name="TextBox 34">
              <a:extLst>
                <a:ext uri="{FF2B5EF4-FFF2-40B4-BE49-F238E27FC236}">
                  <a16:creationId xmlns:a16="http://schemas.microsoft.com/office/drawing/2014/main" id="{5EE91F4C-F187-D9C6-7AA8-4E047A180F1C}"/>
                </a:ext>
              </a:extLst>
            </p:cNvPr>
            <p:cNvSpPr txBox="1"/>
            <p:nvPr/>
          </p:nvSpPr>
          <p:spPr>
            <a:xfrm>
              <a:off x="5096054" y="3461169"/>
              <a:ext cx="3199300" cy="400494"/>
            </a:xfrm>
            <a:prstGeom prst="rect">
              <a:avLst/>
            </a:prstGeom>
            <a:noFill/>
          </p:spPr>
          <p:txBody>
            <a:bodyPr wrap="square">
              <a:spAutoFit/>
            </a:bodyPr>
            <a:lstStyle/>
            <a:p>
              <a:pPr algn="ctr" rtl="1">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التمارين الجسدية (10 دقائق):</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F6E6FEF0-C384-C10F-3F3A-92823B1B9EEB}"/>
              </a:ext>
            </a:extLst>
          </p:cNvPr>
          <p:cNvGrpSpPr/>
          <p:nvPr/>
        </p:nvGrpSpPr>
        <p:grpSpPr>
          <a:xfrm>
            <a:off x="4393148" y="4167472"/>
            <a:ext cx="4620473" cy="947448"/>
            <a:chOff x="3785763" y="4640836"/>
            <a:chExt cx="4620473" cy="947448"/>
          </a:xfrm>
        </p:grpSpPr>
        <p:grpSp>
          <p:nvGrpSpPr>
            <p:cNvPr id="15" name="Group 14">
              <a:extLst>
                <a:ext uri="{FF2B5EF4-FFF2-40B4-BE49-F238E27FC236}">
                  <a16:creationId xmlns:a16="http://schemas.microsoft.com/office/drawing/2014/main" id="{410A4FD4-2853-7D97-396A-15AAD96431A4}"/>
                </a:ext>
              </a:extLst>
            </p:cNvPr>
            <p:cNvGrpSpPr/>
            <p:nvPr/>
          </p:nvGrpSpPr>
          <p:grpSpPr>
            <a:xfrm flipH="1">
              <a:off x="3785763" y="4640836"/>
              <a:ext cx="4620473" cy="947448"/>
              <a:chOff x="3331026" y="833436"/>
              <a:chExt cx="5138180" cy="1053606"/>
            </a:xfrm>
            <a:solidFill>
              <a:srgbClr val="FFC000"/>
            </a:solidFill>
          </p:grpSpPr>
          <p:sp>
            <p:nvSpPr>
              <p:cNvPr id="24" name="Freeform: Shape 23">
                <a:extLst>
                  <a:ext uri="{FF2B5EF4-FFF2-40B4-BE49-F238E27FC236}">
                    <a16:creationId xmlns:a16="http://schemas.microsoft.com/office/drawing/2014/main" id="{38EACB34-044D-76DA-ED86-B8E7E8975205}"/>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solidFill>
                <a:srgbClr val="FFCC66"/>
              </a:solidFill>
              <a:ln w="32087"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0A17722D-B8E6-0328-AB70-BC9AF0AF9DDC}"/>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solidFill>
                <a:srgbClr val="FFCC66"/>
              </a:solidFill>
              <a:ln w="32087" cap="flat">
                <a:noFill/>
                <a:prstDash val="solid"/>
                <a:miter/>
              </a:ln>
            </p:spPr>
            <p:txBody>
              <a:bodyPr rtlCol="0" anchor="ctr"/>
              <a:lstStyle/>
              <a:p>
                <a:endParaRPr lang="en-US" dirty="0"/>
              </a:p>
            </p:txBody>
          </p:sp>
        </p:grpSp>
        <p:sp>
          <p:nvSpPr>
            <p:cNvPr id="16" name="Google Shape;3787;p79">
              <a:extLst>
                <a:ext uri="{FF2B5EF4-FFF2-40B4-BE49-F238E27FC236}">
                  <a16:creationId xmlns:a16="http://schemas.microsoft.com/office/drawing/2014/main" id="{194608C0-816F-EC80-F8CA-6ECA4D5D91B5}"/>
                </a:ext>
              </a:extLst>
            </p:cNvPr>
            <p:cNvSpPr txBox="1">
              <a:spLocks noChangeArrowheads="1"/>
            </p:cNvSpPr>
            <p:nvPr/>
          </p:nvSpPr>
          <p:spPr bwMode="auto">
            <a:xfrm flipH="1">
              <a:off x="7596230" y="4889889"/>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03</a:t>
              </a:r>
              <a:endParaRPr lang="en-US" altLang="en-US" sz="3200" dirty="0">
                <a:latin typeface="Cairo" pitchFamily="2" charset="-78"/>
                <a:cs typeface="Cairo" pitchFamily="2" charset="-78"/>
              </a:endParaRPr>
            </a:p>
          </p:txBody>
        </p:sp>
        <p:sp>
          <p:nvSpPr>
            <p:cNvPr id="17" name="TextBox 16">
              <a:extLst>
                <a:ext uri="{FF2B5EF4-FFF2-40B4-BE49-F238E27FC236}">
                  <a16:creationId xmlns:a16="http://schemas.microsoft.com/office/drawing/2014/main" id="{7D558155-A14E-CB18-C775-23C3D5AA57DF}"/>
                </a:ext>
              </a:extLst>
            </p:cNvPr>
            <p:cNvSpPr txBox="1"/>
            <p:nvPr/>
          </p:nvSpPr>
          <p:spPr>
            <a:xfrm>
              <a:off x="4073603" y="4819574"/>
              <a:ext cx="2689599"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التغذية المناسبة: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6" name="TextBox 7">
            <a:extLst>
              <a:ext uri="{FF2B5EF4-FFF2-40B4-BE49-F238E27FC236}">
                <a16:creationId xmlns:a16="http://schemas.microsoft.com/office/drawing/2014/main" id="{AEFF14BC-F140-0842-2F7D-5488C49646ED}"/>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7" name="Group 1">
            <a:extLst>
              <a:ext uri="{FF2B5EF4-FFF2-40B4-BE49-F238E27FC236}">
                <a16:creationId xmlns:a16="http://schemas.microsoft.com/office/drawing/2014/main" id="{DA83BD7F-972C-E60E-C7CA-FDCDF1417852}"/>
              </a:ext>
            </a:extLst>
          </p:cNvPr>
          <p:cNvGrpSpPr/>
          <p:nvPr/>
        </p:nvGrpSpPr>
        <p:grpSpPr>
          <a:xfrm>
            <a:off x="3811088" y="766708"/>
            <a:ext cx="5601418" cy="965135"/>
            <a:chOff x="2611561" y="522813"/>
            <a:chExt cx="7653269" cy="965135"/>
          </a:xfrm>
        </p:grpSpPr>
        <p:grpSp>
          <p:nvGrpSpPr>
            <p:cNvPr id="28" name="Group 2">
              <a:extLst>
                <a:ext uri="{FF2B5EF4-FFF2-40B4-BE49-F238E27FC236}">
                  <a16:creationId xmlns:a16="http://schemas.microsoft.com/office/drawing/2014/main" id="{80759036-C09E-56E9-E039-02C61308F047}"/>
                </a:ext>
              </a:extLst>
            </p:cNvPr>
            <p:cNvGrpSpPr/>
            <p:nvPr/>
          </p:nvGrpSpPr>
          <p:grpSpPr>
            <a:xfrm>
              <a:off x="2698136" y="1333654"/>
              <a:ext cx="6957150" cy="154294"/>
              <a:chOff x="2941058" y="1479627"/>
              <a:chExt cx="6957150" cy="154294"/>
            </a:xfrm>
          </p:grpSpPr>
          <p:sp>
            <p:nvSpPr>
              <p:cNvPr id="30" name="Oval 4">
                <a:extLst>
                  <a:ext uri="{FF2B5EF4-FFF2-40B4-BE49-F238E27FC236}">
                    <a16:creationId xmlns:a16="http://schemas.microsoft.com/office/drawing/2014/main" id="{4BD078A4-F412-3B98-661A-3AFEFAF90309}"/>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31" name="Group 5">
                <a:extLst>
                  <a:ext uri="{FF2B5EF4-FFF2-40B4-BE49-F238E27FC236}">
                    <a16:creationId xmlns:a16="http://schemas.microsoft.com/office/drawing/2014/main" id="{098F5B40-9F70-057F-F6A0-1B9476465B87}"/>
                  </a:ext>
                </a:extLst>
              </p:cNvPr>
              <p:cNvGrpSpPr/>
              <p:nvPr/>
            </p:nvGrpSpPr>
            <p:grpSpPr>
              <a:xfrm>
                <a:off x="9256541" y="1479627"/>
                <a:ext cx="641667" cy="154294"/>
                <a:chOff x="9256541" y="1479627"/>
                <a:chExt cx="641667" cy="154294"/>
              </a:xfrm>
              <a:solidFill>
                <a:srgbClr val="627383"/>
              </a:solidFill>
            </p:grpSpPr>
            <p:sp>
              <p:nvSpPr>
                <p:cNvPr id="42" name="Arrow: Striped Right 10">
                  <a:extLst>
                    <a:ext uri="{FF2B5EF4-FFF2-40B4-BE49-F238E27FC236}">
                      <a16:creationId xmlns:a16="http://schemas.microsoft.com/office/drawing/2014/main" id="{2FB84BA1-61DC-DC3B-5528-327F70F1424E}"/>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3" name="Arrow: Striped Right 11">
                  <a:extLst>
                    <a:ext uri="{FF2B5EF4-FFF2-40B4-BE49-F238E27FC236}">
                      <a16:creationId xmlns:a16="http://schemas.microsoft.com/office/drawing/2014/main" id="{912A8B8F-500B-B6EA-D56B-78009D548A3B}"/>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4" name="Arrow: Striped Right 12">
                  <a:extLst>
                    <a:ext uri="{FF2B5EF4-FFF2-40B4-BE49-F238E27FC236}">
                      <a16:creationId xmlns:a16="http://schemas.microsoft.com/office/drawing/2014/main" id="{C2AF7CE1-5BC3-D67D-43E1-81C7E64F7453}"/>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38" name="Group 6">
                <a:extLst>
                  <a:ext uri="{FF2B5EF4-FFF2-40B4-BE49-F238E27FC236}">
                    <a16:creationId xmlns:a16="http://schemas.microsoft.com/office/drawing/2014/main" id="{B03D6791-942D-31C9-E760-91E5E95242EE}"/>
                  </a:ext>
                </a:extLst>
              </p:cNvPr>
              <p:cNvGrpSpPr/>
              <p:nvPr/>
            </p:nvGrpSpPr>
            <p:grpSpPr>
              <a:xfrm>
                <a:off x="2941058" y="1479627"/>
                <a:ext cx="641667" cy="154294"/>
                <a:chOff x="9256541" y="1479627"/>
                <a:chExt cx="641667" cy="154294"/>
              </a:xfrm>
              <a:solidFill>
                <a:srgbClr val="627383"/>
              </a:solidFill>
            </p:grpSpPr>
            <p:sp>
              <p:nvSpPr>
                <p:cNvPr id="39" name="Arrow: Striped Right 7">
                  <a:extLst>
                    <a:ext uri="{FF2B5EF4-FFF2-40B4-BE49-F238E27FC236}">
                      <a16:creationId xmlns:a16="http://schemas.microsoft.com/office/drawing/2014/main" id="{C1E1F62D-8F25-1E70-2AD4-9DC8E5EE178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0" name="Arrow: Striped Right 8">
                  <a:extLst>
                    <a:ext uri="{FF2B5EF4-FFF2-40B4-BE49-F238E27FC236}">
                      <a16:creationId xmlns:a16="http://schemas.microsoft.com/office/drawing/2014/main" id="{09ACA9AC-A352-DB5A-F1EE-9DD94B3F9EBF}"/>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1" name="Arrow: Striped Right 9">
                  <a:extLst>
                    <a:ext uri="{FF2B5EF4-FFF2-40B4-BE49-F238E27FC236}">
                      <a16:creationId xmlns:a16="http://schemas.microsoft.com/office/drawing/2014/main" id="{BDE2C6BB-39D8-1FDC-C8DB-BA4471C16DD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9" name="TextBox 3">
              <a:extLst>
                <a:ext uri="{FF2B5EF4-FFF2-40B4-BE49-F238E27FC236}">
                  <a16:creationId xmlns:a16="http://schemas.microsoft.com/office/drawing/2014/main" id="{F3911D7F-6630-C494-F973-7CC9A4E731E2}"/>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الصباح لشحن الطاقة الكاريزمية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6054304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475CFE58-86B0-927C-2A92-2D0F4F5D1852}"/>
              </a:ext>
            </a:extLst>
          </p:cNvPr>
          <p:cNvGrpSpPr/>
          <p:nvPr/>
        </p:nvGrpSpPr>
        <p:grpSpPr>
          <a:xfrm>
            <a:off x="4393145" y="4140560"/>
            <a:ext cx="4620474" cy="1816063"/>
            <a:chOff x="3785762" y="4640836"/>
            <a:chExt cx="4620474" cy="1734565"/>
          </a:xfrm>
        </p:grpSpPr>
        <p:grpSp>
          <p:nvGrpSpPr>
            <p:cNvPr id="41" name="Group 40">
              <a:extLst>
                <a:ext uri="{FF2B5EF4-FFF2-40B4-BE49-F238E27FC236}">
                  <a16:creationId xmlns:a16="http://schemas.microsoft.com/office/drawing/2014/main" id="{54276699-DF00-480F-B912-C9E3858D5ED4}"/>
                </a:ext>
              </a:extLst>
            </p:cNvPr>
            <p:cNvGrpSpPr/>
            <p:nvPr/>
          </p:nvGrpSpPr>
          <p:grpSpPr>
            <a:xfrm flipH="1">
              <a:off x="3785762" y="4640836"/>
              <a:ext cx="4620474" cy="1734565"/>
              <a:chOff x="3331026" y="833436"/>
              <a:chExt cx="5138181" cy="1928916"/>
            </a:xfrm>
            <a:solidFill>
              <a:srgbClr val="FFC000"/>
            </a:solidFill>
          </p:grpSpPr>
          <p:sp>
            <p:nvSpPr>
              <p:cNvPr id="44" name="Freeform: Shape 43">
                <a:extLst>
                  <a:ext uri="{FF2B5EF4-FFF2-40B4-BE49-F238E27FC236}">
                    <a16:creationId xmlns:a16="http://schemas.microsoft.com/office/drawing/2014/main" id="{7457A4B7-0773-77DF-672F-47BBFE4B9BE1}"/>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solidFill>
                <a:srgbClr val="FFCC66"/>
              </a:solidFill>
              <a:ln w="32087"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1047C3A1-655E-AF20-3771-D386A0A88E0F}"/>
                  </a:ext>
                </a:extLst>
              </p:cNvPr>
              <p:cNvSpPr/>
              <p:nvPr/>
            </p:nvSpPr>
            <p:spPr>
              <a:xfrm>
                <a:off x="4625696" y="930825"/>
                <a:ext cx="3843511" cy="1831527"/>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solidFill>
                <a:srgbClr val="FFCC66"/>
              </a:solidFill>
              <a:ln w="32087" cap="flat">
                <a:noFill/>
                <a:prstDash val="solid"/>
                <a:miter/>
              </a:ln>
            </p:spPr>
            <p:txBody>
              <a:bodyPr rtlCol="0" anchor="ctr"/>
              <a:lstStyle/>
              <a:p>
                <a:endParaRPr lang="en-US" dirty="0"/>
              </a:p>
            </p:txBody>
          </p:sp>
        </p:grpSp>
        <p:sp>
          <p:nvSpPr>
            <p:cNvPr id="42" name="Google Shape;3787;p79">
              <a:extLst>
                <a:ext uri="{FF2B5EF4-FFF2-40B4-BE49-F238E27FC236}">
                  <a16:creationId xmlns:a16="http://schemas.microsoft.com/office/drawing/2014/main" id="{D536A82C-86AE-2462-ADBB-CB0D1C435DCC}"/>
                </a:ext>
              </a:extLst>
            </p:cNvPr>
            <p:cNvSpPr txBox="1">
              <a:spLocks noChangeArrowheads="1"/>
            </p:cNvSpPr>
            <p:nvPr/>
          </p:nvSpPr>
          <p:spPr bwMode="auto">
            <a:xfrm flipH="1">
              <a:off x="7596230" y="4889889"/>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03</a:t>
              </a:r>
              <a:endParaRPr lang="en-US" altLang="en-US" sz="3200" dirty="0">
                <a:latin typeface="Cairo" pitchFamily="2" charset="-78"/>
                <a:cs typeface="Cairo" pitchFamily="2" charset="-78"/>
              </a:endParaRPr>
            </a:p>
          </p:txBody>
        </p:sp>
        <p:sp>
          <p:nvSpPr>
            <p:cNvPr id="43" name="TextBox 42">
              <a:extLst>
                <a:ext uri="{FF2B5EF4-FFF2-40B4-BE49-F238E27FC236}">
                  <a16:creationId xmlns:a16="http://schemas.microsoft.com/office/drawing/2014/main" id="{2D2F9A04-9266-DFBF-7349-2BA788A3421E}"/>
                </a:ext>
              </a:extLst>
            </p:cNvPr>
            <p:cNvSpPr txBox="1"/>
            <p:nvPr/>
          </p:nvSpPr>
          <p:spPr>
            <a:xfrm>
              <a:off x="4073603" y="4901851"/>
              <a:ext cx="2689599" cy="38252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التغذية المناسبة: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1F082220-1C71-19D6-BD87-6D9AEB9A1D19}"/>
              </a:ext>
            </a:extLst>
          </p:cNvPr>
          <p:cNvGrpSpPr/>
          <p:nvPr/>
        </p:nvGrpSpPr>
        <p:grpSpPr>
          <a:xfrm>
            <a:off x="4393143" y="2092088"/>
            <a:ext cx="4620476" cy="947448"/>
            <a:chOff x="3785760" y="2122462"/>
            <a:chExt cx="4620476" cy="947448"/>
          </a:xfrm>
        </p:grpSpPr>
        <p:grpSp>
          <p:nvGrpSpPr>
            <p:cNvPr id="19" name="Group 18">
              <a:extLst>
                <a:ext uri="{FF2B5EF4-FFF2-40B4-BE49-F238E27FC236}">
                  <a16:creationId xmlns:a16="http://schemas.microsoft.com/office/drawing/2014/main" id="{AC5F3150-A8CF-B182-E238-107A2F86C4F6}"/>
                </a:ext>
              </a:extLst>
            </p:cNvPr>
            <p:cNvGrpSpPr/>
            <p:nvPr/>
          </p:nvGrpSpPr>
          <p:grpSpPr>
            <a:xfrm flipH="1">
              <a:off x="3785760" y="2122462"/>
              <a:ext cx="4620476" cy="947448"/>
              <a:chOff x="3331026" y="833436"/>
              <a:chExt cx="5138183" cy="1053606"/>
            </a:xfrm>
            <a:solidFill>
              <a:srgbClr val="D2D2D2"/>
            </a:solidFill>
          </p:grpSpPr>
          <p:sp>
            <p:nvSpPr>
              <p:cNvPr id="22" name="Freeform: Shape 21">
                <a:extLst>
                  <a:ext uri="{FF2B5EF4-FFF2-40B4-BE49-F238E27FC236}">
                    <a16:creationId xmlns:a16="http://schemas.microsoft.com/office/drawing/2014/main" id="{AEAED6E5-67AF-7EEC-9B1C-42F78A08154F}"/>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1CBEC586-FABD-EDD7-9B72-E5D6757D0C65}"/>
                  </a:ext>
                </a:extLst>
              </p:cNvPr>
              <p:cNvSpPr/>
              <p:nvPr/>
            </p:nvSpPr>
            <p:spPr>
              <a:xfrm>
                <a:off x="4625698" y="930823"/>
                <a:ext cx="3843511" cy="858185"/>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20" name="Google Shape;3787;p79">
              <a:extLst>
                <a:ext uri="{FF2B5EF4-FFF2-40B4-BE49-F238E27FC236}">
                  <a16:creationId xmlns:a16="http://schemas.microsoft.com/office/drawing/2014/main" id="{1A5493F9-709A-B8AF-BE67-5CDA49D8B83D}"/>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sp>
          <p:nvSpPr>
            <p:cNvPr id="21" name="TextBox 20">
              <a:extLst>
                <a:ext uri="{FF2B5EF4-FFF2-40B4-BE49-F238E27FC236}">
                  <a16:creationId xmlns:a16="http://schemas.microsoft.com/office/drawing/2014/main" id="{03A0CCB8-8B1B-8C2A-C33B-AA6BCE3F0945}"/>
                </a:ext>
              </a:extLst>
            </p:cNvPr>
            <p:cNvSpPr txBox="1"/>
            <p:nvPr/>
          </p:nvSpPr>
          <p:spPr>
            <a:xfrm>
              <a:off x="4020035" y="2397090"/>
              <a:ext cx="274316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التأمل والصلاة (5 دقائق):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C35114D2-67FC-22FE-C5AB-3C3BCF10F139}"/>
              </a:ext>
            </a:extLst>
          </p:cNvPr>
          <p:cNvGrpSpPr/>
          <p:nvPr/>
        </p:nvGrpSpPr>
        <p:grpSpPr>
          <a:xfrm>
            <a:off x="3185509" y="3138433"/>
            <a:ext cx="4638066" cy="947448"/>
            <a:chOff x="3785764" y="3381649"/>
            <a:chExt cx="4638066" cy="947448"/>
          </a:xfrm>
        </p:grpSpPr>
        <p:grpSp>
          <p:nvGrpSpPr>
            <p:cNvPr id="33" name="Group 32">
              <a:extLst>
                <a:ext uri="{FF2B5EF4-FFF2-40B4-BE49-F238E27FC236}">
                  <a16:creationId xmlns:a16="http://schemas.microsoft.com/office/drawing/2014/main" id="{9571452E-A5D6-509E-ACBB-657B03409D44}"/>
                </a:ext>
              </a:extLst>
            </p:cNvPr>
            <p:cNvGrpSpPr/>
            <p:nvPr/>
          </p:nvGrpSpPr>
          <p:grpSpPr>
            <a:xfrm>
              <a:off x="3785764" y="3381649"/>
              <a:ext cx="4638066" cy="947448"/>
              <a:chOff x="3331026" y="833436"/>
              <a:chExt cx="5157744" cy="1053606"/>
            </a:xfrm>
            <a:solidFill>
              <a:srgbClr val="50A3A7"/>
            </a:solidFill>
          </p:grpSpPr>
          <p:sp>
            <p:nvSpPr>
              <p:cNvPr id="36" name="Freeform: Shape 35">
                <a:extLst>
                  <a:ext uri="{FF2B5EF4-FFF2-40B4-BE49-F238E27FC236}">
                    <a16:creationId xmlns:a16="http://schemas.microsoft.com/office/drawing/2014/main" id="{59889C9E-AA61-27FB-FEFF-068FC553722B}"/>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B8C4AEDA-CBE6-8890-D0D7-D46C92C8FBED}"/>
                  </a:ext>
                </a:extLst>
              </p:cNvPr>
              <p:cNvSpPr/>
              <p:nvPr/>
            </p:nvSpPr>
            <p:spPr>
              <a:xfrm>
                <a:off x="4645259" y="851795"/>
                <a:ext cx="3843511" cy="869680"/>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34" name="Google Shape;3787;p79">
              <a:extLst>
                <a:ext uri="{FF2B5EF4-FFF2-40B4-BE49-F238E27FC236}">
                  <a16:creationId xmlns:a16="http://schemas.microsoft.com/office/drawing/2014/main" id="{EDF5BE7A-9C6C-9A0D-AD1A-893246E9136B}"/>
                </a:ext>
              </a:extLst>
            </p:cNvPr>
            <p:cNvSpPr txBox="1">
              <a:spLocks noChangeArrowheads="1"/>
            </p:cNvSpPr>
            <p:nvPr/>
          </p:nvSpPr>
          <p:spPr bwMode="auto">
            <a:xfrm flipH="1">
              <a:off x="3904374" y="3580090"/>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chemeClr val="bg1"/>
                  </a:solidFill>
                  <a:latin typeface="Cairo" pitchFamily="2" charset="-78"/>
                  <a:cs typeface="Cairo" pitchFamily="2" charset="-78"/>
                  <a:sym typeface="Montserrat" panose="02000505000000020004" pitchFamily="2" charset="0"/>
                </a:rPr>
                <a:t>02</a:t>
              </a:r>
              <a:endParaRPr lang="en-US" altLang="en-US" sz="3200" dirty="0">
                <a:solidFill>
                  <a:schemeClr val="bg1"/>
                </a:solidFill>
                <a:latin typeface="Cairo" pitchFamily="2" charset="-78"/>
                <a:cs typeface="Cairo" pitchFamily="2" charset="-78"/>
              </a:endParaRPr>
            </a:p>
          </p:txBody>
        </p:sp>
        <p:sp>
          <p:nvSpPr>
            <p:cNvPr id="35" name="TextBox 34">
              <a:extLst>
                <a:ext uri="{FF2B5EF4-FFF2-40B4-BE49-F238E27FC236}">
                  <a16:creationId xmlns:a16="http://schemas.microsoft.com/office/drawing/2014/main" id="{5EE91F4C-F187-D9C6-7AA8-4E047A180F1C}"/>
                </a:ext>
              </a:extLst>
            </p:cNvPr>
            <p:cNvSpPr txBox="1"/>
            <p:nvPr/>
          </p:nvSpPr>
          <p:spPr>
            <a:xfrm>
              <a:off x="5096054" y="3461169"/>
              <a:ext cx="3199300" cy="400494"/>
            </a:xfrm>
            <a:prstGeom prst="rect">
              <a:avLst/>
            </a:prstGeom>
            <a:noFill/>
          </p:spPr>
          <p:txBody>
            <a:bodyPr wrap="square">
              <a:spAutoFit/>
            </a:bodyPr>
            <a:lstStyle/>
            <a:p>
              <a:pPr algn="ctr" rtl="1">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التمارين الجسدية (10 دقائق):</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7" name="TextBox 26">
            <a:extLst>
              <a:ext uri="{FF2B5EF4-FFF2-40B4-BE49-F238E27FC236}">
                <a16:creationId xmlns:a16="http://schemas.microsoft.com/office/drawing/2014/main" id="{BA029CBF-E0AD-4D29-BC69-31BEA2CEE67C}"/>
              </a:ext>
            </a:extLst>
          </p:cNvPr>
          <p:cNvSpPr txBox="1"/>
          <p:nvPr/>
        </p:nvSpPr>
        <p:spPr>
          <a:xfrm>
            <a:off x="4413187" y="4802664"/>
            <a:ext cx="3507474" cy="1200329"/>
          </a:xfrm>
          <a:prstGeom prst="rect">
            <a:avLst/>
          </a:prstGeom>
          <a:noFill/>
        </p:spPr>
        <p:txBody>
          <a:bodyPr wrap="square">
            <a:spAutoFit/>
          </a:bodyPr>
          <a:lstStyle/>
          <a:p>
            <a:pPr algn="ctr">
              <a:buSzPts val="1800"/>
            </a:pPr>
            <a:r>
              <a:rPr lang="ar-SA" b="1" dirty="0">
                <a:latin typeface="Times New Roman" panose="02020603050405020304" pitchFamily="18" charset="0"/>
                <a:ea typeface="Calibri" panose="020F0502020204030204" pitchFamily="34" charset="0"/>
                <a:cs typeface="Adobe Arabic" panose="02040503050201020203" pitchFamily="18" charset="-78"/>
              </a:rPr>
              <a:t> - تناول وجبة إفطار متوازنة غنية بالبروتين والدهون الصحية.</a:t>
            </a:r>
          </a:p>
          <a:p>
            <a:pPr algn="ctr">
              <a:buSzPts val="1800"/>
            </a:pPr>
            <a:r>
              <a:rPr lang="ar-SA" b="1" dirty="0">
                <a:latin typeface="Times New Roman" panose="02020603050405020304" pitchFamily="18" charset="0"/>
                <a:ea typeface="Calibri" panose="020F0502020204030204" pitchFamily="34" charset="0"/>
                <a:cs typeface="Adobe Arabic" panose="02040503050201020203" pitchFamily="18" charset="-78"/>
              </a:rPr>
              <a:t>   - تجنب السكريات المكررة التي تسبب انخفاضاً سريعاً للطاقة.</a:t>
            </a:r>
          </a:p>
        </p:txBody>
      </p:sp>
      <p:sp>
        <p:nvSpPr>
          <p:cNvPr id="14" name="TextBox 7">
            <a:extLst>
              <a:ext uri="{FF2B5EF4-FFF2-40B4-BE49-F238E27FC236}">
                <a16:creationId xmlns:a16="http://schemas.microsoft.com/office/drawing/2014/main" id="{3089BCC9-D6F6-196D-8457-7170013088F5}"/>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1">
            <a:extLst>
              <a:ext uri="{FF2B5EF4-FFF2-40B4-BE49-F238E27FC236}">
                <a16:creationId xmlns:a16="http://schemas.microsoft.com/office/drawing/2014/main" id="{2A6E54E6-D21A-DD10-7B41-30F13A1C8807}"/>
              </a:ext>
            </a:extLst>
          </p:cNvPr>
          <p:cNvGrpSpPr/>
          <p:nvPr/>
        </p:nvGrpSpPr>
        <p:grpSpPr>
          <a:xfrm>
            <a:off x="3811088" y="766708"/>
            <a:ext cx="5601418" cy="965135"/>
            <a:chOff x="2611561" y="522813"/>
            <a:chExt cx="7653269" cy="965135"/>
          </a:xfrm>
        </p:grpSpPr>
        <p:grpSp>
          <p:nvGrpSpPr>
            <p:cNvPr id="16" name="Group 2">
              <a:extLst>
                <a:ext uri="{FF2B5EF4-FFF2-40B4-BE49-F238E27FC236}">
                  <a16:creationId xmlns:a16="http://schemas.microsoft.com/office/drawing/2014/main" id="{76CF13F1-CD66-51D1-8F16-EFA0B7D0FC46}"/>
                </a:ext>
              </a:extLst>
            </p:cNvPr>
            <p:cNvGrpSpPr/>
            <p:nvPr/>
          </p:nvGrpSpPr>
          <p:grpSpPr>
            <a:xfrm>
              <a:off x="2698136" y="1333654"/>
              <a:ext cx="6957150" cy="154294"/>
              <a:chOff x="2941058" y="1479627"/>
              <a:chExt cx="6957150" cy="154294"/>
            </a:xfrm>
          </p:grpSpPr>
          <p:sp>
            <p:nvSpPr>
              <p:cNvPr id="24" name="Oval 4">
                <a:extLst>
                  <a:ext uri="{FF2B5EF4-FFF2-40B4-BE49-F238E27FC236}">
                    <a16:creationId xmlns:a16="http://schemas.microsoft.com/office/drawing/2014/main" id="{EA3113D0-3B12-FB4F-82B4-8826FFAD361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5" name="Group 5">
                <a:extLst>
                  <a:ext uri="{FF2B5EF4-FFF2-40B4-BE49-F238E27FC236}">
                    <a16:creationId xmlns:a16="http://schemas.microsoft.com/office/drawing/2014/main" id="{30191606-8ECC-D004-47A4-923E6E254469}"/>
                  </a:ext>
                </a:extLst>
              </p:cNvPr>
              <p:cNvGrpSpPr/>
              <p:nvPr/>
            </p:nvGrpSpPr>
            <p:grpSpPr>
              <a:xfrm>
                <a:off x="9256541" y="1479627"/>
                <a:ext cx="641667" cy="154294"/>
                <a:chOff x="9256541" y="1479627"/>
                <a:chExt cx="641667" cy="154294"/>
              </a:xfrm>
              <a:solidFill>
                <a:srgbClr val="627383"/>
              </a:solidFill>
            </p:grpSpPr>
            <p:sp>
              <p:nvSpPr>
                <p:cNvPr id="31" name="Arrow: Striped Right 10">
                  <a:extLst>
                    <a:ext uri="{FF2B5EF4-FFF2-40B4-BE49-F238E27FC236}">
                      <a16:creationId xmlns:a16="http://schemas.microsoft.com/office/drawing/2014/main" id="{1D1075FA-C380-2016-DA26-DC70593902B3}"/>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8" name="Arrow: Striped Right 11">
                  <a:extLst>
                    <a:ext uri="{FF2B5EF4-FFF2-40B4-BE49-F238E27FC236}">
                      <a16:creationId xmlns:a16="http://schemas.microsoft.com/office/drawing/2014/main" id="{AB2FB2BF-0C7C-C507-DF24-ECC6CA4EC100}"/>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9" name="Arrow: Striped Right 12">
                  <a:extLst>
                    <a:ext uri="{FF2B5EF4-FFF2-40B4-BE49-F238E27FC236}">
                      <a16:creationId xmlns:a16="http://schemas.microsoft.com/office/drawing/2014/main" id="{364BBBCC-C5AF-B03A-F802-D64F9E78D03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6" name="Group 6">
                <a:extLst>
                  <a:ext uri="{FF2B5EF4-FFF2-40B4-BE49-F238E27FC236}">
                    <a16:creationId xmlns:a16="http://schemas.microsoft.com/office/drawing/2014/main" id="{934454F3-EE42-17D2-4AAA-8DCAD72A438F}"/>
                  </a:ext>
                </a:extLst>
              </p:cNvPr>
              <p:cNvGrpSpPr/>
              <p:nvPr/>
            </p:nvGrpSpPr>
            <p:grpSpPr>
              <a:xfrm>
                <a:off x="2941058" y="1479627"/>
                <a:ext cx="641667" cy="154294"/>
                <a:chOff x="9256541" y="1479627"/>
                <a:chExt cx="641667" cy="154294"/>
              </a:xfrm>
              <a:solidFill>
                <a:srgbClr val="627383"/>
              </a:solidFill>
            </p:grpSpPr>
            <p:sp>
              <p:nvSpPr>
                <p:cNvPr id="28" name="Arrow: Striped Right 7">
                  <a:extLst>
                    <a:ext uri="{FF2B5EF4-FFF2-40B4-BE49-F238E27FC236}">
                      <a16:creationId xmlns:a16="http://schemas.microsoft.com/office/drawing/2014/main" id="{76D3A389-A30A-F49E-0922-F52C3C382242}"/>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8">
                  <a:extLst>
                    <a:ext uri="{FF2B5EF4-FFF2-40B4-BE49-F238E27FC236}">
                      <a16:creationId xmlns:a16="http://schemas.microsoft.com/office/drawing/2014/main" id="{F29BBE31-D745-55F4-50BE-070B1C9866AA}"/>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9">
                  <a:extLst>
                    <a:ext uri="{FF2B5EF4-FFF2-40B4-BE49-F238E27FC236}">
                      <a16:creationId xmlns:a16="http://schemas.microsoft.com/office/drawing/2014/main" id="{3572DDF3-BD73-B9E7-04E9-1316F58ECA2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7" name="TextBox 3">
              <a:extLst>
                <a:ext uri="{FF2B5EF4-FFF2-40B4-BE49-F238E27FC236}">
                  <a16:creationId xmlns:a16="http://schemas.microsoft.com/office/drawing/2014/main" id="{7B6BE881-FABC-32BC-51A7-A2021E710BC4}"/>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الصباح لشحن الطاقة الكاريزمية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539945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AF240-217C-34CD-6219-6C4121C26820}"/>
            </a:ext>
          </a:extLst>
        </p:cNvPr>
        <p:cNvGrpSpPr/>
        <p:nvPr/>
      </p:nvGrpSpPr>
      <p:grpSpPr>
        <a:xfrm>
          <a:off x="0" y="0"/>
          <a:ext cx="0" cy="0"/>
          <a:chOff x="0" y="0"/>
          <a:chExt cx="0" cy="0"/>
        </a:xfrm>
      </p:grpSpPr>
      <p:sp>
        <p:nvSpPr>
          <p:cNvPr id="32" name="مربع نص 31">
            <a:extLst>
              <a:ext uri="{FF2B5EF4-FFF2-40B4-BE49-F238E27FC236}">
                <a16:creationId xmlns:a16="http://schemas.microsoft.com/office/drawing/2014/main" id="{4E7469D1-D19E-8BE7-496D-09984C077C74}"/>
              </a:ext>
            </a:extLst>
          </p:cNvPr>
          <p:cNvSpPr txBox="1"/>
          <p:nvPr/>
        </p:nvSpPr>
        <p:spPr>
          <a:xfrm>
            <a:off x="2628020" y="2"/>
            <a:ext cx="7216140" cy="584775"/>
          </a:xfrm>
          <a:prstGeom prst="rect">
            <a:avLst/>
          </a:prstGeom>
          <a:noFill/>
        </p:spPr>
        <p:txBody>
          <a:bodyPr wrap="square">
            <a:spAutoFit/>
          </a:bodyPr>
          <a:lstStyle/>
          <a:p>
            <a:pPr algn="ctr"/>
            <a:r>
              <a:rPr lang="ar-SA"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أستطيع معرفة موقعي الحالي وأي اتجاه سأسلك في البداية؟</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33" name="Group 1">
            <a:extLst>
              <a:ext uri="{FF2B5EF4-FFF2-40B4-BE49-F238E27FC236}">
                <a16:creationId xmlns:a16="http://schemas.microsoft.com/office/drawing/2014/main" id="{2139B812-81C6-C760-8458-240233DAAF3A}"/>
              </a:ext>
            </a:extLst>
          </p:cNvPr>
          <p:cNvGrpSpPr/>
          <p:nvPr/>
        </p:nvGrpSpPr>
        <p:grpSpPr>
          <a:xfrm>
            <a:off x="7213600" y="785604"/>
            <a:ext cx="4717498" cy="965135"/>
            <a:chOff x="2611561" y="522813"/>
            <a:chExt cx="7653269" cy="965135"/>
          </a:xfrm>
        </p:grpSpPr>
        <p:grpSp>
          <p:nvGrpSpPr>
            <p:cNvPr id="34" name="Group 2">
              <a:extLst>
                <a:ext uri="{FF2B5EF4-FFF2-40B4-BE49-F238E27FC236}">
                  <a16:creationId xmlns:a16="http://schemas.microsoft.com/office/drawing/2014/main" id="{693DBA0E-6B69-352C-E5E5-E117E75609C1}"/>
                </a:ext>
              </a:extLst>
            </p:cNvPr>
            <p:cNvGrpSpPr/>
            <p:nvPr/>
          </p:nvGrpSpPr>
          <p:grpSpPr>
            <a:xfrm>
              <a:off x="2698136" y="1333654"/>
              <a:ext cx="6957150" cy="154294"/>
              <a:chOff x="2941058" y="1479627"/>
              <a:chExt cx="6957150" cy="154294"/>
            </a:xfrm>
          </p:grpSpPr>
          <p:sp>
            <p:nvSpPr>
              <p:cNvPr id="36" name="Oval 4">
                <a:extLst>
                  <a:ext uri="{FF2B5EF4-FFF2-40B4-BE49-F238E27FC236}">
                    <a16:creationId xmlns:a16="http://schemas.microsoft.com/office/drawing/2014/main" id="{C62FB866-E6E2-C3BD-267B-5C8DEE2EF224}"/>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37" name="Group 5">
                <a:extLst>
                  <a:ext uri="{FF2B5EF4-FFF2-40B4-BE49-F238E27FC236}">
                    <a16:creationId xmlns:a16="http://schemas.microsoft.com/office/drawing/2014/main" id="{3E2E237F-0E6F-5FF3-8BF5-283232079DB9}"/>
                  </a:ext>
                </a:extLst>
              </p:cNvPr>
              <p:cNvGrpSpPr/>
              <p:nvPr/>
            </p:nvGrpSpPr>
            <p:grpSpPr>
              <a:xfrm>
                <a:off x="9256541" y="1479627"/>
                <a:ext cx="641667" cy="154294"/>
                <a:chOff x="9256541" y="1479627"/>
                <a:chExt cx="641667" cy="154294"/>
              </a:xfrm>
              <a:solidFill>
                <a:srgbClr val="627383"/>
              </a:solidFill>
            </p:grpSpPr>
            <p:sp>
              <p:nvSpPr>
                <p:cNvPr id="42" name="Arrow: Striped Right 10">
                  <a:extLst>
                    <a:ext uri="{FF2B5EF4-FFF2-40B4-BE49-F238E27FC236}">
                      <a16:creationId xmlns:a16="http://schemas.microsoft.com/office/drawing/2014/main" id="{1987262C-D44F-01EB-CE6F-55318AD7611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3" name="Arrow: Striped Right 11">
                  <a:extLst>
                    <a:ext uri="{FF2B5EF4-FFF2-40B4-BE49-F238E27FC236}">
                      <a16:creationId xmlns:a16="http://schemas.microsoft.com/office/drawing/2014/main" id="{94A01520-8483-012B-FB50-B66E4DC40221}"/>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4" name="Arrow: Striped Right 12">
                  <a:extLst>
                    <a:ext uri="{FF2B5EF4-FFF2-40B4-BE49-F238E27FC236}">
                      <a16:creationId xmlns:a16="http://schemas.microsoft.com/office/drawing/2014/main" id="{1A2AF0E2-3D44-2459-4039-C701ADE7FAC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38" name="Group 6">
                <a:extLst>
                  <a:ext uri="{FF2B5EF4-FFF2-40B4-BE49-F238E27FC236}">
                    <a16:creationId xmlns:a16="http://schemas.microsoft.com/office/drawing/2014/main" id="{C7AD870D-CE76-723E-F22C-300E59B28C03}"/>
                  </a:ext>
                </a:extLst>
              </p:cNvPr>
              <p:cNvGrpSpPr/>
              <p:nvPr/>
            </p:nvGrpSpPr>
            <p:grpSpPr>
              <a:xfrm>
                <a:off x="2941058" y="1479627"/>
                <a:ext cx="641667" cy="154294"/>
                <a:chOff x="9256541" y="1479627"/>
                <a:chExt cx="641667" cy="154294"/>
              </a:xfrm>
              <a:solidFill>
                <a:srgbClr val="627383"/>
              </a:solidFill>
            </p:grpSpPr>
            <p:sp>
              <p:nvSpPr>
                <p:cNvPr id="39" name="Arrow: Striped Right 7">
                  <a:extLst>
                    <a:ext uri="{FF2B5EF4-FFF2-40B4-BE49-F238E27FC236}">
                      <a16:creationId xmlns:a16="http://schemas.microsoft.com/office/drawing/2014/main" id="{0050AFFE-832B-EA07-FA3D-BB71FB83F2D9}"/>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0" name="Arrow: Striped Right 8">
                  <a:extLst>
                    <a:ext uri="{FF2B5EF4-FFF2-40B4-BE49-F238E27FC236}">
                      <a16:creationId xmlns:a16="http://schemas.microsoft.com/office/drawing/2014/main" id="{CFF82AE4-A606-11A3-5895-4096AFA17CBA}"/>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1" name="Arrow: Striped Right 9">
                  <a:extLst>
                    <a:ext uri="{FF2B5EF4-FFF2-40B4-BE49-F238E27FC236}">
                      <a16:creationId xmlns:a16="http://schemas.microsoft.com/office/drawing/2014/main" id="{FCDE255D-A008-7722-EDC4-6ABC11C9B55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35" name="TextBox 3">
              <a:extLst>
                <a:ext uri="{FF2B5EF4-FFF2-40B4-BE49-F238E27FC236}">
                  <a16:creationId xmlns:a16="http://schemas.microsoft.com/office/drawing/2014/main" id="{6AD80AB5-A2D1-0F84-8514-B861DEF2A06F}"/>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أهمية تحديد الموقع</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 name="مربع نص 3">
            <a:extLst>
              <a:ext uri="{FF2B5EF4-FFF2-40B4-BE49-F238E27FC236}">
                <a16:creationId xmlns:a16="http://schemas.microsoft.com/office/drawing/2014/main" id="{0E19111A-BFA7-7F54-BFCD-288D42381A26}"/>
              </a:ext>
            </a:extLst>
          </p:cNvPr>
          <p:cNvSpPr txBox="1"/>
          <p:nvPr/>
        </p:nvSpPr>
        <p:spPr>
          <a:xfrm>
            <a:off x="2453397" y="2583900"/>
            <a:ext cx="7390765" cy="2677656"/>
          </a:xfrm>
          <a:prstGeom prst="rect">
            <a:avLst/>
          </a:prstGeom>
          <a:noFill/>
        </p:spPr>
        <p:txBody>
          <a:bodyPr wrap="square">
            <a:spAutoFit/>
          </a:bodyPr>
          <a:lstStyle/>
          <a:p>
            <a:pPr algn="ctr" rtl="1"/>
            <a:r>
              <a:rPr lang="ar-SA" sz="2800" dirty="0">
                <a:highlight>
                  <a:srgbClr val="00CC99"/>
                </a:highlight>
                <a:latin typeface="Adobe Arabic" panose="02040503050201020203" pitchFamily="18" charset="-78"/>
                <a:cs typeface="Adobe Arabic" panose="02040503050201020203" pitchFamily="18" charset="-78"/>
              </a:rPr>
              <a:t>يقول الله تعالى: "وَعَلَامَاتٍ وَبِالنَّجْمِ هُمْ يَهْتَدُونَ" (سورة النحل: 16). </a:t>
            </a:r>
            <a:r>
              <a:rPr lang="ar-SA" sz="2800" dirty="0">
                <a:latin typeface="Adobe Arabic" panose="02040503050201020203" pitchFamily="18" charset="-78"/>
                <a:cs typeface="Adobe Arabic" panose="02040503050201020203" pitchFamily="18" charset="-78"/>
              </a:rPr>
              <a:t>هذه الآية تشير إلى أهمية العلامات في تحديد المسارات والاتجاهات، وهذا ينطبق تماماً على مسارنا المهني.</a:t>
            </a:r>
          </a:p>
          <a:p>
            <a:pPr algn="ctr" rtl="1"/>
            <a:r>
              <a:rPr lang="ar-SA" sz="2800" dirty="0">
                <a:latin typeface="Adobe Arabic" panose="02040503050201020203" pitchFamily="18" charset="-78"/>
                <a:cs typeface="Adobe Arabic" panose="02040503050201020203" pitchFamily="18" charset="-78"/>
              </a:rPr>
              <a:t>تحديد الموقع الحالي هو الخطوة الأولى في أي رحلة ناجحة. فكما يقول ستيفن كوفي: "ابدأ والنهاية في ذهنك"، لكن لكي تصل إلى النهاية، يجب أن تعرف أين أنت الآن بالضبط.</a:t>
            </a:r>
          </a:p>
        </p:txBody>
      </p:sp>
    </p:spTree>
    <p:extLst>
      <p:ext uri="{BB962C8B-B14F-4D97-AF65-F5344CB8AC3E}">
        <p14:creationId xmlns:p14="http://schemas.microsoft.com/office/powerpoint/2010/main" val="3441062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475CFE58-86B0-927C-2A92-2D0F4F5D1852}"/>
              </a:ext>
            </a:extLst>
          </p:cNvPr>
          <p:cNvGrpSpPr/>
          <p:nvPr/>
        </p:nvGrpSpPr>
        <p:grpSpPr>
          <a:xfrm>
            <a:off x="4416592" y="4085881"/>
            <a:ext cx="4620476" cy="991964"/>
            <a:chOff x="3785760" y="4640836"/>
            <a:chExt cx="4620476" cy="947448"/>
          </a:xfrm>
        </p:grpSpPr>
        <p:grpSp>
          <p:nvGrpSpPr>
            <p:cNvPr id="41" name="Group 40">
              <a:extLst>
                <a:ext uri="{FF2B5EF4-FFF2-40B4-BE49-F238E27FC236}">
                  <a16:creationId xmlns:a16="http://schemas.microsoft.com/office/drawing/2014/main" id="{54276699-DF00-480F-B912-C9E3858D5ED4}"/>
                </a:ext>
              </a:extLst>
            </p:cNvPr>
            <p:cNvGrpSpPr/>
            <p:nvPr/>
          </p:nvGrpSpPr>
          <p:grpSpPr>
            <a:xfrm flipH="1">
              <a:off x="3785760" y="4640836"/>
              <a:ext cx="4620476" cy="947448"/>
              <a:chOff x="3331026" y="833436"/>
              <a:chExt cx="5138183" cy="1053606"/>
            </a:xfrm>
            <a:solidFill>
              <a:srgbClr val="FFC000"/>
            </a:solidFill>
          </p:grpSpPr>
          <p:sp>
            <p:nvSpPr>
              <p:cNvPr id="44" name="Freeform: Shape 43">
                <a:extLst>
                  <a:ext uri="{FF2B5EF4-FFF2-40B4-BE49-F238E27FC236}">
                    <a16:creationId xmlns:a16="http://schemas.microsoft.com/office/drawing/2014/main" id="{7457A4B7-0773-77DF-672F-47BBFE4B9BE1}"/>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solidFill>
                <a:srgbClr val="FFCC66"/>
              </a:solidFill>
              <a:ln w="32087"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1047C3A1-655E-AF20-3771-D386A0A88E0F}"/>
                  </a:ext>
                </a:extLst>
              </p:cNvPr>
              <p:cNvSpPr/>
              <p:nvPr/>
            </p:nvSpPr>
            <p:spPr>
              <a:xfrm>
                <a:off x="4625698" y="930825"/>
                <a:ext cx="3843511" cy="763725"/>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solidFill>
                <a:srgbClr val="FFCC66"/>
              </a:solidFill>
              <a:ln w="32087" cap="flat">
                <a:noFill/>
                <a:prstDash val="solid"/>
                <a:miter/>
              </a:ln>
            </p:spPr>
            <p:txBody>
              <a:bodyPr rtlCol="0" anchor="ctr"/>
              <a:lstStyle/>
              <a:p>
                <a:endParaRPr lang="en-US" dirty="0"/>
              </a:p>
            </p:txBody>
          </p:sp>
        </p:grpSp>
        <p:sp>
          <p:nvSpPr>
            <p:cNvPr id="42" name="Google Shape;3787;p79">
              <a:extLst>
                <a:ext uri="{FF2B5EF4-FFF2-40B4-BE49-F238E27FC236}">
                  <a16:creationId xmlns:a16="http://schemas.microsoft.com/office/drawing/2014/main" id="{D536A82C-86AE-2462-ADBB-CB0D1C435DCC}"/>
                </a:ext>
              </a:extLst>
            </p:cNvPr>
            <p:cNvSpPr txBox="1">
              <a:spLocks noChangeArrowheads="1"/>
            </p:cNvSpPr>
            <p:nvPr/>
          </p:nvSpPr>
          <p:spPr bwMode="auto">
            <a:xfrm flipH="1">
              <a:off x="7596230" y="4889889"/>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03</a:t>
              </a:r>
              <a:endParaRPr lang="en-US" altLang="en-US" sz="3200" dirty="0">
                <a:latin typeface="Cairo" pitchFamily="2" charset="-78"/>
                <a:cs typeface="Cairo" pitchFamily="2" charset="-78"/>
              </a:endParaRPr>
            </a:p>
          </p:txBody>
        </p:sp>
        <p:sp>
          <p:nvSpPr>
            <p:cNvPr id="43" name="TextBox 42">
              <a:extLst>
                <a:ext uri="{FF2B5EF4-FFF2-40B4-BE49-F238E27FC236}">
                  <a16:creationId xmlns:a16="http://schemas.microsoft.com/office/drawing/2014/main" id="{2D2F9A04-9266-DFBF-7349-2BA788A3421E}"/>
                </a:ext>
              </a:extLst>
            </p:cNvPr>
            <p:cNvSpPr txBox="1"/>
            <p:nvPr/>
          </p:nvSpPr>
          <p:spPr>
            <a:xfrm>
              <a:off x="4077344" y="4771172"/>
              <a:ext cx="2689599" cy="38252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التغذية المناسبة: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1F082220-1C71-19D6-BD87-6D9AEB9A1D19}"/>
              </a:ext>
            </a:extLst>
          </p:cNvPr>
          <p:cNvGrpSpPr/>
          <p:nvPr/>
        </p:nvGrpSpPr>
        <p:grpSpPr>
          <a:xfrm>
            <a:off x="4393143" y="2092088"/>
            <a:ext cx="4620476" cy="947448"/>
            <a:chOff x="3785760" y="2122462"/>
            <a:chExt cx="4620476" cy="947448"/>
          </a:xfrm>
        </p:grpSpPr>
        <p:grpSp>
          <p:nvGrpSpPr>
            <p:cNvPr id="19" name="Group 18">
              <a:extLst>
                <a:ext uri="{FF2B5EF4-FFF2-40B4-BE49-F238E27FC236}">
                  <a16:creationId xmlns:a16="http://schemas.microsoft.com/office/drawing/2014/main" id="{AC5F3150-A8CF-B182-E238-107A2F86C4F6}"/>
                </a:ext>
              </a:extLst>
            </p:cNvPr>
            <p:cNvGrpSpPr/>
            <p:nvPr/>
          </p:nvGrpSpPr>
          <p:grpSpPr>
            <a:xfrm flipH="1">
              <a:off x="3785760" y="2122462"/>
              <a:ext cx="4620476" cy="947448"/>
              <a:chOff x="3331026" y="833436"/>
              <a:chExt cx="5138183" cy="1053606"/>
            </a:xfrm>
            <a:solidFill>
              <a:srgbClr val="D2D2D2"/>
            </a:solidFill>
          </p:grpSpPr>
          <p:sp>
            <p:nvSpPr>
              <p:cNvPr id="22" name="Freeform: Shape 21">
                <a:extLst>
                  <a:ext uri="{FF2B5EF4-FFF2-40B4-BE49-F238E27FC236}">
                    <a16:creationId xmlns:a16="http://schemas.microsoft.com/office/drawing/2014/main" id="{AEAED6E5-67AF-7EEC-9B1C-42F78A08154F}"/>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1CBEC586-FABD-EDD7-9B72-E5D6757D0C65}"/>
                  </a:ext>
                </a:extLst>
              </p:cNvPr>
              <p:cNvSpPr/>
              <p:nvPr/>
            </p:nvSpPr>
            <p:spPr>
              <a:xfrm>
                <a:off x="4625698" y="930823"/>
                <a:ext cx="3843511" cy="858185"/>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20" name="Google Shape;3787;p79">
              <a:extLst>
                <a:ext uri="{FF2B5EF4-FFF2-40B4-BE49-F238E27FC236}">
                  <a16:creationId xmlns:a16="http://schemas.microsoft.com/office/drawing/2014/main" id="{1A5493F9-709A-B8AF-BE67-5CDA49D8B83D}"/>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sp>
          <p:nvSpPr>
            <p:cNvPr id="21" name="TextBox 20">
              <a:extLst>
                <a:ext uri="{FF2B5EF4-FFF2-40B4-BE49-F238E27FC236}">
                  <a16:creationId xmlns:a16="http://schemas.microsoft.com/office/drawing/2014/main" id="{03A0CCB8-8B1B-8C2A-C33B-AA6BCE3F0945}"/>
                </a:ext>
              </a:extLst>
            </p:cNvPr>
            <p:cNvSpPr txBox="1"/>
            <p:nvPr/>
          </p:nvSpPr>
          <p:spPr>
            <a:xfrm>
              <a:off x="4020035" y="2397090"/>
              <a:ext cx="274316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التأمل والصلاة (5 دقائق):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C35114D2-67FC-22FE-C5AB-3C3BCF10F139}"/>
              </a:ext>
            </a:extLst>
          </p:cNvPr>
          <p:cNvGrpSpPr/>
          <p:nvPr/>
        </p:nvGrpSpPr>
        <p:grpSpPr>
          <a:xfrm>
            <a:off x="3185509" y="3138433"/>
            <a:ext cx="4638066" cy="947448"/>
            <a:chOff x="3785764" y="3381649"/>
            <a:chExt cx="4638066" cy="947448"/>
          </a:xfrm>
        </p:grpSpPr>
        <p:grpSp>
          <p:nvGrpSpPr>
            <p:cNvPr id="33" name="Group 32">
              <a:extLst>
                <a:ext uri="{FF2B5EF4-FFF2-40B4-BE49-F238E27FC236}">
                  <a16:creationId xmlns:a16="http://schemas.microsoft.com/office/drawing/2014/main" id="{9571452E-A5D6-509E-ACBB-657B03409D44}"/>
                </a:ext>
              </a:extLst>
            </p:cNvPr>
            <p:cNvGrpSpPr/>
            <p:nvPr/>
          </p:nvGrpSpPr>
          <p:grpSpPr>
            <a:xfrm>
              <a:off x="3785764" y="3381649"/>
              <a:ext cx="4638066" cy="947448"/>
              <a:chOff x="3331026" y="833436"/>
              <a:chExt cx="5157744" cy="1053606"/>
            </a:xfrm>
            <a:solidFill>
              <a:srgbClr val="50A3A7"/>
            </a:solidFill>
          </p:grpSpPr>
          <p:sp>
            <p:nvSpPr>
              <p:cNvPr id="36" name="Freeform: Shape 35">
                <a:extLst>
                  <a:ext uri="{FF2B5EF4-FFF2-40B4-BE49-F238E27FC236}">
                    <a16:creationId xmlns:a16="http://schemas.microsoft.com/office/drawing/2014/main" id="{59889C9E-AA61-27FB-FEFF-068FC553722B}"/>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B8C4AEDA-CBE6-8890-D0D7-D46C92C8FBED}"/>
                  </a:ext>
                </a:extLst>
              </p:cNvPr>
              <p:cNvSpPr/>
              <p:nvPr/>
            </p:nvSpPr>
            <p:spPr>
              <a:xfrm>
                <a:off x="4645259" y="851795"/>
                <a:ext cx="3843511" cy="869680"/>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34" name="Google Shape;3787;p79">
              <a:extLst>
                <a:ext uri="{FF2B5EF4-FFF2-40B4-BE49-F238E27FC236}">
                  <a16:creationId xmlns:a16="http://schemas.microsoft.com/office/drawing/2014/main" id="{EDF5BE7A-9C6C-9A0D-AD1A-893246E9136B}"/>
                </a:ext>
              </a:extLst>
            </p:cNvPr>
            <p:cNvSpPr txBox="1">
              <a:spLocks noChangeArrowheads="1"/>
            </p:cNvSpPr>
            <p:nvPr/>
          </p:nvSpPr>
          <p:spPr bwMode="auto">
            <a:xfrm flipH="1">
              <a:off x="3904374" y="3580090"/>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chemeClr val="bg1"/>
                  </a:solidFill>
                  <a:latin typeface="Cairo" pitchFamily="2" charset="-78"/>
                  <a:cs typeface="Cairo" pitchFamily="2" charset="-78"/>
                  <a:sym typeface="Montserrat" panose="02000505000000020004" pitchFamily="2" charset="0"/>
                </a:rPr>
                <a:t>02</a:t>
              </a:r>
              <a:endParaRPr lang="en-US" altLang="en-US" sz="3200" dirty="0">
                <a:solidFill>
                  <a:schemeClr val="bg1"/>
                </a:solidFill>
                <a:latin typeface="Cairo" pitchFamily="2" charset="-78"/>
                <a:cs typeface="Cairo" pitchFamily="2" charset="-78"/>
              </a:endParaRPr>
            </a:p>
          </p:txBody>
        </p:sp>
        <p:sp>
          <p:nvSpPr>
            <p:cNvPr id="35" name="TextBox 34">
              <a:extLst>
                <a:ext uri="{FF2B5EF4-FFF2-40B4-BE49-F238E27FC236}">
                  <a16:creationId xmlns:a16="http://schemas.microsoft.com/office/drawing/2014/main" id="{5EE91F4C-F187-D9C6-7AA8-4E047A180F1C}"/>
                </a:ext>
              </a:extLst>
            </p:cNvPr>
            <p:cNvSpPr txBox="1"/>
            <p:nvPr/>
          </p:nvSpPr>
          <p:spPr>
            <a:xfrm>
              <a:off x="5096054" y="3461169"/>
              <a:ext cx="3199300" cy="400494"/>
            </a:xfrm>
            <a:prstGeom prst="rect">
              <a:avLst/>
            </a:prstGeom>
            <a:noFill/>
          </p:spPr>
          <p:txBody>
            <a:bodyPr wrap="square">
              <a:spAutoFit/>
            </a:bodyPr>
            <a:lstStyle/>
            <a:p>
              <a:pPr algn="ctr" rtl="1">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التمارين الجسدية (10 دقائق):</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21D9958A-ABA2-2EB0-6A5A-CFCAD3D4031F}"/>
              </a:ext>
            </a:extLst>
          </p:cNvPr>
          <p:cNvGrpSpPr/>
          <p:nvPr/>
        </p:nvGrpSpPr>
        <p:grpSpPr>
          <a:xfrm flipH="1">
            <a:off x="3223848" y="5150685"/>
            <a:ext cx="4620473" cy="947448"/>
            <a:chOff x="3785763" y="2122462"/>
            <a:chExt cx="4620473" cy="947448"/>
          </a:xfrm>
        </p:grpSpPr>
        <p:grpSp>
          <p:nvGrpSpPr>
            <p:cNvPr id="15" name="Group 14">
              <a:extLst>
                <a:ext uri="{FF2B5EF4-FFF2-40B4-BE49-F238E27FC236}">
                  <a16:creationId xmlns:a16="http://schemas.microsoft.com/office/drawing/2014/main" id="{F99DA2CE-401E-02DB-E91A-B5A0AE2ECF2A}"/>
                </a:ext>
              </a:extLst>
            </p:cNvPr>
            <p:cNvGrpSpPr/>
            <p:nvPr/>
          </p:nvGrpSpPr>
          <p:grpSpPr>
            <a:xfrm flipH="1">
              <a:off x="3785763" y="2122462"/>
              <a:ext cx="4620473" cy="947448"/>
              <a:chOff x="3331026" y="833436"/>
              <a:chExt cx="5138180" cy="1053606"/>
            </a:xfrm>
            <a:solidFill>
              <a:srgbClr val="D2D2D2"/>
            </a:solidFill>
          </p:grpSpPr>
          <p:sp>
            <p:nvSpPr>
              <p:cNvPr id="24" name="Freeform: Shape 23">
                <a:extLst>
                  <a:ext uri="{FF2B5EF4-FFF2-40B4-BE49-F238E27FC236}">
                    <a16:creationId xmlns:a16="http://schemas.microsoft.com/office/drawing/2014/main" id="{1AB877EF-5F02-9ABA-67CA-350D4A71170F}"/>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solidFill>
                <a:srgbClr val="9ACCCE"/>
              </a:solidFill>
              <a:ln w="32087"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7B4E9478-CB05-B644-2E0A-BA43827763BE}"/>
                  </a:ext>
                </a:extLst>
              </p:cNvPr>
              <p:cNvSpPr/>
              <p:nvPr/>
            </p:nvSpPr>
            <p:spPr>
              <a:xfrm>
                <a:off x="4625695" y="930825"/>
                <a:ext cx="3843511" cy="858184"/>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solidFill>
                <a:srgbClr val="9ACCCE"/>
              </a:solidFill>
              <a:ln w="32087" cap="flat">
                <a:noFill/>
                <a:prstDash val="solid"/>
                <a:miter/>
              </a:ln>
            </p:spPr>
            <p:txBody>
              <a:bodyPr rtlCol="0" anchor="ctr"/>
              <a:lstStyle/>
              <a:p>
                <a:endParaRPr lang="en-US" dirty="0"/>
              </a:p>
            </p:txBody>
          </p:sp>
        </p:grpSp>
        <p:sp>
          <p:nvSpPr>
            <p:cNvPr id="16" name="Google Shape;3787;p79">
              <a:extLst>
                <a:ext uri="{FF2B5EF4-FFF2-40B4-BE49-F238E27FC236}">
                  <a16:creationId xmlns:a16="http://schemas.microsoft.com/office/drawing/2014/main" id="{E458F1F5-C693-0E5C-43FE-17407DC32561}"/>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04</a:t>
              </a:r>
              <a:endParaRPr lang="en-US" altLang="en-US" sz="3200" dirty="0">
                <a:latin typeface="Cairo" pitchFamily="2" charset="-78"/>
                <a:cs typeface="Cairo" pitchFamily="2" charset="-78"/>
              </a:endParaRPr>
            </a:p>
          </p:txBody>
        </p:sp>
        <p:sp>
          <p:nvSpPr>
            <p:cNvPr id="17" name="TextBox 16">
              <a:extLst>
                <a:ext uri="{FF2B5EF4-FFF2-40B4-BE49-F238E27FC236}">
                  <a16:creationId xmlns:a16="http://schemas.microsoft.com/office/drawing/2014/main" id="{8F8D0CF3-8A00-3B89-C964-7C8159DAE7C3}"/>
                </a:ext>
              </a:extLst>
            </p:cNvPr>
            <p:cNvSpPr txBox="1"/>
            <p:nvPr/>
          </p:nvSpPr>
          <p:spPr>
            <a:xfrm>
              <a:off x="4259488" y="2397090"/>
              <a:ext cx="2503714"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التحضير الذهني (5 دقائق):</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6" name="TextBox 7">
            <a:extLst>
              <a:ext uri="{FF2B5EF4-FFF2-40B4-BE49-F238E27FC236}">
                <a16:creationId xmlns:a16="http://schemas.microsoft.com/office/drawing/2014/main" id="{91902B18-81D0-E150-D65F-BA7BEB99DAE9}"/>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27" name="Group 1">
            <a:extLst>
              <a:ext uri="{FF2B5EF4-FFF2-40B4-BE49-F238E27FC236}">
                <a16:creationId xmlns:a16="http://schemas.microsoft.com/office/drawing/2014/main" id="{B89C3741-6FD4-FDA1-1034-AD9550798AFC}"/>
              </a:ext>
            </a:extLst>
          </p:cNvPr>
          <p:cNvGrpSpPr/>
          <p:nvPr/>
        </p:nvGrpSpPr>
        <p:grpSpPr>
          <a:xfrm>
            <a:off x="3435650" y="745750"/>
            <a:ext cx="5601418" cy="965135"/>
            <a:chOff x="2611561" y="522813"/>
            <a:chExt cx="7653269" cy="965135"/>
          </a:xfrm>
        </p:grpSpPr>
        <p:grpSp>
          <p:nvGrpSpPr>
            <p:cNvPr id="28" name="Group 2">
              <a:extLst>
                <a:ext uri="{FF2B5EF4-FFF2-40B4-BE49-F238E27FC236}">
                  <a16:creationId xmlns:a16="http://schemas.microsoft.com/office/drawing/2014/main" id="{A3254117-73BC-6D84-18E2-6EFFB84758B3}"/>
                </a:ext>
              </a:extLst>
            </p:cNvPr>
            <p:cNvGrpSpPr/>
            <p:nvPr/>
          </p:nvGrpSpPr>
          <p:grpSpPr>
            <a:xfrm>
              <a:off x="2698136" y="1333654"/>
              <a:ext cx="6957150" cy="154294"/>
              <a:chOff x="2941058" y="1479627"/>
              <a:chExt cx="6957150" cy="154294"/>
            </a:xfrm>
          </p:grpSpPr>
          <p:sp>
            <p:nvSpPr>
              <p:cNvPr id="30" name="Oval 4">
                <a:extLst>
                  <a:ext uri="{FF2B5EF4-FFF2-40B4-BE49-F238E27FC236}">
                    <a16:creationId xmlns:a16="http://schemas.microsoft.com/office/drawing/2014/main" id="{722AEFEC-8740-0F76-E044-AF709DEFE8C5}"/>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31" name="Group 5">
                <a:extLst>
                  <a:ext uri="{FF2B5EF4-FFF2-40B4-BE49-F238E27FC236}">
                    <a16:creationId xmlns:a16="http://schemas.microsoft.com/office/drawing/2014/main" id="{48B38845-7B4B-332A-7119-AF3070846EDF}"/>
                  </a:ext>
                </a:extLst>
              </p:cNvPr>
              <p:cNvGrpSpPr/>
              <p:nvPr/>
            </p:nvGrpSpPr>
            <p:grpSpPr>
              <a:xfrm>
                <a:off x="9256541" y="1479627"/>
                <a:ext cx="641667" cy="154294"/>
                <a:chOff x="9256541" y="1479627"/>
                <a:chExt cx="641667" cy="154294"/>
              </a:xfrm>
              <a:solidFill>
                <a:srgbClr val="627383"/>
              </a:solidFill>
            </p:grpSpPr>
            <p:sp>
              <p:nvSpPr>
                <p:cNvPr id="48" name="Arrow: Striped Right 10">
                  <a:extLst>
                    <a:ext uri="{FF2B5EF4-FFF2-40B4-BE49-F238E27FC236}">
                      <a16:creationId xmlns:a16="http://schemas.microsoft.com/office/drawing/2014/main" id="{FDD43051-0348-6563-0B06-66B40EE6BB1B}"/>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9" name="Arrow: Striped Right 11">
                  <a:extLst>
                    <a:ext uri="{FF2B5EF4-FFF2-40B4-BE49-F238E27FC236}">
                      <a16:creationId xmlns:a16="http://schemas.microsoft.com/office/drawing/2014/main" id="{62CB8645-3979-A738-8687-718DEC31D2DD}"/>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Arrow: Striped Right 12">
                  <a:extLst>
                    <a:ext uri="{FF2B5EF4-FFF2-40B4-BE49-F238E27FC236}">
                      <a16:creationId xmlns:a16="http://schemas.microsoft.com/office/drawing/2014/main" id="{DEA1A680-F82A-F501-9BBD-B1C12F89A20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38" name="Group 6">
                <a:extLst>
                  <a:ext uri="{FF2B5EF4-FFF2-40B4-BE49-F238E27FC236}">
                    <a16:creationId xmlns:a16="http://schemas.microsoft.com/office/drawing/2014/main" id="{F2CCE8B7-A676-8C71-223E-2D669F2B49CA}"/>
                  </a:ext>
                </a:extLst>
              </p:cNvPr>
              <p:cNvGrpSpPr/>
              <p:nvPr/>
            </p:nvGrpSpPr>
            <p:grpSpPr>
              <a:xfrm>
                <a:off x="2941058" y="1479627"/>
                <a:ext cx="641667" cy="154294"/>
                <a:chOff x="9256541" y="1479627"/>
                <a:chExt cx="641667" cy="154294"/>
              </a:xfrm>
              <a:solidFill>
                <a:srgbClr val="627383"/>
              </a:solidFill>
            </p:grpSpPr>
            <p:sp>
              <p:nvSpPr>
                <p:cNvPr id="39" name="Arrow: Striped Right 7">
                  <a:extLst>
                    <a:ext uri="{FF2B5EF4-FFF2-40B4-BE49-F238E27FC236}">
                      <a16:creationId xmlns:a16="http://schemas.microsoft.com/office/drawing/2014/main" id="{CE4B2C67-CAFA-D32A-A758-E12545D76BC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6" name="Arrow: Striped Right 8">
                  <a:extLst>
                    <a:ext uri="{FF2B5EF4-FFF2-40B4-BE49-F238E27FC236}">
                      <a16:creationId xmlns:a16="http://schemas.microsoft.com/office/drawing/2014/main" id="{A5059223-ACF3-8A20-39BC-81CE2370178F}"/>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7" name="Arrow: Striped Right 9">
                  <a:extLst>
                    <a:ext uri="{FF2B5EF4-FFF2-40B4-BE49-F238E27FC236}">
                      <a16:creationId xmlns:a16="http://schemas.microsoft.com/office/drawing/2014/main" id="{6E430402-332D-020C-9FDE-9F047ADD8CBC}"/>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9" name="TextBox 3">
              <a:extLst>
                <a:ext uri="{FF2B5EF4-FFF2-40B4-BE49-F238E27FC236}">
                  <a16:creationId xmlns:a16="http://schemas.microsoft.com/office/drawing/2014/main" id="{31FFF747-7D4E-99D8-560C-5E62570468F8}"/>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الصباح لشحن الطاقة الكاريزمية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77908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475CFE58-86B0-927C-2A92-2D0F4F5D1852}"/>
              </a:ext>
            </a:extLst>
          </p:cNvPr>
          <p:cNvGrpSpPr/>
          <p:nvPr/>
        </p:nvGrpSpPr>
        <p:grpSpPr>
          <a:xfrm>
            <a:off x="4416592" y="4085881"/>
            <a:ext cx="4620476" cy="991964"/>
            <a:chOff x="3785760" y="4640836"/>
            <a:chExt cx="4620476" cy="947448"/>
          </a:xfrm>
        </p:grpSpPr>
        <p:grpSp>
          <p:nvGrpSpPr>
            <p:cNvPr id="41" name="Group 40">
              <a:extLst>
                <a:ext uri="{FF2B5EF4-FFF2-40B4-BE49-F238E27FC236}">
                  <a16:creationId xmlns:a16="http://schemas.microsoft.com/office/drawing/2014/main" id="{54276699-DF00-480F-B912-C9E3858D5ED4}"/>
                </a:ext>
              </a:extLst>
            </p:cNvPr>
            <p:cNvGrpSpPr/>
            <p:nvPr/>
          </p:nvGrpSpPr>
          <p:grpSpPr>
            <a:xfrm flipH="1">
              <a:off x="3785760" y="4640836"/>
              <a:ext cx="4620476" cy="947448"/>
              <a:chOff x="3331026" y="833436"/>
              <a:chExt cx="5138183" cy="1053606"/>
            </a:xfrm>
            <a:solidFill>
              <a:srgbClr val="FFC000"/>
            </a:solidFill>
          </p:grpSpPr>
          <p:sp>
            <p:nvSpPr>
              <p:cNvPr id="44" name="Freeform: Shape 43">
                <a:extLst>
                  <a:ext uri="{FF2B5EF4-FFF2-40B4-BE49-F238E27FC236}">
                    <a16:creationId xmlns:a16="http://schemas.microsoft.com/office/drawing/2014/main" id="{7457A4B7-0773-77DF-672F-47BBFE4B9BE1}"/>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solidFill>
                <a:srgbClr val="FFCC66"/>
              </a:solidFill>
              <a:ln w="32087"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1047C3A1-655E-AF20-3771-D386A0A88E0F}"/>
                  </a:ext>
                </a:extLst>
              </p:cNvPr>
              <p:cNvSpPr/>
              <p:nvPr/>
            </p:nvSpPr>
            <p:spPr>
              <a:xfrm>
                <a:off x="4625698" y="930825"/>
                <a:ext cx="3843511" cy="763725"/>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solidFill>
                <a:srgbClr val="FFCC66"/>
              </a:solidFill>
              <a:ln w="32087" cap="flat">
                <a:noFill/>
                <a:prstDash val="solid"/>
                <a:miter/>
              </a:ln>
            </p:spPr>
            <p:txBody>
              <a:bodyPr rtlCol="0" anchor="ctr"/>
              <a:lstStyle/>
              <a:p>
                <a:endParaRPr lang="en-US" dirty="0"/>
              </a:p>
            </p:txBody>
          </p:sp>
        </p:grpSp>
        <p:sp>
          <p:nvSpPr>
            <p:cNvPr id="42" name="Google Shape;3787;p79">
              <a:extLst>
                <a:ext uri="{FF2B5EF4-FFF2-40B4-BE49-F238E27FC236}">
                  <a16:creationId xmlns:a16="http://schemas.microsoft.com/office/drawing/2014/main" id="{D536A82C-86AE-2462-ADBB-CB0D1C435DCC}"/>
                </a:ext>
              </a:extLst>
            </p:cNvPr>
            <p:cNvSpPr txBox="1">
              <a:spLocks noChangeArrowheads="1"/>
            </p:cNvSpPr>
            <p:nvPr/>
          </p:nvSpPr>
          <p:spPr bwMode="auto">
            <a:xfrm flipH="1">
              <a:off x="7596230" y="4889889"/>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03</a:t>
              </a:r>
              <a:endParaRPr lang="en-US" altLang="en-US" sz="3200" dirty="0">
                <a:latin typeface="Cairo" pitchFamily="2" charset="-78"/>
                <a:cs typeface="Cairo" pitchFamily="2" charset="-78"/>
              </a:endParaRPr>
            </a:p>
          </p:txBody>
        </p:sp>
        <p:sp>
          <p:nvSpPr>
            <p:cNvPr id="43" name="TextBox 42">
              <a:extLst>
                <a:ext uri="{FF2B5EF4-FFF2-40B4-BE49-F238E27FC236}">
                  <a16:creationId xmlns:a16="http://schemas.microsoft.com/office/drawing/2014/main" id="{2D2F9A04-9266-DFBF-7349-2BA788A3421E}"/>
                </a:ext>
              </a:extLst>
            </p:cNvPr>
            <p:cNvSpPr txBox="1"/>
            <p:nvPr/>
          </p:nvSpPr>
          <p:spPr>
            <a:xfrm>
              <a:off x="4077344" y="4771172"/>
              <a:ext cx="2689599" cy="382521"/>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التغذية المناسبة:</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7">
            <a:extLst>
              <a:ext uri="{FF2B5EF4-FFF2-40B4-BE49-F238E27FC236}">
                <a16:creationId xmlns:a16="http://schemas.microsoft.com/office/drawing/2014/main" id="{1F082220-1C71-19D6-BD87-6D9AEB9A1D19}"/>
              </a:ext>
            </a:extLst>
          </p:cNvPr>
          <p:cNvGrpSpPr/>
          <p:nvPr/>
        </p:nvGrpSpPr>
        <p:grpSpPr>
          <a:xfrm>
            <a:off x="4393143" y="2092088"/>
            <a:ext cx="4620476" cy="947448"/>
            <a:chOff x="3785760" y="2122462"/>
            <a:chExt cx="4620476" cy="947448"/>
          </a:xfrm>
        </p:grpSpPr>
        <p:grpSp>
          <p:nvGrpSpPr>
            <p:cNvPr id="19" name="Group 18">
              <a:extLst>
                <a:ext uri="{FF2B5EF4-FFF2-40B4-BE49-F238E27FC236}">
                  <a16:creationId xmlns:a16="http://schemas.microsoft.com/office/drawing/2014/main" id="{AC5F3150-A8CF-B182-E238-107A2F86C4F6}"/>
                </a:ext>
              </a:extLst>
            </p:cNvPr>
            <p:cNvGrpSpPr/>
            <p:nvPr/>
          </p:nvGrpSpPr>
          <p:grpSpPr>
            <a:xfrm flipH="1">
              <a:off x="3785760" y="2122462"/>
              <a:ext cx="4620476" cy="947448"/>
              <a:chOff x="3331026" y="833436"/>
              <a:chExt cx="5138183" cy="1053606"/>
            </a:xfrm>
            <a:solidFill>
              <a:srgbClr val="D2D2D2"/>
            </a:solidFill>
          </p:grpSpPr>
          <p:sp>
            <p:nvSpPr>
              <p:cNvPr id="22" name="Freeform: Shape 21">
                <a:extLst>
                  <a:ext uri="{FF2B5EF4-FFF2-40B4-BE49-F238E27FC236}">
                    <a16:creationId xmlns:a16="http://schemas.microsoft.com/office/drawing/2014/main" id="{AEAED6E5-67AF-7EEC-9B1C-42F78A08154F}"/>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1CBEC586-FABD-EDD7-9B72-E5D6757D0C65}"/>
                  </a:ext>
                </a:extLst>
              </p:cNvPr>
              <p:cNvSpPr/>
              <p:nvPr/>
            </p:nvSpPr>
            <p:spPr>
              <a:xfrm>
                <a:off x="4625698" y="930823"/>
                <a:ext cx="3843511" cy="858185"/>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20" name="Google Shape;3787;p79">
              <a:extLst>
                <a:ext uri="{FF2B5EF4-FFF2-40B4-BE49-F238E27FC236}">
                  <a16:creationId xmlns:a16="http://schemas.microsoft.com/office/drawing/2014/main" id="{1A5493F9-709A-B8AF-BE67-5CDA49D8B83D}"/>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01</a:t>
              </a:r>
              <a:endParaRPr lang="en-US" altLang="en-US" sz="3200" dirty="0">
                <a:latin typeface="Cairo" pitchFamily="2" charset="-78"/>
                <a:cs typeface="Cairo" pitchFamily="2" charset="-78"/>
              </a:endParaRPr>
            </a:p>
          </p:txBody>
        </p:sp>
        <p:sp>
          <p:nvSpPr>
            <p:cNvPr id="21" name="TextBox 20">
              <a:extLst>
                <a:ext uri="{FF2B5EF4-FFF2-40B4-BE49-F238E27FC236}">
                  <a16:creationId xmlns:a16="http://schemas.microsoft.com/office/drawing/2014/main" id="{03A0CCB8-8B1B-8C2A-C33B-AA6BCE3F0945}"/>
                </a:ext>
              </a:extLst>
            </p:cNvPr>
            <p:cNvSpPr txBox="1"/>
            <p:nvPr/>
          </p:nvSpPr>
          <p:spPr>
            <a:xfrm>
              <a:off x="4020035" y="2397090"/>
              <a:ext cx="2743167"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التأمل والصلاة (5 دقائق): </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32" name="Group 31">
            <a:extLst>
              <a:ext uri="{FF2B5EF4-FFF2-40B4-BE49-F238E27FC236}">
                <a16:creationId xmlns:a16="http://schemas.microsoft.com/office/drawing/2014/main" id="{C35114D2-67FC-22FE-C5AB-3C3BCF10F139}"/>
              </a:ext>
            </a:extLst>
          </p:cNvPr>
          <p:cNvGrpSpPr/>
          <p:nvPr/>
        </p:nvGrpSpPr>
        <p:grpSpPr>
          <a:xfrm>
            <a:off x="3185509" y="3138433"/>
            <a:ext cx="4638066" cy="947448"/>
            <a:chOff x="3785764" y="3381649"/>
            <a:chExt cx="4638066" cy="947448"/>
          </a:xfrm>
        </p:grpSpPr>
        <p:grpSp>
          <p:nvGrpSpPr>
            <p:cNvPr id="33" name="Group 32">
              <a:extLst>
                <a:ext uri="{FF2B5EF4-FFF2-40B4-BE49-F238E27FC236}">
                  <a16:creationId xmlns:a16="http://schemas.microsoft.com/office/drawing/2014/main" id="{9571452E-A5D6-509E-ACBB-657B03409D44}"/>
                </a:ext>
              </a:extLst>
            </p:cNvPr>
            <p:cNvGrpSpPr/>
            <p:nvPr/>
          </p:nvGrpSpPr>
          <p:grpSpPr>
            <a:xfrm>
              <a:off x="3785764" y="3381649"/>
              <a:ext cx="4638066" cy="947448"/>
              <a:chOff x="3331026" y="833436"/>
              <a:chExt cx="5157744" cy="1053606"/>
            </a:xfrm>
            <a:solidFill>
              <a:srgbClr val="50A3A7"/>
            </a:solidFill>
          </p:grpSpPr>
          <p:sp>
            <p:nvSpPr>
              <p:cNvPr id="36" name="Freeform: Shape 35">
                <a:extLst>
                  <a:ext uri="{FF2B5EF4-FFF2-40B4-BE49-F238E27FC236}">
                    <a16:creationId xmlns:a16="http://schemas.microsoft.com/office/drawing/2014/main" id="{59889C9E-AA61-27FB-FEFF-068FC553722B}"/>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grpFill/>
              <a:ln w="32087"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B8C4AEDA-CBE6-8890-D0D7-D46C92C8FBED}"/>
                  </a:ext>
                </a:extLst>
              </p:cNvPr>
              <p:cNvSpPr/>
              <p:nvPr/>
            </p:nvSpPr>
            <p:spPr>
              <a:xfrm>
                <a:off x="4645259" y="851795"/>
                <a:ext cx="3843511" cy="869680"/>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grpFill/>
              <a:ln w="32087" cap="flat">
                <a:noFill/>
                <a:prstDash val="solid"/>
                <a:miter/>
              </a:ln>
            </p:spPr>
            <p:txBody>
              <a:bodyPr rtlCol="0" anchor="ctr"/>
              <a:lstStyle/>
              <a:p>
                <a:endParaRPr lang="en-US" dirty="0"/>
              </a:p>
            </p:txBody>
          </p:sp>
        </p:grpSp>
        <p:sp>
          <p:nvSpPr>
            <p:cNvPr id="34" name="Google Shape;3787;p79">
              <a:extLst>
                <a:ext uri="{FF2B5EF4-FFF2-40B4-BE49-F238E27FC236}">
                  <a16:creationId xmlns:a16="http://schemas.microsoft.com/office/drawing/2014/main" id="{EDF5BE7A-9C6C-9A0D-AD1A-893246E9136B}"/>
                </a:ext>
              </a:extLst>
            </p:cNvPr>
            <p:cNvSpPr txBox="1">
              <a:spLocks noChangeArrowheads="1"/>
            </p:cNvSpPr>
            <p:nvPr/>
          </p:nvSpPr>
          <p:spPr bwMode="auto">
            <a:xfrm flipH="1">
              <a:off x="3904374" y="3580090"/>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chemeClr val="bg1"/>
                  </a:solidFill>
                  <a:latin typeface="Cairo" pitchFamily="2" charset="-78"/>
                  <a:cs typeface="Cairo" pitchFamily="2" charset="-78"/>
                  <a:sym typeface="Montserrat" panose="02000505000000020004" pitchFamily="2" charset="0"/>
                </a:rPr>
                <a:t>02</a:t>
              </a:r>
              <a:endParaRPr lang="en-US" altLang="en-US" sz="3200" dirty="0">
                <a:solidFill>
                  <a:schemeClr val="bg1"/>
                </a:solidFill>
                <a:latin typeface="Cairo" pitchFamily="2" charset="-78"/>
                <a:cs typeface="Cairo" pitchFamily="2" charset="-78"/>
              </a:endParaRPr>
            </a:p>
          </p:txBody>
        </p:sp>
        <p:sp>
          <p:nvSpPr>
            <p:cNvPr id="35" name="TextBox 34">
              <a:extLst>
                <a:ext uri="{FF2B5EF4-FFF2-40B4-BE49-F238E27FC236}">
                  <a16:creationId xmlns:a16="http://schemas.microsoft.com/office/drawing/2014/main" id="{5EE91F4C-F187-D9C6-7AA8-4E047A180F1C}"/>
                </a:ext>
              </a:extLst>
            </p:cNvPr>
            <p:cNvSpPr txBox="1"/>
            <p:nvPr/>
          </p:nvSpPr>
          <p:spPr>
            <a:xfrm>
              <a:off x="5096054" y="3461169"/>
              <a:ext cx="3199300" cy="400494"/>
            </a:xfrm>
            <a:prstGeom prst="rect">
              <a:avLst/>
            </a:prstGeom>
            <a:noFill/>
          </p:spPr>
          <p:txBody>
            <a:bodyPr wrap="square">
              <a:spAutoFit/>
            </a:bodyPr>
            <a:lstStyle/>
            <a:p>
              <a:pPr algn="ctr" rtl="1">
                <a:lnSpc>
                  <a:spcPct val="115000"/>
                </a:lnSpc>
              </a:pPr>
              <a:r>
                <a:rPr lang="ar-EG"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التمارين الجسدية (10 دقائق):</a:t>
              </a:r>
              <a:endParaRPr lang="en-US"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46" name="Group 45">
            <a:extLst>
              <a:ext uri="{FF2B5EF4-FFF2-40B4-BE49-F238E27FC236}">
                <a16:creationId xmlns:a16="http://schemas.microsoft.com/office/drawing/2014/main" id="{21D9958A-ABA2-2EB0-6A5A-CFCAD3D4031F}"/>
              </a:ext>
            </a:extLst>
          </p:cNvPr>
          <p:cNvGrpSpPr/>
          <p:nvPr/>
        </p:nvGrpSpPr>
        <p:grpSpPr>
          <a:xfrm flipH="1">
            <a:off x="3185511" y="5010171"/>
            <a:ext cx="4620473" cy="1749860"/>
            <a:chOff x="3785763" y="2122462"/>
            <a:chExt cx="4620473" cy="1749860"/>
          </a:xfrm>
        </p:grpSpPr>
        <p:grpSp>
          <p:nvGrpSpPr>
            <p:cNvPr id="47" name="Group 46">
              <a:extLst>
                <a:ext uri="{FF2B5EF4-FFF2-40B4-BE49-F238E27FC236}">
                  <a16:creationId xmlns:a16="http://schemas.microsoft.com/office/drawing/2014/main" id="{F99DA2CE-401E-02DB-E91A-B5A0AE2ECF2A}"/>
                </a:ext>
              </a:extLst>
            </p:cNvPr>
            <p:cNvGrpSpPr/>
            <p:nvPr/>
          </p:nvGrpSpPr>
          <p:grpSpPr>
            <a:xfrm flipH="1">
              <a:off x="3785763" y="2122462"/>
              <a:ext cx="4620473" cy="1749860"/>
              <a:chOff x="3331026" y="833436"/>
              <a:chExt cx="5138180" cy="1945926"/>
            </a:xfrm>
            <a:solidFill>
              <a:srgbClr val="D2D2D2"/>
            </a:solidFill>
          </p:grpSpPr>
          <p:sp>
            <p:nvSpPr>
              <p:cNvPr id="50" name="Freeform: Shape 49">
                <a:extLst>
                  <a:ext uri="{FF2B5EF4-FFF2-40B4-BE49-F238E27FC236}">
                    <a16:creationId xmlns:a16="http://schemas.microsoft.com/office/drawing/2014/main" id="{1AB877EF-5F02-9ABA-67CA-350D4A71170F}"/>
                  </a:ext>
                </a:extLst>
              </p:cNvPr>
              <p:cNvSpPr/>
              <p:nvPr/>
            </p:nvSpPr>
            <p:spPr>
              <a:xfrm>
                <a:off x="3331026" y="833436"/>
                <a:ext cx="1053606" cy="1053606"/>
              </a:xfrm>
              <a:custGeom>
                <a:avLst/>
                <a:gdLst>
                  <a:gd name="connsiteX0" fmla="*/ 526803 w 1053606"/>
                  <a:gd name="connsiteY0" fmla="*/ 0 h 1053606"/>
                  <a:gd name="connsiteX1" fmla="*/ 0 w 1053606"/>
                  <a:gd name="connsiteY1" fmla="*/ 526803 h 1053606"/>
                  <a:gd name="connsiteX2" fmla="*/ 526803 w 1053606"/>
                  <a:gd name="connsiteY2" fmla="*/ 1053607 h 1053606"/>
                  <a:gd name="connsiteX3" fmla="*/ 1053607 w 1053606"/>
                  <a:gd name="connsiteY3" fmla="*/ 526803 h 1053606"/>
                  <a:gd name="connsiteX4" fmla="*/ 526803 w 1053606"/>
                  <a:gd name="connsiteY4" fmla="*/ 0 h 1053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606" h="1053606">
                    <a:moveTo>
                      <a:pt x="526803" y="0"/>
                    </a:moveTo>
                    <a:cubicBezTo>
                      <a:pt x="235921" y="0"/>
                      <a:pt x="0" y="235921"/>
                      <a:pt x="0" y="526803"/>
                    </a:cubicBezTo>
                    <a:cubicBezTo>
                      <a:pt x="0" y="817686"/>
                      <a:pt x="235921" y="1053607"/>
                      <a:pt x="526803" y="1053607"/>
                    </a:cubicBezTo>
                    <a:cubicBezTo>
                      <a:pt x="817686" y="1053607"/>
                      <a:pt x="1053607" y="817686"/>
                      <a:pt x="1053607" y="526803"/>
                    </a:cubicBezTo>
                    <a:cubicBezTo>
                      <a:pt x="1053607" y="235921"/>
                      <a:pt x="817686" y="0"/>
                      <a:pt x="526803" y="0"/>
                    </a:cubicBezTo>
                    <a:close/>
                  </a:path>
                </a:pathLst>
              </a:custGeom>
              <a:solidFill>
                <a:srgbClr val="9ACCCE"/>
              </a:solidFill>
              <a:ln w="32087" cap="flat">
                <a:noFill/>
                <a:prstDash val="solid"/>
                <a:miter/>
              </a:ln>
            </p:spPr>
            <p:txBody>
              <a:bodyPr rtlCol="0" anchor="ctr"/>
              <a:lstStyle/>
              <a:p>
                <a:endParaRPr lang="en-US" dirty="0"/>
              </a:p>
            </p:txBody>
          </p:sp>
          <p:sp>
            <p:nvSpPr>
              <p:cNvPr id="51" name="Freeform: Shape 50">
                <a:extLst>
                  <a:ext uri="{FF2B5EF4-FFF2-40B4-BE49-F238E27FC236}">
                    <a16:creationId xmlns:a16="http://schemas.microsoft.com/office/drawing/2014/main" id="{7B4E9478-CB05-B644-2E0A-BA43827763BE}"/>
                  </a:ext>
                </a:extLst>
              </p:cNvPr>
              <p:cNvSpPr/>
              <p:nvPr/>
            </p:nvSpPr>
            <p:spPr>
              <a:xfrm>
                <a:off x="4625695" y="930825"/>
                <a:ext cx="3843511" cy="1848537"/>
              </a:xfrm>
              <a:custGeom>
                <a:avLst/>
                <a:gdLst>
                  <a:gd name="connsiteX0" fmla="*/ 429093 w 3843511"/>
                  <a:gd name="connsiteY0" fmla="*/ 0 h 858184"/>
                  <a:gd name="connsiteX1" fmla="*/ 3414419 w 3843511"/>
                  <a:gd name="connsiteY1" fmla="*/ 0 h 858184"/>
                  <a:gd name="connsiteX2" fmla="*/ 3843511 w 3843511"/>
                  <a:gd name="connsiteY2" fmla="*/ 429092 h 858184"/>
                  <a:gd name="connsiteX3" fmla="*/ 3843511 w 3843511"/>
                  <a:gd name="connsiteY3" fmla="*/ 429092 h 858184"/>
                  <a:gd name="connsiteX4" fmla="*/ 3414419 w 3843511"/>
                  <a:gd name="connsiteY4" fmla="*/ 858185 h 858184"/>
                  <a:gd name="connsiteX5" fmla="*/ 429093 w 3843511"/>
                  <a:gd name="connsiteY5" fmla="*/ 858185 h 858184"/>
                  <a:gd name="connsiteX6" fmla="*/ 0 w 3843511"/>
                  <a:gd name="connsiteY6" fmla="*/ 429092 h 858184"/>
                  <a:gd name="connsiteX7" fmla="*/ 0 w 3843511"/>
                  <a:gd name="connsiteY7" fmla="*/ 429092 h 858184"/>
                  <a:gd name="connsiteX8" fmla="*/ 429093 w 3843511"/>
                  <a:gd name="connsiteY8" fmla="*/ 0 h 8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43511" h="858184">
                    <a:moveTo>
                      <a:pt x="429093" y="0"/>
                    </a:moveTo>
                    <a:lnTo>
                      <a:pt x="3414419" y="0"/>
                    </a:lnTo>
                    <a:cubicBezTo>
                      <a:pt x="3651304" y="0"/>
                      <a:pt x="3843511" y="192208"/>
                      <a:pt x="3843511" y="429092"/>
                    </a:cubicBezTo>
                    <a:lnTo>
                      <a:pt x="3843511" y="429092"/>
                    </a:lnTo>
                    <a:cubicBezTo>
                      <a:pt x="3843511" y="665977"/>
                      <a:pt x="3651304" y="858185"/>
                      <a:pt x="3414419" y="858185"/>
                    </a:cubicBezTo>
                    <a:lnTo>
                      <a:pt x="429093" y="858185"/>
                    </a:lnTo>
                    <a:cubicBezTo>
                      <a:pt x="192208" y="858185"/>
                      <a:pt x="0" y="665977"/>
                      <a:pt x="0" y="429092"/>
                    </a:cubicBezTo>
                    <a:lnTo>
                      <a:pt x="0" y="429092"/>
                    </a:lnTo>
                    <a:cubicBezTo>
                      <a:pt x="0" y="192208"/>
                      <a:pt x="192208" y="0"/>
                      <a:pt x="429093" y="0"/>
                    </a:cubicBezTo>
                    <a:close/>
                  </a:path>
                </a:pathLst>
              </a:custGeom>
              <a:solidFill>
                <a:srgbClr val="9ACCCE"/>
              </a:solidFill>
              <a:ln w="32087" cap="flat">
                <a:noFill/>
                <a:prstDash val="solid"/>
                <a:miter/>
              </a:ln>
            </p:spPr>
            <p:txBody>
              <a:bodyPr rtlCol="0" anchor="ctr"/>
              <a:lstStyle/>
              <a:p>
                <a:endParaRPr lang="en-US" dirty="0"/>
              </a:p>
            </p:txBody>
          </p:sp>
        </p:grpSp>
        <p:sp>
          <p:nvSpPr>
            <p:cNvPr id="48" name="Google Shape;3787;p79">
              <a:extLst>
                <a:ext uri="{FF2B5EF4-FFF2-40B4-BE49-F238E27FC236}">
                  <a16:creationId xmlns:a16="http://schemas.microsoft.com/office/drawing/2014/main" id="{E458F1F5-C693-0E5C-43FE-17407DC32561}"/>
                </a:ext>
              </a:extLst>
            </p:cNvPr>
            <p:cNvSpPr txBox="1">
              <a:spLocks noChangeArrowheads="1"/>
            </p:cNvSpPr>
            <p:nvPr/>
          </p:nvSpPr>
          <p:spPr bwMode="auto">
            <a:xfrm flipH="1">
              <a:off x="7596230" y="2304422"/>
              <a:ext cx="667476" cy="66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746F6D"/>
                </a:buClr>
                <a:buSzPts val="5600"/>
                <a:buFont typeface="Montserrat" panose="02000505000000020004" pitchFamily="2" charset="0"/>
                <a:buNone/>
              </a:pPr>
              <a:r>
                <a:rPr lang="en-US" altLang="en-US" sz="3200" b="1" dirty="0">
                  <a:solidFill>
                    <a:srgbClr val="746F6D"/>
                  </a:solidFill>
                  <a:latin typeface="Cairo" pitchFamily="2" charset="-78"/>
                  <a:cs typeface="Cairo" pitchFamily="2" charset="-78"/>
                  <a:sym typeface="Montserrat" panose="02000505000000020004" pitchFamily="2" charset="0"/>
                </a:rPr>
                <a:t>04</a:t>
              </a:r>
              <a:endParaRPr lang="en-US" altLang="en-US" sz="3200" dirty="0">
                <a:latin typeface="Cairo" pitchFamily="2" charset="-78"/>
                <a:cs typeface="Cairo" pitchFamily="2" charset="-78"/>
              </a:endParaRPr>
            </a:p>
          </p:txBody>
        </p:sp>
        <p:sp>
          <p:nvSpPr>
            <p:cNvPr id="49" name="TextBox 48">
              <a:extLst>
                <a:ext uri="{FF2B5EF4-FFF2-40B4-BE49-F238E27FC236}">
                  <a16:creationId xmlns:a16="http://schemas.microsoft.com/office/drawing/2014/main" id="{8F8D0CF3-8A00-3B89-C964-7C8159DAE7C3}"/>
                </a:ext>
              </a:extLst>
            </p:cNvPr>
            <p:cNvSpPr txBox="1"/>
            <p:nvPr/>
          </p:nvSpPr>
          <p:spPr>
            <a:xfrm>
              <a:off x="4259488" y="2397090"/>
              <a:ext cx="2503714" cy="400494"/>
            </a:xfrm>
            <a:prstGeom prst="rect">
              <a:avLst/>
            </a:prstGeom>
            <a:noFill/>
          </p:spPr>
          <p:txBody>
            <a:bodyPr wrap="square">
              <a:spAutoFit/>
            </a:bodyPr>
            <a:lstStyle/>
            <a:p>
              <a:pPr algn="ctr" rtl="1">
                <a:lnSpc>
                  <a:spcPct val="115000"/>
                </a:lnSpc>
              </a:pPr>
              <a:r>
                <a:rPr lang="ar-EG" b="1" dirty="0">
                  <a:latin typeface="Times New Roman" panose="02020603050405020304" pitchFamily="18" charset="0"/>
                  <a:ea typeface="Calibri" panose="020F0502020204030204" pitchFamily="34" charset="0"/>
                  <a:cs typeface="Adobe Arabic" panose="02040503050201020203" pitchFamily="18" charset="-78"/>
                </a:rPr>
                <a:t>التحضير الذهني (5 دقائق):</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7" name="TextBox 26">
            <a:extLst>
              <a:ext uri="{FF2B5EF4-FFF2-40B4-BE49-F238E27FC236}">
                <a16:creationId xmlns:a16="http://schemas.microsoft.com/office/drawing/2014/main" id="{451F5947-F6BA-37E5-01E6-82F54AC7E48F}"/>
              </a:ext>
            </a:extLst>
          </p:cNvPr>
          <p:cNvSpPr txBox="1"/>
          <p:nvPr/>
        </p:nvSpPr>
        <p:spPr>
          <a:xfrm>
            <a:off x="4622213" y="5604011"/>
            <a:ext cx="3045011" cy="1037592"/>
          </a:xfrm>
          <a:prstGeom prst="rect">
            <a:avLst/>
          </a:prstGeom>
          <a:noFill/>
        </p:spPr>
        <p:txBody>
          <a:bodyPr wrap="square">
            <a:spAutoFit/>
          </a:bodyPr>
          <a:lstStyle/>
          <a:p>
            <a:pPr algn="ctr">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 - التصور الإيجابي للنجاح.</a:t>
            </a:r>
          </a:p>
          <a:p>
            <a:pPr algn="ctr">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   - مراجعة الأهداف اليومية.</a:t>
            </a:r>
          </a:p>
          <a:p>
            <a:pPr algn="ctr">
              <a:lnSpc>
                <a:spcPct val="115000"/>
              </a:lnSpc>
            </a:pPr>
            <a:r>
              <a:rPr lang="ar-SA" b="1" dirty="0">
                <a:latin typeface="Times New Roman" panose="02020603050405020304" pitchFamily="18" charset="0"/>
                <a:ea typeface="Calibri" panose="020F0502020204030204" pitchFamily="34" charset="0"/>
                <a:cs typeface="Adobe Arabic" panose="02040503050201020203" pitchFamily="18" charset="-78"/>
              </a:rPr>
              <a:t>   - كتابة ثلاثة أمور ممتنّ لها.</a:t>
            </a:r>
            <a:endParaRPr lang="en-US" b="1" dirty="0">
              <a:latin typeface="Times New Roman" panose="02020603050405020304" pitchFamily="18" charset="0"/>
              <a:ea typeface="Calibri" panose="020F0502020204030204" pitchFamily="34" charset="0"/>
              <a:cs typeface="Adobe Arabic" panose="02040503050201020203" pitchFamily="18" charset="-78"/>
            </a:endParaRPr>
          </a:p>
        </p:txBody>
      </p:sp>
      <p:sp>
        <p:nvSpPr>
          <p:cNvPr id="14" name="TextBox 7">
            <a:extLst>
              <a:ext uri="{FF2B5EF4-FFF2-40B4-BE49-F238E27FC236}">
                <a16:creationId xmlns:a16="http://schemas.microsoft.com/office/drawing/2014/main" id="{21B70387-81A8-61DC-629A-416BD5EC6AB9}"/>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1">
            <a:extLst>
              <a:ext uri="{FF2B5EF4-FFF2-40B4-BE49-F238E27FC236}">
                <a16:creationId xmlns:a16="http://schemas.microsoft.com/office/drawing/2014/main" id="{23776583-F6D9-4B1D-0FDB-D0E01C62578C}"/>
              </a:ext>
            </a:extLst>
          </p:cNvPr>
          <p:cNvGrpSpPr/>
          <p:nvPr/>
        </p:nvGrpSpPr>
        <p:grpSpPr>
          <a:xfrm>
            <a:off x="3811088" y="766708"/>
            <a:ext cx="5601418" cy="965135"/>
            <a:chOff x="2611561" y="522813"/>
            <a:chExt cx="7653269" cy="965135"/>
          </a:xfrm>
        </p:grpSpPr>
        <p:grpSp>
          <p:nvGrpSpPr>
            <p:cNvPr id="16" name="Group 2">
              <a:extLst>
                <a:ext uri="{FF2B5EF4-FFF2-40B4-BE49-F238E27FC236}">
                  <a16:creationId xmlns:a16="http://schemas.microsoft.com/office/drawing/2014/main" id="{7A8F9F0A-462D-672D-2650-D8C37DD8DD20}"/>
                </a:ext>
              </a:extLst>
            </p:cNvPr>
            <p:cNvGrpSpPr/>
            <p:nvPr/>
          </p:nvGrpSpPr>
          <p:grpSpPr>
            <a:xfrm>
              <a:off x="2698136" y="1333654"/>
              <a:ext cx="6957150" cy="154294"/>
              <a:chOff x="2941058" y="1479627"/>
              <a:chExt cx="6957150" cy="154294"/>
            </a:xfrm>
          </p:grpSpPr>
          <p:sp>
            <p:nvSpPr>
              <p:cNvPr id="24" name="Oval 4">
                <a:extLst>
                  <a:ext uri="{FF2B5EF4-FFF2-40B4-BE49-F238E27FC236}">
                    <a16:creationId xmlns:a16="http://schemas.microsoft.com/office/drawing/2014/main" id="{A4EB7A82-DEDE-D0A9-BA3F-0EC2F0F3457C}"/>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5" name="Group 5">
                <a:extLst>
                  <a:ext uri="{FF2B5EF4-FFF2-40B4-BE49-F238E27FC236}">
                    <a16:creationId xmlns:a16="http://schemas.microsoft.com/office/drawing/2014/main" id="{6EFC2BB7-F157-E3EF-77A6-D0DD3C41B866}"/>
                  </a:ext>
                </a:extLst>
              </p:cNvPr>
              <p:cNvGrpSpPr/>
              <p:nvPr/>
            </p:nvGrpSpPr>
            <p:grpSpPr>
              <a:xfrm>
                <a:off x="9256541" y="1479627"/>
                <a:ext cx="641667" cy="154294"/>
                <a:chOff x="9256541" y="1479627"/>
                <a:chExt cx="641667" cy="154294"/>
              </a:xfrm>
              <a:solidFill>
                <a:srgbClr val="627383"/>
              </a:solidFill>
            </p:grpSpPr>
            <p:sp>
              <p:nvSpPr>
                <p:cNvPr id="31" name="Arrow: Striped Right 10">
                  <a:extLst>
                    <a:ext uri="{FF2B5EF4-FFF2-40B4-BE49-F238E27FC236}">
                      <a16:creationId xmlns:a16="http://schemas.microsoft.com/office/drawing/2014/main" id="{C63A7D36-2190-ADB8-CCA1-290A74ECB41D}"/>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8" name="Arrow: Striped Right 11">
                  <a:extLst>
                    <a:ext uri="{FF2B5EF4-FFF2-40B4-BE49-F238E27FC236}">
                      <a16:creationId xmlns:a16="http://schemas.microsoft.com/office/drawing/2014/main" id="{38C484DC-A10E-A635-88EE-9B856088F2B6}"/>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9" name="Arrow: Striped Right 12">
                  <a:extLst>
                    <a:ext uri="{FF2B5EF4-FFF2-40B4-BE49-F238E27FC236}">
                      <a16:creationId xmlns:a16="http://schemas.microsoft.com/office/drawing/2014/main" id="{E3DE9C39-5A52-436D-321B-7F68FDAA3480}"/>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6" name="Group 6">
                <a:extLst>
                  <a:ext uri="{FF2B5EF4-FFF2-40B4-BE49-F238E27FC236}">
                    <a16:creationId xmlns:a16="http://schemas.microsoft.com/office/drawing/2014/main" id="{D118931C-90FD-A54C-2CAA-CA3C52428228}"/>
                  </a:ext>
                </a:extLst>
              </p:cNvPr>
              <p:cNvGrpSpPr/>
              <p:nvPr/>
            </p:nvGrpSpPr>
            <p:grpSpPr>
              <a:xfrm>
                <a:off x="2941058" y="1479627"/>
                <a:ext cx="641667" cy="154294"/>
                <a:chOff x="9256541" y="1479627"/>
                <a:chExt cx="641667" cy="154294"/>
              </a:xfrm>
              <a:solidFill>
                <a:srgbClr val="627383"/>
              </a:solidFill>
            </p:grpSpPr>
            <p:sp>
              <p:nvSpPr>
                <p:cNvPr id="28" name="Arrow: Striped Right 7">
                  <a:extLst>
                    <a:ext uri="{FF2B5EF4-FFF2-40B4-BE49-F238E27FC236}">
                      <a16:creationId xmlns:a16="http://schemas.microsoft.com/office/drawing/2014/main" id="{C6EC382E-0AB0-9728-E51A-DFFD9CAFE6BF}"/>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8">
                  <a:extLst>
                    <a:ext uri="{FF2B5EF4-FFF2-40B4-BE49-F238E27FC236}">
                      <a16:creationId xmlns:a16="http://schemas.microsoft.com/office/drawing/2014/main" id="{C4471023-824D-10F7-0135-358F755C6A3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9">
                  <a:extLst>
                    <a:ext uri="{FF2B5EF4-FFF2-40B4-BE49-F238E27FC236}">
                      <a16:creationId xmlns:a16="http://schemas.microsoft.com/office/drawing/2014/main" id="{8E84492E-3393-B3D7-0169-6F49473EEF6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17" name="TextBox 3">
              <a:extLst>
                <a:ext uri="{FF2B5EF4-FFF2-40B4-BE49-F238E27FC236}">
                  <a16:creationId xmlns:a16="http://schemas.microsoft.com/office/drawing/2014/main" id="{90047784-BB00-210E-AC09-AEABCD0C00B8}"/>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الصباح لشحن الطاقة الكاريزمية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1467665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C9977-45C9-7EC2-7C19-A3E3781E2FE2}"/>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803373C1-4BD4-B28E-AED4-90EC682705AF}"/>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BCEC8B6F-43CE-1C0A-F3F2-8CC412ADD9A9}"/>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5918E36B-8B7D-1CC7-805C-C831D7A1C320}"/>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153656B8-6A86-2D9D-7119-AA9602BEBA22}"/>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D2F4A0ED-0733-101B-804E-64CD480E467F}"/>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9CADDED8-23F2-C1D8-1CB3-8B0F429961D7}"/>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6F2F7D01-EE3C-5D32-B576-31CBFEE2878E}"/>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5C72BC9D-73AF-9A03-4977-435C56431D45}"/>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4895FE2E-D430-F25F-2043-FB1B81C523A5}"/>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604E1EB4-32C5-844E-093C-05AB51E1391B}"/>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7F176E59-995E-4F90-FC9A-A22964C02BEE}"/>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77FC30E8-789A-614D-779E-11044C8A43AE}"/>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1E06223A-FAC9-CC60-600E-87859DDE438C}"/>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استراتيجيات الحفاظ على الطاقة خلال اليوم</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2" name="مجموعة 31">
            <a:extLst>
              <a:ext uri="{FF2B5EF4-FFF2-40B4-BE49-F238E27FC236}">
                <a16:creationId xmlns:a16="http://schemas.microsoft.com/office/drawing/2014/main" id="{9C964191-238A-0D47-2D2B-94FEE1C8408B}"/>
              </a:ext>
            </a:extLst>
          </p:cNvPr>
          <p:cNvGrpSpPr/>
          <p:nvPr/>
        </p:nvGrpSpPr>
        <p:grpSpPr>
          <a:xfrm>
            <a:off x="7266772" y="2494565"/>
            <a:ext cx="3119171" cy="3119171"/>
            <a:chOff x="7266770" y="2494563"/>
            <a:chExt cx="3119171" cy="3119171"/>
          </a:xfrm>
        </p:grpSpPr>
        <p:grpSp>
          <p:nvGrpSpPr>
            <p:cNvPr id="15" name="Group 4">
              <a:extLst>
                <a:ext uri="{FF2B5EF4-FFF2-40B4-BE49-F238E27FC236}">
                  <a16:creationId xmlns:a16="http://schemas.microsoft.com/office/drawing/2014/main" id="{E6292DB5-1187-0B6D-4023-ED67C3057AE3}"/>
                </a:ext>
              </a:extLst>
            </p:cNvPr>
            <p:cNvGrpSpPr/>
            <p:nvPr/>
          </p:nvGrpSpPr>
          <p:grpSpPr>
            <a:xfrm>
              <a:off x="7266770" y="2494563"/>
              <a:ext cx="3119171" cy="3119171"/>
              <a:chOff x="0" y="0"/>
              <a:chExt cx="812800" cy="812800"/>
            </a:xfrm>
          </p:grpSpPr>
          <p:sp>
            <p:nvSpPr>
              <p:cNvPr id="16" name="Freeform 5">
                <a:extLst>
                  <a:ext uri="{FF2B5EF4-FFF2-40B4-BE49-F238E27FC236}">
                    <a16:creationId xmlns:a16="http://schemas.microsoft.com/office/drawing/2014/main" id="{0A5F386D-8167-E860-EEAE-55241B1C7E7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87255"/>
              </a:solidFill>
            </p:spPr>
            <p:txBody>
              <a:bodyPr/>
              <a:lstStyle/>
              <a:p>
                <a:endParaRPr lang="fr-FR" sz="1200"/>
              </a:p>
            </p:txBody>
          </p:sp>
          <p:sp>
            <p:nvSpPr>
              <p:cNvPr id="17" name="TextBox 6">
                <a:extLst>
                  <a:ext uri="{FF2B5EF4-FFF2-40B4-BE49-F238E27FC236}">
                    <a16:creationId xmlns:a16="http://schemas.microsoft.com/office/drawing/2014/main" id="{DC09BA8C-5F4E-E200-9331-88F311D1CCAC}"/>
                  </a:ext>
                </a:extLst>
              </p:cNvPr>
              <p:cNvSpPr txBox="1"/>
              <p:nvPr/>
            </p:nvSpPr>
            <p:spPr>
              <a:xfrm>
                <a:off x="76200" y="38100"/>
                <a:ext cx="660400" cy="698500"/>
              </a:xfrm>
              <a:prstGeom prst="rect">
                <a:avLst/>
              </a:prstGeom>
            </p:spPr>
            <p:txBody>
              <a:bodyPr lIns="33867" tIns="33867" rIns="33867" bIns="33867" rtlCol="0" anchor="ctr"/>
              <a:lstStyle/>
              <a:p>
                <a:pPr algn="ctr">
                  <a:lnSpc>
                    <a:spcPts val="1773"/>
                  </a:lnSpc>
                </a:pPr>
                <a:endParaRPr sz="1200"/>
              </a:p>
            </p:txBody>
          </p:sp>
        </p:grpSp>
        <p:sp>
          <p:nvSpPr>
            <p:cNvPr id="24" name="TextBox 17">
              <a:extLst>
                <a:ext uri="{FF2B5EF4-FFF2-40B4-BE49-F238E27FC236}">
                  <a16:creationId xmlns:a16="http://schemas.microsoft.com/office/drawing/2014/main" id="{619BE4A8-196B-70A0-5021-34B632C3634B}"/>
                </a:ext>
              </a:extLst>
            </p:cNvPr>
            <p:cNvSpPr txBox="1"/>
            <p:nvPr/>
          </p:nvSpPr>
          <p:spPr>
            <a:xfrm>
              <a:off x="7441915" y="3185350"/>
              <a:ext cx="2321992" cy="436017"/>
            </a:xfrm>
            <a:prstGeom prst="rect">
              <a:avLst/>
            </a:prstGeom>
          </p:spPr>
          <p:txBody>
            <a:bodyPr lIns="0" tIns="0" rIns="0" bIns="0" rtlCol="0" anchor="t">
              <a:spAutoFit/>
            </a:bodyPr>
            <a:lstStyle/>
            <a:p>
              <a:pPr algn="r" rtl="1">
                <a:lnSpc>
                  <a:spcPts val="3384"/>
                </a:lnSpc>
              </a:pPr>
              <a:r>
                <a:rPr lang="ar-EG" sz="2400" b="1" dirty="0">
                  <a:solidFill>
                    <a:srgbClr val="143440"/>
                  </a:solidFill>
                  <a:latin typeface="Adobe Arabic" panose="02040503050201020203" pitchFamily="18" charset="-78"/>
                  <a:ea typeface="Codec Pro Bold"/>
                  <a:cs typeface="Adobe Arabic" panose="02040503050201020203" pitchFamily="18" charset="-78"/>
                  <a:sym typeface="Codec Pro Bold"/>
                  <a:rtl/>
                </a:rPr>
                <a:t>إدارة مستنزفات الطاقة</a:t>
              </a:r>
            </a:p>
          </p:txBody>
        </p:sp>
        <p:sp>
          <p:nvSpPr>
            <p:cNvPr id="27" name="TextBox 21">
              <a:extLst>
                <a:ext uri="{FF2B5EF4-FFF2-40B4-BE49-F238E27FC236}">
                  <a16:creationId xmlns:a16="http://schemas.microsoft.com/office/drawing/2014/main" id="{C06056BC-A10B-B5B7-56D0-EDA52CD528C3}"/>
                </a:ext>
              </a:extLst>
            </p:cNvPr>
            <p:cNvSpPr txBox="1"/>
            <p:nvPr/>
          </p:nvSpPr>
          <p:spPr>
            <a:xfrm>
              <a:off x="7650767" y="3755125"/>
              <a:ext cx="2321992" cy="1231106"/>
            </a:xfrm>
            <a:prstGeom prst="rect">
              <a:avLst/>
            </a:prstGeom>
          </p:spPr>
          <p:txBody>
            <a:bodyPr wrap="square" lIns="0" tIns="0" rIns="0" bIns="0" rtlCol="0" anchor="t">
              <a:spAutoFit/>
            </a:bodyPr>
            <a:lstStyle/>
            <a:p>
              <a:pPr algn="r" rtl="1">
                <a:lnSpc>
                  <a:spcPts val="2443"/>
                </a:lnSpc>
              </a:pPr>
              <a:r>
                <a:rPr lang="ar-EG" dirty="0">
                  <a:solidFill>
                    <a:srgbClr val="FFFFFF"/>
                  </a:solidFill>
                  <a:latin typeface="Adobe Arabic" panose="02040503050201020203" pitchFamily="18" charset="-78"/>
                  <a:ea typeface="Codec Pro"/>
                  <a:cs typeface="Adobe Arabic" panose="02040503050201020203" pitchFamily="18" charset="-78"/>
                  <a:sym typeface="Codec Pro"/>
                  <a:rtl/>
                </a:rPr>
                <a:t> - تحديد الأشخاص والمواقف التي تستنزف طاقتك.</a:t>
              </a:r>
            </a:p>
            <a:p>
              <a:pPr algn="r" rtl="1">
                <a:lnSpc>
                  <a:spcPts val="2443"/>
                </a:lnSpc>
              </a:pPr>
              <a:r>
                <a:rPr lang="ar-EG" dirty="0">
                  <a:solidFill>
                    <a:srgbClr val="FFFFFF"/>
                  </a:solidFill>
                  <a:latin typeface="Adobe Arabic" panose="02040503050201020203" pitchFamily="18" charset="-78"/>
                  <a:ea typeface="Codec Pro"/>
                  <a:cs typeface="Adobe Arabic" panose="02040503050201020203" pitchFamily="18" charset="-78"/>
                  <a:sym typeface="Codec Pro"/>
                  <a:rtl/>
                </a:rPr>
                <a:t>   - وضع حدود واضحة للتعامل معها.</a:t>
              </a:r>
            </a:p>
            <a:p>
              <a:pPr algn="r" rtl="1">
                <a:lnSpc>
                  <a:spcPts val="2443"/>
                </a:lnSpc>
              </a:pPr>
              <a:r>
                <a:rPr lang="ar-EG" dirty="0">
                  <a:solidFill>
                    <a:srgbClr val="FFFFFF"/>
                  </a:solidFill>
                  <a:latin typeface="Adobe Arabic" panose="02040503050201020203" pitchFamily="18" charset="-78"/>
                  <a:ea typeface="Codec Pro"/>
                  <a:cs typeface="Adobe Arabic" panose="02040503050201020203" pitchFamily="18" charset="-78"/>
                  <a:sym typeface="Codec Pro"/>
                  <a:rtl/>
                </a:rPr>
                <a:t>   - تقليل المقاطعات والتشتت الرقمي.</a:t>
              </a:r>
            </a:p>
          </p:txBody>
        </p:sp>
      </p:grpSp>
      <p:grpSp>
        <p:nvGrpSpPr>
          <p:cNvPr id="31" name="مجموعة 30">
            <a:extLst>
              <a:ext uri="{FF2B5EF4-FFF2-40B4-BE49-F238E27FC236}">
                <a16:creationId xmlns:a16="http://schemas.microsoft.com/office/drawing/2014/main" id="{A65ACA9D-BEFB-6C7D-10A5-211A5C94A43A}"/>
              </a:ext>
            </a:extLst>
          </p:cNvPr>
          <p:cNvGrpSpPr/>
          <p:nvPr/>
        </p:nvGrpSpPr>
        <p:grpSpPr>
          <a:xfrm>
            <a:off x="4463224" y="2533812"/>
            <a:ext cx="3121151" cy="3121151"/>
            <a:chOff x="4463222" y="2533810"/>
            <a:chExt cx="3121151" cy="3121151"/>
          </a:xfrm>
        </p:grpSpPr>
        <p:grpSp>
          <p:nvGrpSpPr>
            <p:cNvPr id="18" name="Group 7">
              <a:extLst>
                <a:ext uri="{FF2B5EF4-FFF2-40B4-BE49-F238E27FC236}">
                  <a16:creationId xmlns:a16="http://schemas.microsoft.com/office/drawing/2014/main" id="{C9433901-24AE-3A16-4FCC-9FF315C6B40A}"/>
                </a:ext>
              </a:extLst>
            </p:cNvPr>
            <p:cNvGrpSpPr/>
            <p:nvPr/>
          </p:nvGrpSpPr>
          <p:grpSpPr>
            <a:xfrm>
              <a:off x="4463222" y="2533810"/>
              <a:ext cx="3121151" cy="3121151"/>
              <a:chOff x="0" y="0"/>
              <a:chExt cx="812800" cy="812800"/>
            </a:xfrm>
          </p:grpSpPr>
          <p:sp>
            <p:nvSpPr>
              <p:cNvPr id="19" name="Freeform 8">
                <a:extLst>
                  <a:ext uri="{FF2B5EF4-FFF2-40B4-BE49-F238E27FC236}">
                    <a16:creationId xmlns:a16="http://schemas.microsoft.com/office/drawing/2014/main" id="{72A63B04-2CCB-F39C-8D6E-1A78F5B298F9}"/>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6CBAB1"/>
              </a:solidFill>
            </p:spPr>
            <p:txBody>
              <a:bodyPr/>
              <a:lstStyle/>
              <a:p>
                <a:endParaRPr lang="fr-FR" sz="1200"/>
              </a:p>
            </p:txBody>
          </p:sp>
          <p:sp>
            <p:nvSpPr>
              <p:cNvPr id="20" name="TextBox 9">
                <a:extLst>
                  <a:ext uri="{FF2B5EF4-FFF2-40B4-BE49-F238E27FC236}">
                    <a16:creationId xmlns:a16="http://schemas.microsoft.com/office/drawing/2014/main" id="{E1AA2C51-B19B-9F08-44B5-EC0EB61C64D4}"/>
                  </a:ext>
                </a:extLst>
              </p:cNvPr>
              <p:cNvSpPr txBox="1"/>
              <p:nvPr/>
            </p:nvSpPr>
            <p:spPr>
              <a:xfrm>
                <a:off x="76200" y="38100"/>
                <a:ext cx="660400" cy="698500"/>
              </a:xfrm>
              <a:prstGeom prst="rect">
                <a:avLst/>
              </a:prstGeom>
            </p:spPr>
            <p:txBody>
              <a:bodyPr lIns="33867" tIns="33867" rIns="33867" bIns="33867" rtlCol="0" anchor="ctr"/>
              <a:lstStyle/>
              <a:p>
                <a:pPr algn="ctr">
                  <a:lnSpc>
                    <a:spcPts val="1773"/>
                  </a:lnSpc>
                </a:pPr>
                <a:endParaRPr sz="1200"/>
              </a:p>
            </p:txBody>
          </p:sp>
        </p:grpSp>
        <p:sp>
          <p:nvSpPr>
            <p:cNvPr id="26" name="TextBox 19">
              <a:extLst>
                <a:ext uri="{FF2B5EF4-FFF2-40B4-BE49-F238E27FC236}">
                  <a16:creationId xmlns:a16="http://schemas.microsoft.com/office/drawing/2014/main" id="{19F79A4D-6761-4813-1FF3-82BF101945FE}"/>
                </a:ext>
              </a:extLst>
            </p:cNvPr>
            <p:cNvSpPr txBox="1"/>
            <p:nvPr/>
          </p:nvSpPr>
          <p:spPr>
            <a:xfrm>
              <a:off x="4687839" y="3185350"/>
              <a:ext cx="2321992" cy="436017"/>
            </a:xfrm>
            <a:prstGeom prst="rect">
              <a:avLst/>
            </a:prstGeom>
          </p:spPr>
          <p:txBody>
            <a:bodyPr lIns="0" tIns="0" rIns="0" bIns="0" rtlCol="0" anchor="t">
              <a:spAutoFit/>
            </a:bodyPr>
            <a:lstStyle/>
            <a:p>
              <a:pPr algn="r" rtl="1">
                <a:lnSpc>
                  <a:spcPts val="3384"/>
                </a:lnSpc>
              </a:pPr>
              <a:r>
                <a:rPr lang="ar-EG" sz="2400" b="1" dirty="0">
                  <a:solidFill>
                    <a:srgbClr val="143440"/>
                  </a:solidFill>
                  <a:latin typeface="Adobe Arabic" panose="02040503050201020203" pitchFamily="18" charset="-78"/>
                  <a:ea typeface="Codec Pro Bold"/>
                  <a:cs typeface="Adobe Arabic" panose="02040503050201020203" pitchFamily="18" charset="-78"/>
                  <a:sym typeface="Codec Pro Bold"/>
                  <a:rtl/>
                </a:rPr>
                <a:t>تقنية تجديد الطاقة السريعة </a:t>
              </a:r>
            </a:p>
          </p:txBody>
        </p:sp>
        <p:sp>
          <p:nvSpPr>
            <p:cNvPr id="28" name="TextBox 22">
              <a:extLst>
                <a:ext uri="{FF2B5EF4-FFF2-40B4-BE49-F238E27FC236}">
                  <a16:creationId xmlns:a16="http://schemas.microsoft.com/office/drawing/2014/main" id="{C4D21F60-86D8-4745-8CB5-309AA833DB0C}"/>
                </a:ext>
              </a:extLst>
            </p:cNvPr>
            <p:cNvSpPr txBox="1"/>
            <p:nvPr/>
          </p:nvSpPr>
          <p:spPr>
            <a:xfrm>
              <a:off x="4911581" y="3701028"/>
              <a:ext cx="2321992" cy="1231106"/>
            </a:xfrm>
            <a:prstGeom prst="rect">
              <a:avLst/>
            </a:prstGeom>
          </p:spPr>
          <p:txBody>
            <a:bodyPr wrap="square" lIns="0" tIns="0" rIns="0" bIns="0" rtlCol="0" anchor="t">
              <a:spAutoFit/>
            </a:bodyPr>
            <a:lstStyle/>
            <a:p>
              <a:pPr algn="r" rtl="1">
                <a:lnSpc>
                  <a:spcPts val="2443"/>
                </a:lnSpc>
              </a:pPr>
              <a:r>
                <a:rPr lang="ar-EG" dirty="0">
                  <a:solidFill>
                    <a:srgbClr val="143440"/>
                  </a:solidFill>
                  <a:latin typeface="Adobe Arabic" panose="02040503050201020203" pitchFamily="18" charset="-78"/>
                  <a:ea typeface="Codec Pro"/>
                  <a:cs typeface="Adobe Arabic" panose="02040503050201020203" pitchFamily="18" charset="-78"/>
                  <a:sym typeface="Codec Pro"/>
                  <a:rtl/>
                </a:rPr>
                <a:t> - تنفس عميق (4 ثوانٍ شهيق، 4 ثوانٍ حبس، 6 ثوانٍ زفير) لمدة دقيقة.</a:t>
              </a:r>
            </a:p>
            <a:p>
              <a:pPr algn="r" rtl="1">
                <a:lnSpc>
                  <a:spcPts val="2443"/>
                </a:lnSpc>
              </a:pPr>
              <a:r>
                <a:rPr lang="ar-EG" dirty="0">
                  <a:solidFill>
                    <a:srgbClr val="143440"/>
                  </a:solidFill>
                  <a:latin typeface="Adobe Arabic" panose="02040503050201020203" pitchFamily="18" charset="-78"/>
                  <a:ea typeface="Codec Pro"/>
                  <a:cs typeface="Adobe Arabic" panose="02040503050201020203" pitchFamily="18" charset="-78"/>
                  <a:sym typeface="Codec Pro"/>
                  <a:rtl/>
                </a:rPr>
                <a:t>   - تمدد بسيط للجسم لمدة دقيقة.</a:t>
              </a:r>
            </a:p>
            <a:p>
              <a:pPr algn="r" rtl="1">
                <a:lnSpc>
                  <a:spcPts val="2443"/>
                </a:lnSpc>
              </a:pPr>
              <a:r>
                <a:rPr lang="ar-EG" dirty="0">
                  <a:solidFill>
                    <a:srgbClr val="143440"/>
                  </a:solidFill>
                  <a:latin typeface="Adobe Arabic" panose="02040503050201020203" pitchFamily="18" charset="-78"/>
                  <a:ea typeface="Codec Pro"/>
                  <a:cs typeface="Adobe Arabic" panose="02040503050201020203" pitchFamily="18" charset="-78"/>
                  <a:sym typeface="Codec Pro"/>
                  <a:rtl/>
                </a:rPr>
                <a:t>   - تركيز إيجابي على هدفك لمدة دقيقة.</a:t>
              </a:r>
            </a:p>
          </p:txBody>
        </p:sp>
      </p:grpSp>
      <p:grpSp>
        <p:nvGrpSpPr>
          <p:cNvPr id="30" name="مجموعة 29">
            <a:extLst>
              <a:ext uri="{FF2B5EF4-FFF2-40B4-BE49-F238E27FC236}">
                <a16:creationId xmlns:a16="http://schemas.microsoft.com/office/drawing/2014/main" id="{FA0886D8-7D12-E71E-6C4C-3D8B6A4A449C}"/>
              </a:ext>
            </a:extLst>
          </p:cNvPr>
          <p:cNvGrpSpPr/>
          <p:nvPr/>
        </p:nvGrpSpPr>
        <p:grpSpPr>
          <a:xfrm>
            <a:off x="1757235" y="2531833"/>
            <a:ext cx="3121151" cy="3121151"/>
            <a:chOff x="1757233" y="2531831"/>
            <a:chExt cx="3121151" cy="3121151"/>
          </a:xfrm>
        </p:grpSpPr>
        <p:grpSp>
          <p:nvGrpSpPr>
            <p:cNvPr id="21" name="Group 10">
              <a:extLst>
                <a:ext uri="{FF2B5EF4-FFF2-40B4-BE49-F238E27FC236}">
                  <a16:creationId xmlns:a16="http://schemas.microsoft.com/office/drawing/2014/main" id="{CB8F8852-9168-635B-D59D-D3519021E812}"/>
                </a:ext>
              </a:extLst>
            </p:cNvPr>
            <p:cNvGrpSpPr/>
            <p:nvPr/>
          </p:nvGrpSpPr>
          <p:grpSpPr>
            <a:xfrm>
              <a:off x="1757233" y="2531831"/>
              <a:ext cx="3121151" cy="3121151"/>
              <a:chOff x="0" y="0"/>
              <a:chExt cx="812800" cy="812800"/>
            </a:xfrm>
          </p:grpSpPr>
          <p:sp>
            <p:nvSpPr>
              <p:cNvPr id="22" name="Freeform 11">
                <a:extLst>
                  <a:ext uri="{FF2B5EF4-FFF2-40B4-BE49-F238E27FC236}">
                    <a16:creationId xmlns:a16="http://schemas.microsoft.com/office/drawing/2014/main" id="{2AD3A453-8415-A29E-B0A1-1A838173D8B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2C275"/>
              </a:solidFill>
            </p:spPr>
            <p:txBody>
              <a:bodyPr/>
              <a:lstStyle/>
              <a:p>
                <a:endParaRPr lang="fr-FR" sz="1200"/>
              </a:p>
            </p:txBody>
          </p:sp>
          <p:sp>
            <p:nvSpPr>
              <p:cNvPr id="23" name="TextBox 12">
                <a:extLst>
                  <a:ext uri="{FF2B5EF4-FFF2-40B4-BE49-F238E27FC236}">
                    <a16:creationId xmlns:a16="http://schemas.microsoft.com/office/drawing/2014/main" id="{E3D566CA-027B-519B-055B-6FFEEC0B0ED4}"/>
                  </a:ext>
                </a:extLst>
              </p:cNvPr>
              <p:cNvSpPr txBox="1"/>
              <p:nvPr/>
            </p:nvSpPr>
            <p:spPr>
              <a:xfrm>
                <a:off x="76200" y="38100"/>
                <a:ext cx="660400" cy="698500"/>
              </a:xfrm>
              <a:prstGeom prst="rect">
                <a:avLst/>
              </a:prstGeom>
            </p:spPr>
            <p:txBody>
              <a:bodyPr lIns="33867" tIns="33867" rIns="33867" bIns="33867" rtlCol="0" anchor="ctr"/>
              <a:lstStyle/>
              <a:p>
                <a:pPr algn="ctr">
                  <a:lnSpc>
                    <a:spcPts val="1773"/>
                  </a:lnSpc>
                </a:pPr>
                <a:endParaRPr sz="1200"/>
              </a:p>
            </p:txBody>
          </p:sp>
        </p:grpSp>
        <p:sp>
          <p:nvSpPr>
            <p:cNvPr id="25" name="TextBox 18">
              <a:extLst>
                <a:ext uri="{FF2B5EF4-FFF2-40B4-BE49-F238E27FC236}">
                  <a16:creationId xmlns:a16="http://schemas.microsoft.com/office/drawing/2014/main" id="{3BD1FBA9-82DE-8CA8-245D-89D138386D13}"/>
                </a:ext>
              </a:extLst>
            </p:cNvPr>
            <p:cNvSpPr txBox="1"/>
            <p:nvPr/>
          </p:nvSpPr>
          <p:spPr>
            <a:xfrm>
              <a:off x="1917679" y="3185350"/>
              <a:ext cx="2321992" cy="436017"/>
            </a:xfrm>
            <a:prstGeom prst="rect">
              <a:avLst/>
            </a:prstGeom>
          </p:spPr>
          <p:txBody>
            <a:bodyPr lIns="0" tIns="0" rIns="0" bIns="0" rtlCol="0" anchor="t">
              <a:spAutoFit/>
            </a:bodyPr>
            <a:lstStyle/>
            <a:p>
              <a:pPr algn="r" rtl="1">
                <a:lnSpc>
                  <a:spcPts val="3384"/>
                </a:lnSpc>
              </a:pPr>
              <a:r>
                <a:rPr lang="ar-EG" sz="2400" b="1" dirty="0">
                  <a:solidFill>
                    <a:srgbClr val="143440"/>
                  </a:solidFill>
                  <a:latin typeface="Adobe Arabic" panose="02040503050201020203" pitchFamily="18" charset="-78"/>
                  <a:ea typeface="Codec Pro Bold"/>
                  <a:cs typeface="Adobe Arabic" panose="02040503050201020203" pitchFamily="18" charset="-78"/>
                  <a:sym typeface="Codec Pro Bold"/>
                  <a:rtl/>
                </a:rPr>
                <a:t>دورات العمل والراحة</a:t>
              </a:r>
            </a:p>
          </p:txBody>
        </p:sp>
        <p:sp>
          <p:nvSpPr>
            <p:cNvPr id="29" name="TextBox 23">
              <a:extLst>
                <a:ext uri="{FF2B5EF4-FFF2-40B4-BE49-F238E27FC236}">
                  <a16:creationId xmlns:a16="http://schemas.microsoft.com/office/drawing/2014/main" id="{3CD3ED0F-E000-183A-CB97-E0DCF68E6BA1}"/>
                </a:ext>
              </a:extLst>
            </p:cNvPr>
            <p:cNvSpPr txBox="1"/>
            <p:nvPr/>
          </p:nvSpPr>
          <p:spPr>
            <a:xfrm>
              <a:off x="2156812" y="3765692"/>
              <a:ext cx="2321992" cy="1231106"/>
            </a:xfrm>
            <a:prstGeom prst="rect">
              <a:avLst/>
            </a:prstGeom>
          </p:spPr>
          <p:txBody>
            <a:bodyPr wrap="square" lIns="0" tIns="0" rIns="0" bIns="0" rtlCol="0" anchor="t">
              <a:spAutoFit/>
            </a:bodyPr>
            <a:lstStyle/>
            <a:p>
              <a:pPr algn="r" rtl="1">
                <a:lnSpc>
                  <a:spcPts val="2443"/>
                </a:lnSpc>
              </a:pPr>
              <a:r>
                <a:rPr lang="ar-EG" dirty="0">
                  <a:solidFill>
                    <a:srgbClr val="143440"/>
                  </a:solidFill>
                  <a:latin typeface="Adobe Arabic" panose="02040503050201020203" pitchFamily="18" charset="-78"/>
                  <a:ea typeface="Codec Pro"/>
                  <a:cs typeface="Adobe Arabic" panose="02040503050201020203" pitchFamily="18" charset="-78"/>
                  <a:sym typeface="Codec Pro"/>
                  <a:rtl/>
                </a:rPr>
                <a:t> وفقاً لأبحاث علمية، يعمل الدماغ بشكل أمثل في دورات من 90 دقيقة عمل مركز تليها 15-20 دقيقة راحة. هذا يتماشى مع إيقاعات الجسم الطبيعية.</a:t>
              </a:r>
            </a:p>
          </p:txBody>
        </p:sp>
      </p:grpSp>
    </p:spTree>
    <p:extLst>
      <p:ext uri="{BB962C8B-B14F-4D97-AF65-F5344CB8AC3E}">
        <p14:creationId xmlns:p14="http://schemas.microsoft.com/office/powerpoint/2010/main" val="25708676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21378-9CBC-73D7-C65A-7C0BDCB0EA89}"/>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CB647B7A-2664-6E70-AC8A-0CAE5733F3A7}"/>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674FBF8F-9182-CB4D-E975-B7ADC1BFB6D4}"/>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393E2548-5C45-AE87-825F-4D9F030E2270}"/>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123ED338-545A-5CC7-43D3-818AF3CD2D7C}"/>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C309405E-2416-75A2-3790-FE56603996EB}"/>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1D7001F0-8A0C-43C3-22CE-ADDFAF053141}"/>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1B7D576D-1413-4A66-123E-9765E2907825}"/>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6506BBF9-DD85-BC91-204C-40C4829C2AF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1AB2FF6D-ADC1-461B-79D7-EE757ABDAAE9}"/>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4B8EABD1-17E9-5A12-5097-31D18981F12A}"/>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C35A2C38-E9B2-DB9E-7CE8-B329693B26A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BB003721-C161-9986-0FEA-D553E302BCF5}"/>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EF3DF96B-B803-235E-E911-57641EF96C76}"/>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المساء لإعادة شحن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15" name="Group 13">
            <a:extLst>
              <a:ext uri="{FF2B5EF4-FFF2-40B4-BE49-F238E27FC236}">
                <a16:creationId xmlns:a16="http://schemas.microsoft.com/office/drawing/2014/main" id="{6C454E7E-EDD1-6196-E396-BDA232296AE8}"/>
              </a:ext>
            </a:extLst>
          </p:cNvPr>
          <p:cNvGrpSpPr/>
          <p:nvPr/>
        </p:nvGrpSpPr>
        <p:grpSpPr>
          <a:xfrm>
            <a:off x="2698136" y="2913935"/>
            <a:ext cx="2670500" cy="2670500"/>
            <a:chOff x="3563789" y="3115726"/>
            <a:chExt cx="2237426" cy="2237426"/>
          </a:xfrm>
        </p:grpSpPr>
        <p:sp>
          <p:nvSpPr>
            <p:cNvPr id="16" name="Arc 14">
              <a:extLst>
                <a:ext uri="{FF2B5EF4-FFF2-40B4-BE49-F238E27FC236}">
                  <a16:creationId xmlns:a16="http://schemas.microsoft.com/office/drawing/2014/main" id="{3FE520E0-8A32-1C23-C7F6-40122418D6EF}"/>
                </a:ext>
              </a:extLst>
            </p:cNvPr>
            <p:cNvSpPr/>
            <p:nvPr/>
          </p:nvSpPr>
          <p:spPr>
            <a:xfrm flipH="1">
              <a:off x="3563789" y="3115726"/>
              <a:ext cx="2237426" cy="2237426"/>
            </a:xfrm>
            <a:prstGeom prst="arc">
              <a:avLst>
                <a:gd name="adj1" fmla="val 14046975"/>
                <a:gd name="adj2" fmla="val 8703640"/>
              </a:avLst>
            </a:prstGeom>
            <a:noFill/>
            <a:ln w="88900" cap="flat" cmpd="sng" algn="ctr">
              <a:solidFill>
                <a:srgbClr val="168489"/>
              </a:solidFill>
              <a:prstDash val="solid"/>
              <a:miter lim="800000"/>
              <a:headEnd type="triangle" w="med" len="med"/>
              <a:tailEnd type="none" w="lg" len="lg"/>
            </a:ln>
            <a:effectLst/>
          </p:spPr>
          <p:txBody>
            <a:bodyPr rtlCol="0" anchor="ctr"/>
            <a:lstStyle/>
            <a:p>
              <a:pPr algn="ctr">
                <a:defRPr/>
              </a:pPr>
              <a:endParaRPr lang="ko-KR" altLang="en-US" sz="2700" kern="0">
                <a:solidFill>
                  <a:prstClr val="black"/>
                </a:solidFill>
                <a:latin typeface="Arial"/>
              </a:endParaRPr>
            </a:p>
          </p:txBody>
        </p:sp>
        <p:sp>
          <p:nvSpPr>
            <p:cNvPr id="17" name="Freeform: Shape 15">
              <a:extLst>
                <a:ext uri="{FF2B5EF4-FFF2-40B4-BE49-F238E27FC236}">
                  <a16:creationId xmlns:a16="http://schemas.microsoft.com/office/drawing/2014/main" id="{F5929EC0-B6C1-A172-0979-4601D279B5EC}"/>
                </a:ext>
              </a:extLst>
            </p:cNvPr>
            <p:cNvSpPr/>
            <p:nvPr/>
          </p:nvSpPr>
          <p:spPr>
            <a:xfrm>
              <a:off x="3832340" y="3429000"/>
              <a:ext cx="1442359" cy="1610878"/>
            </a:xfrm>
            <a:custGeom>
              <a:avLst/>
              <a:gdLst>
                <a:gd name="connsiteX0" fmla="*/ 805439 w 1442359"/>
                <a:gd name="connsiteY0" fmla="*/ 0 h 1610878"/>
                <a:gd name="connsiteX1" fmla="*/ 1374971 w 1442359"/>
                <a:gd name="connsiteY1" fmla="*/ 235908 h 1610878"/>
                <a:gd name="connsiteX2" fmla="*/ 1431148 w 1442359"/>
                <a:gd name="connsiteY2" fmla="*/ 303995 h 1610878"/>
                <a:gd name="connsiteX3" fmla="*/ 1408240 w 1442359"/>
                <a:gd name="connsiteY3" fmla="*/ 346200 h 1610878"/>
                <a:gd name="connsiteX4" fmla="*/ 1318980 w 1442359"/>
                <a:gd name="connsiteY4" fmla="*/ 788318 h 1610878"/>
                <a:gd name="connsiteX5" fmla="*/ 1408240 w 1442359"/>
                <a:gd name="connsiteY5" fmla="*/ 1230436 h 1610878"/>
                <a:gd name="connsiteX6" fmla="*/ 1442359 w 1442359"/>
                <a:gd name="connsiteY6" fmla="*/ 1293296 h 1610878"/>
                <a:gd name="connsiteX7" fmla="*/ 1374971 w 1442359"/>
                <a:gd name="connsiteY7" fmla="*/ 1374971 h 1610878"/>
                <a:gd name="connsiteX8" fmla="*/ 805439 w 1442359"/>
                <a:gd name="connsiteY8" fmla="*/ 1610878 h 1610878"/>
                <a:gd name="connsiteX9" fmla="*/ 0 w 1442359"/>
                <a:gd name="connsiteY9" fmla="*/ 805439 h 1610878"/>
                <a:gd name="connsiteX10" fmla="*/ 805439 w 1442359"/>
                <a:gd name="connsiteY10" fmla="*/ 0 h 161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359" h="1610878">
                  <a:moveTo>
                    <a:pt x="805439" y="0"/>
                  </a:moveTo>
                  <a:cubicBezTo>
                    <a:pt x="1027855" y="0"/>
                    <a:pt x="1229215" y="90152"/>
                    <a:pt x="1374971" y="235908"/>
                  </a:cubicBezTo>
                  <a:lnTo>
                    <a:pt x="1431148" y="303995"/>
                  </a:lnTo>
                  <a:lnTo>
                    <a:pt x="1408240" y="346200"/>
                  </a:lnTo>
                  <a:cubicBezTo>
                    <a:pt x="1350763" y="482090"/>
                    <a:pt x="1318980" y="631492"/>
                    <a:pt x="1318980" y="788318"/>
                  </a:cubicBezTo>
                  <a:cubicBezTo>
                    <a:pt x="1318980" y="945144"/>
                    <a:pt x="1350763" y="1094547"/>
                    <a:pt x="1408240" y="1230436"/>
                  </a:cubicBezTo>
                  <a:lnTo>
                    <a:pt x="1442359" y="1293296"/>
                  </a:lnTo>
                  <a:lnTo>
                    <a:pt x="1374971" y="1374971"/>
                  </a:lnTo>
                  <a:cubicBezTo>
                    <a:pt x="1229215" y="1520726"/>
                    <a:pt x="1027855" y="1610878"/>
                    <a:pt x="805439" y="1610878"/>
                  </a:cubicBezTo>
                  <a:cubicBezTo>
                    <a:pt x="360607" y="1610878"/>
                    <a:pt x="0" y="1250271"/>
                    <a:pt x="0" y="805439"/>
                  </a:cubicBezTo>
                  <a:cubicBezTo>
                    <a:pt x="0" y="360607"/>
                    <a:pt x="360607" y="0"/>
                    <a:pt x="805439" y="0"/>
                  </a:cubicBezTo>
                  <a:close/>
                </a:path>
              </a:pathLst>
            </a:custGeom>
            <a:solidFill>
              <a:srgbClr val="168489"/>
            </a:solidFill>
            <a:ln w="12700" cap="flat" cmpd="sng" algn="ctr">
              <a:noFill/>
              <a:prstDash val="solid"/>
              <a:miter lim="800000"/>
            </a:ln>
            <a:effectLst/>
          </p:spPr>
          <p:txBody>
            <a:bodyPr wrap="square" rtlCol="0" anchor="ctr">
              <a:noAutofit/>
            </a:bodyPr>
            <a:lstStyle/>
            <a:p>
              <a:pPr algn="ctr">
                <a:lnSpc>
                  <a:spcPct val="115000"/>
                </a:lnSpc>
              </a:pPr>
              <a:r>
                <a:rPr lang="ar-SA"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النوم الجيد</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8" name="Group 16">
            <a:extLst>
              <a:ext uri="{FF2B5EF4-FFF2-40B4-BE49-F238E27FC236}">
                <a16:creationId xmlns:a16="http://schemas.microsoft.com/office/drawing/2014/main" id="{E74BFD6B-02A9-7D10-5AA8-F9BCEC0F5992}"/>
              </a:ext>
            </a:extLst>
          </p:cNvPr>
          <p:cNvGrpSpPr/>
          <p:nvPr/>
        </p:nvGrpSpPr>
        <p:grpSpPr>
          <a:xfrm>
            <a:off x="4953854" y="2913935"/>
            <a:ext cx="2670500" cy="2670500"/>
            <a:chOff x="5453698" y="3115726"/>
            <a:chExt cx="2237426" cy="2237426"/>
          </a:xfrm>
        </p:grpSpPr>
        <p:sp>
          <p:nvSpPr>
            <p:cNvPr id="19" name="Arc 17">
              <a:extLst>
                <a:ext uri="{FF2B5EF4-FFF2-40B4-BE49-F238E27FC236}">
                  <a16:creationId xmlns:a16="http://schemas.microsoft.com/office/drawing/2014/main" id="{2AE03BCE-C124-28C7-73A9-DE3CA5AD4235}"/>
                </a:ext>
              </a:extLst>
            </p:cNvPr>
            <p:cNvSpPr/>
            <p:nvPr/>
          </p:nvSpPr>
          <p:spPr>
            <a:xfrm flipH="1">
              <a:off x="5453698" y="3115726"/>
              <a:ext cx="2237426" cy="2237426"/>
            </a:xfrm>
            <a:prstGeom prst="arc">
              <a:avLst>
                <a:gd name="adj1" fmla="val 14046975"/>
                <a:gd name="adj2" fmla="val 8703640"/>
              </a:avLst>
            </a:prstGeom>
            <a:noFill/>
            <a:ln w="88900" cap="flat" cmpd="sng" algn="ctr">
              <a:solidFill>
                <a:srgbClr val="FFD966"/>
              </a:solidFill>
              <a:prstDash val="solid"/>
              <a:miter lim="800000"/>
              <a:headEnd type="triangle" w="med" len="med"/>
              <a:tailEnd type="none" w="lg" len="lg"/>
            </a:ln>
            <a:effectLst/>
          </p:spPr>
          <p:txBody>
            <a:bodyPr rtlCol="0" anchor="ctr"/>
            <a:lstStyle/>
            <a:p>
              <a:pPr algn="ctr">
                <a:defRPr/>
              </a:pPr>
              <a:endParaRPr lang="ko-KR" altLang="en-US" sz="2700" kern="0">
                <a:solidFill>
                  <a:prstClr val="black"/>
                </a:solidFill>
                <a:latin typeface="Arial"/>
              </a:endParaRPr>
            </a:p>
          </p:txBody>
        </p:sp>
        <p:sp>
          <p:nvSpPr>
            <p:cNvPr id="20" name="Freeform: Shape 18">
              <a:extLst>
                <a:ext uri="{FF2B5EF4-FFF2-40B4-BE49-F238E27FC236}">
                  <a16:creationId xmlns:a16="http://schemas.microsoft.com/office/drawing/2014/main" id="{1DF3A524-4BF6-ED8E-3120-A24331B346CA}"/>
                </a:ext>
              </a:extLst>
            </p:cNvPr>
            <p:cNvSpPr/>
            <p:nvPr/>
          </p:nvSpPr>
          <p:spPr>
            <a:xfrm>
              <a:off x="5720872" y="3429000"/>
              <a:ext cx="1442359" cy="1610878"/>
            </a:xfrm>
            <a:custGeom>
              <a:avLst/>
              <a:gdLst>
                <a:gd name="connsiteX0" fmla="*/ 805439 w 1442359"/>
                <a:gd name="connsiteY0" fmla="*/ 0 h 1610878"/>
                <a:gd name="connsiteX1" fmla="*/ 1374971 w 1442359"/>
                <a:gd name="connsiteY1" fmla="*/ 235908 h 1610878"/>
                <a:gd name="connsiteX2" fmla="*/ 1431148 w 1442359"/>
                <a:gd name="connsiteY2" fmla="*/ 303995 h 1610878"/>
                <a:gd name="connsiteX3" fmla="*/ 1408240 w 1442359"/>
                <a:gd name="connsiteY3" fmla="*/ 346200 h 1610878"/>
                <a:gd name="connsiteX4" fmla="*/ 1318980 w 1442359"/>
                <a:gd name="connsiteY4" fmla="*/ 788318 h 1610878"/>
                <a:gd name="connsiteX5" fmla="*/ 1408240 w 1442359"/>
                <a:gd name="connsiteY5" fmla="*/ 1230436 h 1610878"/>
                <a:gd name="connsiteX6" fmla="*/ 1442359 w 1442359"/>
                <a:gd name="connsiteY6" fmla="*/ 1293296 h 1610878"/>
                <a:gd name="connsiteX7" fmla="*/ 1374971 w 1442359"/>
                <a:gd name="connsiteY7" fmla="*/ 1374971 h 1610878"/>
                <a:gd name="connsiteX8" fmla="*/ 805439 w 1442359"/>
                <a:gd name="connsiteY8" fmla="*/ 1610878 h 1610878"/>
                <a:gd name="connsiteX9" fmla="*/ 0 w 1442359"/>
                <a:gd name="connsiteY9" fmla="*/ 805439 h 1610878"/>
                <a:gd name="connsiteX10" fmla="*/ 805439 w 1442359"/>
                <a:gd name="connsiteY10" fmla="*/ 0 h 161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359" h="1610878">
                  <a:moveTo>
                    <a:pt x="805439" y="0"/>
                  </a:moveTo>
                  <a:cubicBezTo>
                    <a:pt x="1027855" y="0"/>
                    <a:pt x="1229215" y="90152"/>
                    <a:pt x="1374971" y="235908"/>
                  </a:cubicBezTo>
                  <a:lnTo>
                    <a:pt x="1431148" y="303995"/>
                  </a:lnTo>
                  <a:lnTo>
                    <a:pt x="1408240" y="346200"/>
                  </a:lnTo>
                  <a:cubicBezTo>
                    <a:pt x="1350763" y="482090"/>
                    <a:pt x="1318980" y="631492"/>
                    <a:pt x="1318980" y="788318"/>
                  </a:cubicBezTo>
                  <a:cubicBezTo>
                    <a:pt x="1318980" y="945144"/>
                    <a:pt x="1350763" y="1094547"/>
                    <a:pt x="1408240" y="1230436"/>
                  </a:cubicBezTo>
                  <a:lnTo>
                    <a:pt x="1442359" y="1293296"/>
                  </a:lnTo>
                  <a:lnTo>
                    <a:pt x="1374971" y="1374971"/>
                  </a:lnTo>
                  <a:cubicBezTo>
                    <a:pt x="1229215" y="1520726"/>
                    <a:pt x="1027855" y="1610878"/>
                    <a:pt x="805439" y="1610878"/>
                  </a:cubicBezTo>
                  <a:cubicBezTo>
                    <a:pt x="360607" y="1610878"/>
                    <a:pt x="0" y="1250271"/>
                    <a:pt x="0" y="805439"/>
                  </a:cubicBezTo>
                  <a:cubicBezTo>
                    <a:pt x="0" y="360607"/>
                    <a:pt x="360607" y="0"/>
                    <a:pt x="805439" y="0"/>
                  </a:cubicBezTo>
                  <a:close/>
                </a:path>
              </a:pathLst>
            </a:custGeom>
            <a:solidFill>
              <a:srgbClr val="FFD966"/>
            </a:solidFill>
            <a:ln w="12700" cap="flat" cmpd="sng" algn="ctr">
              <a:noFill/>
              <a:prstDash val="solid"/>
              <a:miter lim="800000"/>
            </a:ln>
            <a:effectLst/>
          </p:spPr>
          <p:txBody>
            <a:bodyPr wrap="square" rtlCol="0" anchor="ctr">
              <a:noAutofit/>
            </a:bodyPr>
            <a:lstStyle/>
            <a:p>
              <a:pPr algn="ctr">
                <a:lnSpc>
                  <a:spcPct val="115000"/>
                </a:lnSpc>
              </a:pPr>
              <a:r>
                <a:rPr lang="ar-SA" sz="2400" b="1" dirty="0">
                  <a:latin typeface="Times New Roman" panose="02020603050405020304" pitchFamily="18" charset="0"/>
                  <a:ea typeface="Calibri" panose="020F0502020204030204" pitchFamily="34" charset="0"/>
                  <a:cs typeface="Adobe Arabic" panose="02040503050201020203" pitchFamily="18" charset="-78"/>
                </a:rPr>
                <a:t>الاسترخاء والتجديد (15 دقيقة)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21" name="Group 19">
            <a:extLst>
              <a:ext uri="{FF2B5EF4-FFF2-40B4-BE49-F238E27FC236}">
                <a16:creationId xmlns:a16="http://schemas.microsoft.com/office/drawing/2014/main" id="{E2163057-C1F1-CB90-88E0-06BC4A7EAD6A}"/>
              </a:ext>
            </a:extLst>
          </p:cNvPr>
          <p:cNvGrpSpPr/>
          <p:nvPr/>
        </p:nvGrpSpPr>
        <p:grpSpPr>
          <a:xfrm>
            <a:off x="7209571" y="2913935"/>
            <a:ext cx="2670500" cy="2670500"/>
            <a:chOff x="7343606" y="3115726"/>
            <a:chExt cx="2237426" cy="2237426"/>
          </a:xfrm>
        </p:grpSpPr>
        <p:sp>
          <p:nvSpPr>
            <p:cNvPr id="22" name="Arc 20">
              <a:extLst>
                <a:ext uri="{FF2B5EF4-FFF2-40B4-BE49-F238E27FC236}">
                  <a16:creationId xmlns:a16="http://schemas.microsoft.com/office/drawing/2014/main" id="{1C17122D-535B-3BA3-8981-854C28837340}"/>
                </a:ext>
              </a:extLst>
            </p:cNvPr>
            <p:cNvSpPr/>
            <p:nvPr/>
          </p:nvSpPr>
          <p:spPr>
            <a:xfrm flipH="1">
              <a:off x="7343606" y="3115726"/>
              <a:ext cx="2237426" cy="2237426"/>
            </a:xfrm>
            <a:prstGeom prst="arc">
              <a:avLst>
                <a:gd name="adj1" fmla="val 14046975"/>
                <a:gd name="adj2" fmla="val 13837223"/>
              </a:avLst>
            </a:prstGeom>
            <a:noFill/>
            <a:ln w="88900" cap="flat" cmpd="sng" algn="ctr">
              <a:solidFill>
                <a:srgbClr val="9FCFD1"/>
              </a:solidFill>
              <a:prstDash val="solid"/>
              <a:miter lim="800000"/>
              <a:headEnd type="triangle" w="med" len="med"/>
              <a:tailEnd type="none" w="lg" len="lg"/>
            </a:ln>
            <a:effectLst/>
          </p:spPr>
          <p:txBody>
            <a:bodyPr rtlCol="0" anchor="ctr"/>
            <a:lstStyle/>
            <a:p>
              <a:pPr algn="ctr">
                <a:defRPr/>
              </a:pPr>
              <a:endParaRPr lang="ko-KR" altLang="en-US" sz="2700" kern="0">
                <a:solidFill>
                  <a:prstClr val="black"/>
                </a:solidFill>
                <a:latin typeface="Arial"/>
              </a:endParaRPr>
            </a:p>
          </p:txBody>
        </p:sp>
        <p:sp>
          <p:nvSpPr>
            <p:cNvPr id="23" name="Oval 21">
              <a:extLst>
                <a:ext uri="{FF2B5EF4-FFF2-40B4-BE49-F238E27FC236}">
                  <a16:creationId xmlns:a16="http://schemas.microsoft.com/office/drawing/2014/main" id="{E63E5880-73D6-D3E4-4F57-0816EBCE3766}"/>
                </a:ext>
              </a:extLst>
            </p:cNvPr>
            <p:cNvSpPr/>
            <p:nvPr/>
          </p:nvSpPr>
          <p:spPr>
            <a:xfrm>
              <a:off x="7656880" y="3429000"/>
              <a:ext cx="1610878" cy="1610878"/>
            </a:xfrm>
            <a:prstGeom prst="ellipse">
              <a:avLst/>
            </a:prstGeom>
            <a:solidFill>
              <a:srgbClr val="50A3A7"/>
            </a:solidFill>
            <a:ln w="12700" cap="flat" cmpd="sng" algn="ctr">
              <a:noFill/>
              <a:prstDash val="solid"/>
              <a:miter lim="800000"/>
            </a:ln>
            <a:effectLst/>
          </p:spPr>
          <p:txBody>
            <a:bodyPr rtlCol="0" anchor="ctr"/>
            <a:lstStyle/>
            <a:p>
              <a:pPr algn="ctr">
                <a:defRPr/>
              </a:pPr>
              <a:endParaRPr lang="en-US" kern="0">
                <a:solidFill>
                  <a:prstClr val="white"/>
                </a:solidFill>
                <a:latin typeface="Arial"/>
              </a:endParaRPr>
            </a:p>
          </p:txBody>
        </p:sp>
        <p:sp>
          <p:nvSpPr>
            <p:cNvPr id="24" name="TextBox 22">
              <a:extLst>
                <a:ext uri="{FF2B5EF4-FFF2-40B4-BE49-F238E27FC236}">
                  <a16:creationId xmlns:a16="http://schemas.microsoft.com/office/drawing/2014/main" id="{C203B8BF-A313-6C26-AA9C-96FD9092AF0B}"/>
                </a:ext>
              </a:extLst>
            </p:cNvPr>
            <p:cNvSpPr txBox="1"/>
            <p:nvPr/>
          </p:nvSpPr>
          <p:spPr>
            <a:xfrm>
              <a:off x="7853815" y="3845708"/>
              <a:ext cx="1251253" cy="777461"/>
            </a:xfrm>
            <a:prstGeom prst="rect">
              <a:avLst/>
            </a:prstGeom>
            <a:noFill/>
          </p:spPr>
          <p:txBody>
            <a:bodyPr wrap="square" rtlCol="0">
              <a:spAutoFit/>
            </a:bodyPr>
            <a:lstStyle/>
            <a:p>
              <a:pPr algn="ctr">
                <a:lnSpc>
                  <a:spcPct val="115000"/>
                </a:lnSpc>
              </a:pPr>
              <a:r>
                <a:rPr lang="ar-SA"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التفكر والتقييم (5 دقائق)</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13606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heel(1)">
                                      <p:cBhvr>
                                        <p:cTn id="12" dur="2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heel(1)">
                                      <p:cBhvr>
                                        <p:cTn id="1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90371-6F52-A0DF-F01C-A487B76656B5}"/>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027A3144-354F-E438-9138-0BFB36A1D97F}"/>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90FDB71A-F3EA-0A1A-E409-ECB853E636A1}"/>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C2DACFEC-D473-DB15-6892-1F4EA1C06216}"/>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0F697552-9CD9-F2FB-FB1F-26C2EE6BFBC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661FC819-A63A-9D5A-9441-5DF1CEE0C539}"/>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39444FC1-D338-163A-3797-8A7E0652189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9C7B7C4E-8DDF-0440-FB58-2097E9F8F89D}"/>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989EDB66-1A18-1E75-C1EB-DDEDF8BC4ADA}"/>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7A7EE0B6-D90E-A61E-16E9-1FF508590011}"/>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4DEA75FD-5004-0CDA-3731-4B814302A22A}"/>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EFD7021E-DE6A-A0BD-C3A5-D1B803E9F180}"/>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9FA916CB-D59E-47E1-90CD-9C8138FB77FE}"/>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E51281BD-CF83-F85B-2FB3-D35FDCF9173E}"/>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المساء لإعادة شحن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Group 19">
            <a:extLst>
              <a:ext uri="{FF2B5EF4-FFF2-40B4-BE49-F238E27FC236}">
                <a16:creationId xmlns:a16="http://schemas.microsoft.com/office/drawing/2014/main" id="{C303D43C-ADC4-2829-C082-6E8B5F3D7D41}"/>
              </a:ext>
            </a:extLst>
          </p:cNvPr>
          <p:cNvGrpSpPr/>
          <p:nvPr/>
        </p:nvGrpSpPr>
        <p:grpSpPr>
          <a:xfrm>
            <a:off x="7209571" y="2913935"/>
            <a:ext cx="2670500" cy="2670500"/>
            <a:chOff x="7343606" y="3115726"/>
            <a:chExt cx="2237426" cy="2237426"/>
          </a:xfrm>
        </p:grpSpPr>
        <p:sp>
          <p:nvSpPr>
            <p:cNvPr id="22" name="Arc 20">
              <a:extLst>
                <a:ext uri="{FF2B5EF4-FFF2-40B4-BE49-F238E27FC236}">
                  <a16:creationId xmlns:a16="http://schemas.microsoft.com/office/drawing/2014/main" id="{A463B7ED-5AE3-E2FA-106D-CF118244B221}"/>
                </a:ext>
              </a:extLst>
            </p:cNvPr>
            <p:cNvSpPr/>
            <p:nvPr/>
          </p:nvSpPr>
          <p:spPr>
            <a:xfrm flipH="1">
              <a:off x="7343606" y="3115726"/>
              <a:ext cx="2237426" cy="2237426"/>
            </a:xfrm>
            <a:prstGeom prst="arc">
              <a:avLst>
                <a:gd name="adj1" fmla="val 14046975"/>
                <a:gd name="adj2" fmla="val 13837223"/>
              </a:avLst>
            </a:prstGeom>
            <a:noFill/>
            <a:ln w="88900" cap="flat" cmpd="sng" algn="ctr">
              <a:solidFill>
                <a:srgbClr val="9FCFD1"/>
              </a:solidFill>
              <a:prstDash val="solid"/>
              <a:miter lim="800000"/>
              <a:headEnd type="triangle" w="med" len="med"/>
              <a:tailEnd type="none" w="lg" len="lg"/>
            </a:ln>
            <a:effectLst/>
          </p:spPr>
          <p:txBody>
            <a:bodyPr rtlCol="0" anchor="ctr"/>
            <a:lstStyle/>
            <a:p>
              <a:pPr algn="ctr">
                <a:defRPr/>
              </a:pPr>
              <a:endParaRPr lang="ko-KR" altLang="en-US" sz="2700" kern="0">
                <a:solidFill>
                  <a:prstClr val="black"/>
                </a:solidFill>
                <a:latin typeface="Arial"/>
              </a:endParaRPr>
            </a:p>
          </p:txBody>
        </p:sp>
        <p:sp>
          <p:nvSpPr>
            <p:cNvPr id="23" name="Oval 21">
              <a:extLst>
                <a:ext uri="{FF2B5EF4-FFF2-40B4-BE49-F238E27FC236}">
                  <a16:creationId xmlns:a16="http://schemas.microsoft.com/office/drawing/2014/main" id="{7F616CD7-9F7C-5EDA-CB42-033245081C86}"/>
                </a:ext>
              </a:extLst>
            </p:cNvPr>
            <p:cNvSpPr/>
            <p:nvPr/>
          </p:nvSpPr>
          <p:spPr>
            <a:xfrm>
              <a:off x="7656880" y="3429000"/>
              <a:ext cx="1610878" cy="1610878"/>
            </a:xfrm>
            <a:prstGeom prst="ellipse">
              <a:avLst/>
            </a:prstGeom>
            <a:solidFill>
              <a:srgbClr val="50A3A7"/>
            </a:solidFill>
            <a:ln w="12700" cap="flat" cmpd="sng" algn="ctr">
              <a:noFill/>
              <a:prstDash val="solid"/>
              <a:miter lim="800000"/>
            </a:ln>
            <a:effectLst/>
          </p:spPr>
          <p:txBody>
            <a:bodyPr rtlCol="0" anchor="ctr"/>
            <a:lstStyle/>
            <a:p>
              <a:pPr algn="ctr">
                <a:defRPr/>
              </a:pPr>
              <a:endParaRPr lang="en-US" kern="0">
                <a:solidFill>
                  <a:prstClr val="white"/>
                </a:solidFill>
                <a:latin typeface="Arial"/>
              </a:endParaRPr>
            </a:p>
          </p:txBody>
        </p:sp>
        <p:sp>
          <p:nvSpPr>
            <p:cNvPr id="24" name="TextBox 22">
              <a:extLst>
                <a:ext uri="{FF2B5EF4-FFF2-40B4-BE49-F238E27FC236}">
                  <a16:creationId xmlns:a16="http://schemas.microsoft.com/office/drawing/2014/main" id="{4340055B-D971-A9BC-6809-3741175E458D}"/>
                </a:ext>
              </a:extLst>
            </p:cNvPr>
            <p:cNvSpPr txBox="1"/>
            <p:nvPr/>
          </p:nvSpPr>
          <p:spPr>
            <a:xfrm>
              <a:off x="7853815" y="3845708"/>
              <a:ext cx="1251253" cy="777461"/>
            </a:xfrm>
            <a:prstGeom prst="rect">
              <a:avLst/>
            </a:prstGeom>
            <a:noFill/>
          </p:spPr>
          <p:txBody>
            <a:bodyPr wrap="square" rtlCol="0">
              <a:spAutoFit/>
            </a:bodyPr>
            <a:lstStyle/>
            <a:p>
              <a:pPr algn="ctr">
                <a:lnSpc>
                  <a:spcPct val="115000"/>
                </a:lnSpc>
              </a:pPr>
              <a:r>
                <a:rPr lang="ar-SA"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التفكر والتقييم (5 دقائق)</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
        <p:nvSpPr>
          <p:cNvPr id="26" name="مربع نص 25">
            <a:extLst>
              <a:ext uri="{FF2B5EF4-FFF2-40B4-BE49-F238E27FC236}">
                <a16:creationId xmlns:a16="http://schemas.microsoft.com/office/drawing/2014/main" id="{DBFA4408-358F-29C0-DE18-0F3DE2931B80}"/>
              </a:ext>
            </a:extLst>
          </p:cNvPr>
          <p:cNvSpPr txBox="1"/>
          <p:nvPr/>
        </p:nvSpPr>
        <p:spPr>
          <a:xfrm>
            <a:off x="0" y="3412610"/>
            <a:ext cx="6101080" cy="1673150"/>
          </a:xfrm>
          <a:prstGeom prst="rect">
            <a:avLst/>
          </a:prstGeom>
          <a:noFill/>
        </p:spPr>
        <p:txBody>
          <a:bodyPr wrap="square">
            <a:spAutoFit/>
          </a:bodyPr>
          <a:lstStyle/>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مراجعة إنجازات اليوم.</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تدوين ثلاثة دروس مستفادة.</a:t>
            </a:r>
            <a:endParaRPr lang="fr-FR"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الاحتفال بالنجاحات الصغيرة.</a:t>
            </a:r>
            <a:endParaRPr lang="fr-FR" sz="32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40940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544EC-67DF-1FDD-99C8-8ECB13A7DEC5}"/>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E4811CC6-9FD2-3F3A-6060-06CEB74AE135}"/>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7A7700F4-D4D0-6FE5-B1D0-5347D136C395}"/>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162DD480-3286-BB2D-DFD4-FD5C703BEA71}"/>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9B91FAB1-4B0D-BA07-671A-CC592CF3100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36709078-9595-F631-D5C2-99CB8D15B900}"/>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77042FB6-B38D-C1B4-3310-2790052319C8}"/>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B30484AF-2132-7EBE-76B5-596427242774}"/>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B09CFAA5-B008-E7FE-F49E-AC077C6C2FD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50F2D2A2-09A3-690C-5970-3418E8973FDC}"/>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EF514003-9F66-43CA-CC32-53E099BB4A6F}"/>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125C7FB6-452E-6745-597E-66F92FD0879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0249A42D-A3CC-4C4E-755D-31FAAF5E7EC2}"/>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D4FF9584-A39C-E5A6-7FBC-7C70AF236295}"/>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المساء لإعادة شحن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6" name="مربع نص 25">
            <a:extLst>
              <a:ext uri="{FF2B5EF4-FFF2-40B4-BE49-F238E27FC236}">
                <a16:creationId xmlns:a16="http://schemas.microsoft.com/office/drawing/2014/main" id="{4D073D61-E4C8-1BB7-715E-B9A836D95208}"/>
              </a:ext>
            </a:extLst>
          </p:cNvPr>
          <p:cNvSpPr txBox="1"/>
          <p:nvPr/>
        </p:nvSpPr>
        <p:spPr>
          <a:xfrm>
            <a:off x="0" y="3412610"/>
            <a:ext cx="6101080" cy="1673150"/>
          </a:xfrm>
          <a:prstGeom prst="rect">
            <a:avLst/>
          </a:prstGeom>
          <a:noFill/>
        </p:spPr>
        <p:txBody>
          <a:bodyPr wrap="square">
            <a:spAutoFit/>
          </a:bodyPr>
          <a:lstStyle/>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تمارين استرخاء عضلي تدريجي.</a:t>
            </a: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قراءة محفزة أو ملهمة.</a:t>
            </a: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التخطيط لليوم التالي.</a:t>
            </a:r>
            <a:endParaRPr lang="fr-FR" sz="3200" dirty="0">
              <a:latin typeface="Adobe Arabic" panose="02040503050201020203" pitchFamily="18" charset="-78"/>
              <a:cs typeface="Adobe Arabic" panose="02040503050201020203" pitchFamily="18" charset="-78"/>
            </a:endParaRPr>
          </a:p>
        </p:txBody>
      </p:sp>
      <p:grpSp>
        <p:nvGrpSpPr>
          <p:cNvPr id="15" name="Group 16">
            <a:extLst>
              <a:ext uri="{FF2B5EF4-FFF2-40B4-BE49-F238E27FC236}">
                <a16:creationId xmlns:a16="http://schemas.microsoft.com/office/drawing/2014/main" id="{D5DDC642-0A9E-AB02-F63C-732EAC45C2C6}"/>
              </a:ext>
            </a:extLst>
          </p:cNvPr>
          <p:cNvGrpSpPr/>
          <p:nvPr/>
        </p:nvGrpSpPr>
        <p:grpSpPr>
          <a:xfrm>
            <a:off x="7337829" y="2913935"/>
            <a:ext cx="2670500" cy="2670500"/>
            <a:chOff x="5453698" y="3115726"/>
            <a:chExt cx="2237426" cy="2237426"/>
          </a:xfrm>
        </p:grpSpPr>
        <p:sp>
          <p:nvSpPr>
            <p:cNvPr id="16" name="Arc 17">
              <a:extLst>
                <a:ext uri="{FF2B5EF4-FFF2-40B4-BE49-F238E27FC236}">
                  <a16:creationId xmlns:a16="http://schemas.microsoft.com/office/drawing/2014/main" id="{549C8BA5-2FE1-C35D-5569-825E54B25BDA}"/>
                </a:ext>
              </a:extLst>
            </p:cNvPr>
            <p:cNvSpPr/>
            <p:nvPr/>
          </p:nvSpPr>
          <p:spPr>
            <a:xfrm flipH="1">
              <a:off x="5453698" y="3115726"/>
              <a:ext cx="2237426" cy="2237426"/>
            </a:xfrm>
            <a:prstGeom prst="arc">
              <a:avLst>
                <a:gd name="adj1" fmla="val 14046975"/>
                <a:gd name="adj2" fmla="val 8703640"/>
              </a:avLst>
            </a:prstGeom>
            <a:noFill/>
            <a:ln w="88900" cap="flat" cmpd="sng" algn="ctr">
              <a:solidFill>
                <a:srgbClr val="FFD966"/>
              </a:solidFill>
              <a:prstDash val="solid"/>
              <a:miter lim="800000"/>
              <a:headEnd type="triangle" w="med" len="med"/>
              <a:tailEnd type="none" w="lg" len="lg"/>
            </a:ln>
            <a:effectLst/>
          </p:spPr>
          <p:txBody>
            <a:bodyPr rtlCol="0" anchor="ctr"/>
            <a:lstStyle/>
            <a:p>
              <a:pPr algn="ctr">
                <a:defRPr/>
              </a:pPr>
              <a:endParaRPr lang="ko-KR" altLang="en-US" sz="2700" kern="0">
                <a:solidFill>
                  <a:prstClr val="black"/>
                </a:solidFill>
                <a:latin typeface="Arial"/>
              </a:endParaRPr>
            </a:p>
          </p:txBody>
        </p:sp>
        <p:sp>
          <p:nvSpPr>
            <p:cNvPr id="17" name="Freeform: Shape 18">
              <a:extLst>
                <a:ext uri="{FF2B5EF4-FFF2-40B4-BE49-F238E27FC236}">
                  <a16:creationId xmlns:a16="http://schemas.microsoft.com/office/drawing/2014/main" id="{A742B15F-9552-7D89-4129-1FDE021A874B}"/>
                </a:ext>
              </a:extLst>
            </p:cNvPr>
            <p:cNvSpPr/>
            <p:nvPr/>
          </p:nvSpPr>
          <p:spPr>
            <a:xfrm>
              <a:off x="5720872" y="3429000"/>
              <a:ext cx="1442359" cy="1610878"/>
            </a:xfrm>
            <a:custGeom>
              <a:avLst/>
              <a:gdLst>
                <a:gd name="connsiteX0" fmla="*/ 805439 w 1442359"/>
                <a:gd name="connsiteY0" fmla="*/ 0 h 1610878"/>
                <a:gd name="connsiteX1" fmla="*/ 1374971 w 1442359"/>
                <a:gd name="connsiteY1" fmla="*/ 235908 h 1610878"/>
                <a:gd name="connsiteX2" fmla="*/ 1431148 w 1442359"/>
                <a:gd name="connsiteY2" fmla="*/ 303995 h 1610878"/>
                <a:gd name="connsiteX3" fmla="*/ 1408240 w 1442359"/>
                <a:gd name="connsiteY3" fmla="*/ 346200 h 1610878"/>
                <a:gd name="connsiteX4" fmla="*/ 1318980 w 1442359"/>
                <a:gd name="connsiteY4" fmla="*/ 788318 h 1610878"/>
                <a:gd name="connsiteX5" fmla="*/ 1408240 w 1442359"/>
                <a:gd name="connsiteY5" fmla="*/ 1230436 h 1610878"/>
                <a:gd name="connsiteX6" fmla="*/ 1442359 w 1442359"/>
                <a:gd name="connsiteY6" fmla="*/ 1293296 h 1610878"/>
                <a:gd name="connsiteX7" fmla="*/ 1374971 w 1442359"/>
                <a:gd name="connsiteY7" fmla="*/ 1374971 h 1610878"/>
                <a:gd name="connsiteX8" fmla="*/ 805439 w 1442359"/>
                <a:gd name="connsiteY8" fmla="*/ 1610878 h 1610878"/>
                <a:gd name="connsiteX9" fmla="*/ 0 w 1442359"/>
                <a:gd name="connsiteY9" fmla="*/ 805439 h 1610878"/>
                <a:gd name="connsiteX10" fmla="*/ 805439 w 1442359"/>
                <a:gd name="connsiteY10" fmla="*/ 0 h 161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359" h="1610878">
                  <a:moveTo>
                    <a:pt x="805439" y="0"/>
                  </a:moveTo>
                  <a:cubicBezTo>
                    <a:pt x="1027855" y="0"/>
                    <a:pt x="1229215" y="90152"/>
                    <a:pt x="1374971" y="235908"/>
                  </a:cubicBezTo>
                  <a:lnTo>
                    <a:pt x="1431148" y="303995"/>
                  </a:lnTo>
                  <a:lnTo>
                    <a:pt x="1408240" y="346200"/>
                  </a:lnTo>
                  <a:cubicBezTo>
                    <a:pt x="1350763" y="482090"/>
                    <a:pt x="1318980" y="631492"/>
                    <a:pt x="1318980" y="788318"/>
                  </a:cubicBezTo>
                  <a:cubicBezTo>
                    <a:pt x="1318980" y="945144"/>
                    <a:pt x="1350763" y="1094547"/>
                    <a:pt x="1408240" y="1230436"/>
                  </a:cubicBezTo>
                  <a:lnTo>
                    <a:pt x="1442359" y="1293296"/>
                  </a:lnTo>
                  <a:lnTo>
                    <a:pt x="1374971" y="1374971"/>
                  </a:lnTo>
                  <a:cubicBezTo>
                    <a:pt x="1229215" y="1520726"/>
                    <a:pt x="1027855" y="1610878"/>
                    <a:pt x="805439" y="1610878"/>
                  </a:cubicBezTo>
                  <a:cubicBezTo>
                    <a:pt x="360607" y="1610878"/>
                    <a:pt x="0" y="1250271"/>
                    <a:pt x="0" y="805439"/>
                  </a:cubicBezTo>
                  <a:cubicBezTo>
                    <a:pt x="0" y="360607"/>
                    <a:pt x="360607" y="0"/>
                    <a:pt x="805439" y="0"/>
                  </a:cubicBezTo>
                  <a:close/>
                </a:path>
              </a:pathLst>
            </a:custGeom>
            <a:solidFill>
              <a:srgbClr val="FFD966"/>
            </a:solidFill>
            <a:ln w="12700" cap="flat" cmpd="sng" algn="ctr">
              <a:noFill/>
              <a:prstDash val="solid"/>
              <a:miter lim="800000"/>
            </a:ln>
            <a:effectLst/>
          </p:spPr>
          <p:txBody>
            <a:bodyPr wrap="square" rtlCol="0" anchor="ctr">
              <a:noAutofit/>
            </a:bodyPr>
            <a:lstStyle/>
            <a:p>
              <a:pPr algn="ctr">
                <a:lnSpc>
                  <a:spcPct val="115000"/>
                </a:lnSpc>
              </a:pPr>
              <a:r>
                <a:rPr lang="ar-SA" sz="2400" b="1" dirty="0">
                  <a:latin typeface="Times New Roman" panose="02020603050405020304" pitchFamily="18" charset="0"/>
                  <a:ea typeface="Calibri" panose="020F0502020204030204" pitchFamily="34" charset="0"/>
                  <a:cs typeface="Adobe Arabic" panose="02040503050201020203" pitchFamily="18" charset="-78"/>
                </a:rPr>
                <a:t>الاسترخاء والتجديد (15 دقيقة)</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660057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E64B6-5856-82E8-F28E-C13054B9E54C}"/>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16BF19DA-7E55-2B70-BF51-48C638578F9C}"/>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أقوم بشحن بطاريتي الداخلية يومياً؟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4A153EB7-E87A-92D7-B1AA-BB34ED0C37D0}"/>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9F22A714-9881-9D3A-9746-78EECD0165E5}"/>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D4612F6D-8386-F0B6-E31B-4797041380B3}"/>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A3B39FF6-CF98-5584-D373-086FC4F4282A}"/>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011CB45C-94E0-FB38-D722-1DEE23BC1F60}"/>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9C5DB4F1-4E03-2E51-1ED8-54DBD22C109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B3036388-9997-7A65-0D0D-64410428BD2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EE77A611-09A6-0C72-55C4-8E4BC307D6B1}"/>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526F33E9-1141-870B-927C-FFEDCA1BD6B2}"/>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2310FC97-8BEC-EA4B-94DB-DD4404AA036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94D58379-F38A-E27A-017E-6A37E4FD71CF}"/>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1A97BC87-03E1-9E53-335F-D30CD17796D2}"/>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روتين المساء لإعادة شحن الطاقة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6" name="مربع نص 25">
            <a:extLst>
              <a:ext uri="{FF2B5EF4-FFF2-40B4-BE49-F238E27FC236}">
                <a16:creationId xmlns:a16="http://schemas.microsoft.com/office/drawing/2014/main" id="{F9B750BC-89BA-859C-55BE-3CF42DBFFE3A}"/>
              </a:ext>
            </a:extLst>
          </p:cNvPr>
          <p:cNvSpPr txBox="1"/>
          <p:nvPr/>
        </p:nvSpPr>
        <p:spPr>
          <a:xfrm>
            <a:off x="0" y="3412610"/>
            <a:ext cx="6101080" cy="1673150"/>
          </a:xfrm>
          <a:prstGeom prst="rect">
            <a:avLst/>
          </a:prstGeom>
          <a:noFill/>
        </p:spPr>
        <p:txBody>
          <a:bodyPr wrap="square">
            <a:spAutoFit/>
          </a:bodyPr>
          <a:lstStyle/>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الالتزام بموعد نوم منتظم.</a:t>
            </a: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تجنب الشاشات قبل النوم بساعة.</a:t>
            </a:r>
          </a:p>
          <a:p>
            <a:pPr algn="just" rtl="1">
              <a:lnSpc>
                <a:spcPct val="107000"/>
              </a:lnSpc>
              <a:buNone/>
            </a:pPr>
            <a:r>
              <a:rPr lang="ar-SA" sz="32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 تهيئة بيئة نوم هادئة ومظلمة.</a:t>
            </a:r>
            <a:endParaRPr lang="fr-FR" sz="3200" dirty="0">
              <a:latin typeface="Adobe Arabic" panose="02040503050201020203" pitchFamily="18" charset="-78"/>
              <a:cs typeface="Adobe Arabic" panose="02040503050201020203" pitchFamily="18" charset="-78"/>
            </a:endParaRPr>
          </a:p>
        </p:txBody>
      </p:sp>
      <p:grpSp>
        <p:nvGrpSpPr>
          <p:cNvPr id="15" name="Group 13">
            <a:extLst>
              <a:ext uri="{FF2B5EF4-FFF2-40B4-BE49-F238E27FC236}">
                <a16:creationId xmlns:a16="http://schemas.microsoft.com/office/drawing/2014/main" id="{8BB4DF1F-2077-B719-9993-2CC9162D3F06}"/>
              </a:ext>
            </a:extLst>
          </p:cNvPr>
          <p:cNvGrpSpPr/>
          <p:nvPr/>
        </p:nvGrpSpPr>
        <p:grpSpPr>
          <a:xfrm>
            <a:off x="7337829" y="2913935"/>
            <a:ext cx="2670500" cy="2670500"/>
            <a:chOff x="3563789" y="3115726"/>
            <a:chExt cx="2237426" cy="2237426"/>
          </a:xfrm>
        </p:grpSpPr>
        <p:sp>
          <p:nvSpPr>
            <p:cNvPr id="16" name="Arc 14">
              <a:extLst>
                <a:ext uri="{FF2B5EF4-FFF2-40B4-BE49-F238E27FC236}">
                  <a16:creationId xmlns:a16="http://schemas.microsoft.com/office/drawing/2014/main" id="{19AFF063-60DA-9F73-D7CB-2123E74DCC63}"/>
                </a:ext>
              </a:extLst>
            </p:cNvPr>
            <p:cNvSpPr/>
            <p:nvPr/>
          </p:nvSpPr>
          <p:spPr>
            <a:xfrm flipH="1">
              <a:off x="3563789" y="3115726"/>
              <a:ext cx="2237426" cy="2237426"/>
            </a:xfrm>
            <a:prstGeom prst="arc">
              <a:avLst>
                <a:gd name="adj1" fmla="val 14046975"/>
                <a:gd name="adj2" fmla="val 8703640"/>
              </a:avLst>
            </a:prstGeom>
            <a:noFill/>
            <a:ln w="88900" cap="flat" cmpd="sng" algn="ctr">
              <a:solidFill>
                <a:srgbClr val="168489"/>
              </a:solidFill>
              <a:prstDash val="solid"/>
              <a:miter lim="800000"/>
              <a:headEnd type="triangle" w="med" len="med"/>
              <a:tailEnd type="none" w="lg" len="lg"/>
            </a:ln>
            <a:effectLst/>
          </p:spPr>
          <p:txBody>
            <a:bodyPr rtlCol="0" anchor="ctr"/>
            <a:lstStyle/>
            <a:p>
              <a:pPr algn="ctr">
                <a:defRPr/>
              </a:pPr>
              <a:endParaRPr lang="ko-KR" altLang="en-US" sz="2700" kern="0">
                <a:solidFill>
                  <a:prstClr val="black"/>
                </a:solidFill>
                <a:latin typeface="Arial"/>
              </a:endParaRPr>
            </a:p>
          </p:txBody>
        </p:sp>
        <p:sp>
          <p:nvSpPr>
            <p:cNvPr id="17" name="Freeform: Shape 15">
              <a:extLst>
                <a:ext uri="{FF2B5EF4-FFF2-40B4-BE49-F238E27FC236}">
                  <a16:creationId xmlns:a16="http://schemas.microsoft.com/office/drawing/2014/main" id="{0D6A176F-8EA5-CE01-031E-0995BB634882}"/>
                </a:ext>
              </a:extLst>
            </p:cNvPr>
            <p:cNvSpPr/>
            <p:nvPr/>
          </p:nvSpPr>
          <p:spPr>
            <a:xfrm>
              <a:off x="3832340" y="3429000"/>
              <a:ext cx="1442359" cy="1610878"/>
            </a:xfrm>
            <a:custGeom>
              <a:avLst/>
              <a:gdLst>
                <a:gd name="connsiteX0" fmla="*/ 805439 w 1442359"/>
                <a:gd name="connsiteY0" fmla="*/ 0 h 1610878"/>
                <a:gd name="connsiteX1" fmla="*/ 1374971 w 1442359"/>
                <a:gd name="connsiteY1" fmla="*/ 235908 h 1610878"/>
                <a:gd name="connsiteX2" fmla="*/ 1431148 w 1442359"/>
                <a:gd name="connsiteY2" fmla="*/ 303995 h 1610878"/>
                <a:gd name="connsiteX3" fmla="*/ 1408240 w 1442359"/>
                <a:gd name="connsiteY3" fmla="*/ 346200 h 1610878"/>
                <a:gd name="connsiteX4" fmla="*/ 1318980 w 1442359"/>
                <a:gd name="connsiteY4" fmla="*/ 788318 h 1610878"/>
                <a:gd name="connsiteX5" fmla="*/ 1408240 w 1442359"/>
                <a:gd name="connsiteY5" fmla="*/ 1230436 h 1610878"/>
                <a:gd name="connsiteX6" fmla="*/ 1442359 w 1442359"/>
                <a:gd name="connsiteY6" fmla="*/ 1293296 h 1610878"/>
                <a:gd name="connsiteX7" fmla="*/ 1374971 w 1442359"/>
                <a:gd name="connsiteY7" fmla="*/ 1374971 h 1610878"/>
                <a:gd name="connsiteX8" fmla="*/ 805439 w 1442359"/>
                <a:gd name="connsiteY8" fmla="*/ 1610878 h 1610878"/>
                <a:gd name="connsiteX9" fmla="*/ 0 w 1442359"/>
                <a:gd name="connsiteY9" fmla="*/ 805439 h 1610878"/>
                <a:gd name="connsiteX10" fmla="*/ 805439 w 1442359"/>
                <a:gd name="connsiteY10" fmla="*/ 0 h 161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359" h="1610878">
                  <a:moveTo>
                    <a:pt x="805439" y="0"/>
                  </a:moveTo>
                  <a:cubicBezTo>
                    <a:pt x="1027855" y="0"/>
                    <a:pt x="1229215" y="90152"/>
                    <a:pt x="1374971" y="235908"/>
                  </a:cubicBezTo>
                  <a:lnTo>
                    <a:pt x="1431148" y="303995"/>
                  </a:lnTo>
                  <a:lnTo>
                    <a:pt x="1408240" y="346200"/>
                  </a:lnTo>
                  <a:cubicBezTo>
                    <a:pt x="1350763" y="482090"/>
                    <a:pt x="1318980" y="631492"/>
                    <a:pt x="1318980" y="788318"/>
                  </a:cubicBezTo>
                  <a:cubicBezTo>
                    <a:pt x="1318980" y="945144"/>
                    <a:pt x="1350763" y="1094547"/>
                    <a:pt x="1408240" y="1230436"/>
                  </a:cubicBezTo>
                  <a:lnTo>
                    <a:pt x="1442359" y="1293296"/>
                  </a:lnTo>
                  <a:lnTo>
                    <a:pt x="1374971" y="1374971"/>
                  </a:lnTo>
                  <a:cubicBezTo>
                    <a:pt x="1229215" y="1520726"/>
                    <a:pt x="1027855" y="1610878"/>
                    <a:pt x="805439" y="1610878"/>
                  </a:cubicBezTo>
                  <a:cubicBezTo>
                    <a:pt x="360607" y="1610878"/>
                    <a:pt x="0" y="1250271"/>
                    <a:pt x="0" y="805439"/>
                  </a:cubicBezTo>
                  <a:cubicBezTo>
                    <a:pt x="0" y="360607"/>
                    <a:pt x="360607" y="0"/>
                    <a:pt x="805439" y="0"/>
                  </a:cubicBezTo>
                  <a:close/>
                </a:path>
              </a:pathLst>
            </a:custGeom>
            <a:solidFill>
              <a:srgbClr val="168489"/>
            </a:solidFill>
            <a:ln w="12700" cap="flat" cmpd="sng" algn="ctr">
              <a:noFill/>
              <a:prstDash val="solid"/>
              <a:miter lim="800000"/>
            </a:ln>
            <a:effectLst/>
          </p:spPr>
          <p:txBody>
            <a:bodyPr wrap="square" rtlCol="0" anchor="ctr">
              <a:noAutofit/>
            </a:bodyPr>
            <a:lstStyle/>
            <a:p>
              <a:pPr algn="ctr">
                <a:lnSpc>
                  <a:spcPct val="115000"/>
                </a:lnSpc>
              </a:pPr>
              <a:r>
                <a:rPr lang="ar-SA"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rPr>
                <a:t>النوم الجيد</a:t>
              </a:r>
              <a:endParaRPr lang="en-US" sz="2400" b="1" dirty="0">
                <a:solidFill>
                  <a:schemeClr val="bg1"/>
                </a:solidFill>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610223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F0549-0568-E9CA-B426-8E51B6782E73}"/>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F5C03DAB-2AD1-E1DE-C740-E127B0A4AF0D}"/>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خاتمة الجلسة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C4B02A95-120C-C6C3-61D4-F5BF4C91EDB7}"/>
              </a:ext>
            </a:extLst>
          </p:cNvPr>
          <p:cNvSpPr txBox="1"/>
          <p:nvPr/>
        </p:nvSpPr>
        <p:spPr>
          <a:xfrm>
            <a:off x="1231265" y="1316534"/>
            <a:ext cx="9729470" cy="4832092"/>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في ختام جلستنا حول تطوير الشخصية الكاريزمية، تعلمنا أن الكاريزما ليست موهبة سحرية يمتلكها البعض دون الآخرين، بل هي مجموعة من المهارات والسلوكيات التي يمكن تعلمها وتطويرها من خلال الممارسة المستمرة والوعي الذاتي.</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اكتشفنا أن الكاريزما تتكون من ثلاثة عناصر رئيسية: الحضور، والقوة، والدفء. كما استعرضنا القواعد الاثنا عشر لتطوير الشخصية الكاريزمية، وتعلمنا كيفية شحن طاقتنا الداخلية للحفاظ على هذه الكاريزما.</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استثمروا في تطوير مهاراتكم الكاريزمية، فهي استثمار في قدرتكم على التأثير الإيجابي في حياة الآخرين. تذكروا دائماً أن الكاريزما الحقيقية لا تهدف للسيطرة أو البروز فقط، بل للإلهام والتحفيز وإحداث التغيير الإيجابي.</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وكما قال الدكتور إبراهيم الفقي: "إن عظمة الإنسان لا تكمن في قدرته على تغيير الآخرين، بل في قدرته على تغيير نفسه". ابدأوا اليوم في تطبيق ما تعلمتموه، وستلاحظون تغييراً إيجابياً في تأثيركم على الآخرين وفي حياتكم المهنية والشخصية.</a:t>
            </a:r>
          </a:p>
        </p:txBody>
      </p:sp>
    </p:spTree>
    <p:extLst>
      <p:ext uri="{BB962C8B-B14F-4D97-AF65-F5344CB8AC3E}">
        <p14:creationId xmlns:p14="http://schemas.microsoft.com/office/powerpoint/2010/main" val="3210002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مجموعة 16"/>
          <p:cNvGrpSpPr/>
          <p:nvPr/>
        </p:nvGrpSpPr>
        <p:grpSpPr>
          <a:xfrm>
            <a:off x="5149904" y="2329905"/>
            <a:ext cx="6530032" cy="1062021"/>
            <a:chOff x="5149904" y="2436930"/>
            <a:chExt cx="6530032" cy="1062021"/>
          </a:xfrm>
        </p:grpSpPr>
        <p:sp>
          <p:nvSpPr>
            <p:cNvPr id="19" name="Title 1">
              <a:extLst>
                <a:ext uri="{FF2B5EF4-FFF2-40B4-BE49-F238E27FC236}">
                  <a16:creationId xmlns:a16="http://schemas.microsoft.com/office/drawing/2014/main" id="{E0197EA2-8A0A-2439-183A-A843C905F943}"/>
                </a:ext>
              </a:extLst>
            </p:cNvPr>
            <p:cNvSpPr txBox="1">
              <a:spLocks/>
            </p:cNvSpPr>
            <p:nvPr/>
          </p:nvSpPr>
          <p:spPr>
            <a:xfrm>
              <a:off x="5149904" y="2826898"/>
              <a:ext cx="6358689" cy="500458"/>
            </a:xfrm>
            <a:prstGeom prst="rect">
              <a:avLst/>
            </a:prstGeom>
          </p:spPr>
          <p:txBody>
            <a:bodyPr anchor="b">
              <a:noAutofit/>
            </a:bodyPr>
            <a:lstStyle>
              <a:lvl1pPr algn="r" defTabSz="914400" rtl="1" eaLnBrk="1" latinLnBrk="0" hangingPunct="1">
                <a:lnSpc>
                  <a:spcPct val="90000"/>
                </a:lnSpc>
                <a:spcBef>
                  <a:spcPct val="0"/>
                </a:spcBef>
                <a:buNone/>
                <a:defRPr sz="2800" kern="1200">
                  <a:solidFill>
                    <a:srgbClr val="1C3280"/>
                  </a:solidFill>
                  <a:latin typeface="+mj-lt"/>
                  <a:ea typeface="+mj-ea"/>
                  <a:cs typeface="+mj-cs"/>
                </a:defRPr>
              </a:lvl1pPr>
            </a:lstStyle>
            <a:p>
              <a:pPr>
                <a:defRPr/>
              </a:pPr>
              <a:r>
                <a:rPr lang="ar-SA" sz="2500" dirty="0">
                  <a:solidFill>
                    <a:srgbClr val="8EE1DE"/>
                  </a:solidFill>
                  <a:latin typeface="SST Arabic Medium" panose="020B0604030504020204" pitchFamily="34" charset="-78"/>
                  <a:cs typeface="SST Arabic Medium" panose="020B0604030504020204" pitchFamily="34" charset="-78"/>
                </a:rPr>
                <a:t>فن العرض التقديمي - أداء المدرب المحترف</a:t>
              </a:r>
            </a:p>
          </p:txBody>
        </p:sp>
        <p:grpSp>
          <p:nvGrpSpPr>
            <p:cNvPr id="20" name="Group 3"/>
            <p:cNvGrpSpPr/>
            <p:nvPr/>
          </p:nvGrpSpPr>
          <p:grpSpPr>
            <a:xfrm>
              <a:off x="5210629" y="2436930"/>
              <a:ext cx="6406631" cy="1062021"/>
              <a:chOff x="-35581" y="-104775"/>
              <a:chExt cx="2531015" cy="419564"/>
            </a:xfrm>
          </p:grpSpPr>
          <p:sp>
            <p:nvSpPr>
              <p:cNvPr id="30" name="Freeform 4"/>
              <p:cNvSpPr/>
              <p:nvPr/>
            </p:nvSpPr>
            <p:spPr>
              <a:xfrm>
                <a:off x="-35581" y="0"/>
                <a:ext cx="2531015" cy="314789"/>
              </a:xfrm>
              <a:custGeom>
                <a:avLst/>
                <a:gdLst/>
                <a:ahLst/>
                <a:cxnLst/>
                <a:rect l="l" t="t" r="r" b="b"/>
                <a:pathLst>
                  <a:path w="2471444" h="314789">
                    <a:moveTo>
                      <a:pt x="0" y="0"/>
                    </a:moveTo>
                    <a:lnTo>
                      <a:pt x="2471444" y="0"/>
                    </a:lnTo>
                    <a:lnTo>
                      <a:pt x="2471444" y="314789"/>
                    </a:lnTo>
                    <a:lnTo>
                      <a:pt x="0" y="314789"/>
                    </a:lnTo>
                    <a:close/>
                  </a:path>
                </a:pathLst>
              </a:custGeom>
              <a:gradFill rotWithShape="1">
                <a:gsLst>
                  <a:gs pos="0">
                    <a:srgbClr val="8ED2D1">
                      <a:alpha val="21000"/>
                    </a:srgbClr>
                  </a:gs>
                  <a:gs pos="100000">
                    <a:srgbClr val="FFFFFF">
                      <a:alpha val="21000"/>
                    </a:srgbClr>
                  </a:gs>
                </a:gsLst>
                <a:lin ang="2700000"/>
              </a:gradFill>
            </p:spPr>
            <p:txBody>
              <a:bodyPr/>
              <a:lstStyle/>
              <a:p>
                <a:pPr algn="r" rtl="1">
                  <a:defRPr/>
                </a:pPr>
                <a:endParaRPr lang="fr-FR" dirty="0">
                  <a:solidFill>
                    <a:prstClr val="black"/>
                  </a:solidFill>
                  <a:latin typeface="Calibri" panose="020F0502020204030204"/>
                </a:endParaRPr>
              </a:p>
            </p:txBody>
          </p:sp>
          <p:sp>
            <p:nvSpPr>
              <p:cNvPr id="31" name="TextBox 5"/>
              <p:cNvSpPr txBox="1"/>
              <p:nvPr/>
            </p:nvSpPr>
            <p:spPr>
              <a:xfrm>
                <a:off x="0" y="-104775"/>
                <a:ext cx="2471444"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nvGrpSpPr>
            <p:cNvPr id="24" name="Group 6"/>
            <p:cNvGrpSpPr/>
            <p:nvPr/>
          </p:nvGrpSpPr>
          <p:grpSpPr>
            <a:xfrm>
              <a:off x="11556535" y="2702142"/>
              <a:ext cx="123401" cy="796809"/>
              <a:chOff x="0" y="0"/>
              <a:chExt cx="48751" cy="314789"/>
            </a:xfrm>
          </p:grpSpPr>
          <p:sp>
            <p:nvSpPr>
              <p:cNvPr id="28" name="Freeform 7"/>
              <p:cNvSpPr/>
              <p:nvPr/>
            </p:nvSpPr>
            <p:spPr>
              <a:xfrm>
                <a:off x="0" y="0"/>
                <a:ext cx="48751" cy="314789"/>
              </a:xfrm>
              <a:custGeom>
                <a:avLst/>
                <a:gdLst/>
                <a:ahLst/>
                <a:cxnLst/>
                <a:rect l="l" t="t" r="r" b="b"/>
                <a:pathLst>
                  <a:path w="48751" h="314789">
                    <a:moveTo>
                      <a:pt x="0" y="0"/>
                    </a:moveTo>
                    <a:lnTo>
                      <a:pt x="48751" y="0"/>
                    </a:lnTo>
                    <a:lnTo>
                      <a:pt x="48751" y="314789"/>
                    </a:lnTo>
                    <a:lnTo>
                      <a:pt x="0" y="314789"/>
                    </a:ln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29" name="TextBox 8"/>
              <p:cNvSpPr txBox="1"/>
              <p:nvPr/>
            </p:nvSpPr>
            <p:spPr>
              <a:xfrm>
                <a:off x="0" y="-104775"/>
                <a:ext cx="48751" cy="419564"/>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grpSp>
      <p:grpSp>
        <p:nvGrpSpPr>
          <p:cNvPr id="18" name="مجموعة 17"/>
          <p:cNvGrpSpPr/>
          <p:nvPr/>
        </p:nvGrpSpPr>
        <p:grpSpPr>
          <a:xfrm>
            <a:off x="8413944" y="1717422"/>
            <a:ext cx="3265992" cy="834074"/>
            <a:chOff x="8431767" y="2665270"/>
            <a:chExt cx="3265992" cy="834074"/>
          </a:xfrm>
        </p:grpSpPr>
        <p:grpSp>
          <p:nvGrpSpPr>
            <p:cNvPr id="27" name="مجموعة 26"/>
            <p:cNvGrpSpPr/>
            <p:nvPr/>
          </p:nvGrpSpPr>
          <p:grpSpPr>
            <a:xfrm>
              <a:off x="8431767" y="2665270"/>
              <a:ext cx="2800758" cy="834074"/>
              <a:chOff x="8499670" y="2038872"/>
              <a:chExt cx="2800758" cy="834074"/>
            </a:xfrm>
          </p:grpSpPr>
          <p:grpSp>
            <p:nvGrpSpPr>
              <p:cNvPr id="33" name="Group 10"/>
              <p:cNvGrpSpPr/>
              <p:nvPr/>
            </p:nvGrpSpPr>
            <p:grpSpPr>
              <a:xfrm>
                <a:off x="11263987" y="2063879"/>
                <a:ext cx="36441" cy="398405"/>
                <a:chOff x="0" y="0"/>
                <a:chExt cx="14396" cy="157394"/>
              </a:xfrm>
            </p:grpSpPr>
            <p:sp>
              <p:nvSpPr>
                <p:cNvPr id="35" name="Freeform 11"/>
                <p:cNvSpPr/>
                <p:nvPr/>
              </p:nvSpPr>
              <p:spPr>
                <a:xfrm>
                  <a:off x="0" y="0"/>
                  <a:ext cx="14396" cy="157394"/>
                </a:xfrm>
                <a:custGeom>
                  <a:avLst/>
                  <a:gdLst/>
                  <a:ahLst/>
                  <a:cxnLst/>
                  <a:rect l="l" t="t" r="r" b="b"/>
                  <a:pathLst>
                    <a:path w="14396" h="157394">
                      <a:moveTo>
                        <a:pt x="7198" y="0"/>
                      </a:moveTo>
                      <a:lnTo>
                        <a:pt x="7198" y="0"/>
                      </a:lnTo>
                      <a:cubicBezTo>
                        <a:pt x="9107" y="0"/>
                        <a:pt x="10938" y="758"/>
                        <a:pt x="12288" y="2108"/>
                      </a:cubicBezTo>
                      <a:cubicBezTo>
                        <a:pt x="13638" y="3458"/>
                        <a:pt x="14396" y="5289"/>
                        <a:pt x="14396" y="7198"/>
                      </a:cubicBezTo>
                      <a:lnTo>
                        <a:pt x="14396" y="150196"/>
                      </a:lnTo>
                      <a:cubicBezTo>
                        <a:pt x="14396" y="154172"/>
                        <a:pt x="11174" y="157394"/>
                        <a:pt x="7198" y="157394"/>
                      </a:cubicBezTo>
                      <a:lnTo>
                        <a:pt x="7198" y="157394"/>
                      </a:lnTo>
                      <a:cubicBezTo>
                        <a:pt x="5289" y="157394"/>
                        <a:pt x="3458" y="156636"/>
                        <a:pt x="2108" y="155286"/>
                      </a:cubicBezTo>
                      <a:cubicBezTo>
                        <a:pt x="758" y="153936"/>
                        <a:pt x="0" y="152105"/>
                        <a:pt x="0" y="150196"/>
                      </a:cubicBezTo>
                      <a:lnTo>
                        <a:pt x="0" y="7198"/>
                      </a:lnTo>
                      <a:cubicBezTo>
                        <a:pt x="0" y="3223"/>
                        <a:pt x="3223" y="0"/>
                        <a:pt x="7198" y="0"/>
                      </a:cubicBezTo>
                      <a:close/>
                    </a:path>
                  </a:pathLst>
                </a:custGeom>
                <a:gradFill rotWithShape="1">
                  <a:gsLst>
                    <a:gs pos="0">
                      <a:srgbClr val="A5DBDB">
                        <a:alpha val="100000"/>
                      </a:srgbClr>
                    </a:gs>
                    <a:gs pos="100000">
                      <a:srgbClr val="02BBB5">
                        <a:alpha val="100000"/>
                      </a:srgbClr>
                    </a:gs>
                  </a:gsLst>
                  <a:lin ang="5400000"/>
                </a:gradFill>
              </p:spPr>
              <p:txBody>
                <a:bodyPr/>
                <a:lstStyle/>
                <a:p>
                  <a:pPr algn="r" rtl="1">
                    <a:defRPr/>
                  </a:pPr>
                  <a:endParaRPr lang="fr-FR">
                    <a:solidFill>
                      <a:prstClr val="black"/>
                    </a:solidFill>
                    <a:latin typeface="Calibri" panose="020F0502020204030204"/>
                  </a:endParaRPr>
                </a:p>
              </p:txBody>
            </p:sp>
            <p:sp>
              <p:nvSpPr>
                <p:cNvPr id="36" name="TextBox 12"/>
                <p:cNvSpPr txBox="1"/>
                <p:nvPr/>
              </p:nvSpPr>
              <p:spPr>
                <a:xfrm>
                  <a:off x="0" y="-104775"/>
                  <a:ext cx="14396" cy="262169"/>
                </a:xfrm>
                <a:prstGeom prst="rect">
                  <a:avLst/>
                </a:prstGeom>
              </p:spPr>
              <p:txBody>
                <a:bodyPr lIns="33867" tIns="33867" rIns="33867" bIns="33867" rtlCol="0" anchor="ctr"/>
                <a:lstStyle/>
                <a:p>
                  <a:pPr algn="ctr" rtl="1">
                    <a:lnSpc>
                      <a:spcPts val="2382"/>
                    </a:lnSpc>
                    <a:defRPr/>
                  </a:pPr>
                  <a:endParaRPr sz="1200" dirty="0">
                    <a:solidFill>
                      <a:prstClr val="black"/>
                    </a:solidFill>
                    <a:latin typeface="Calibri" panose="020F0502020204030204"/>
                  </a:endParaRPr>
                </a:p>
              </p:txBody>
            </p:sp>
          </p:grpSp>
          <p:sp>
            <p:nvSpPr>
              <p:cNvPr id="34" name="TextBox 14"/>
              <p:cNvSpPr txBox="1"/>
              <p:nvPr/>
            </p:nvSpPr>
            <p:spPr>
              <a:xfrm>
                <a:off x="8499670" y="2038872"/>
                <a:ext cx="2640916" cy="834074"/>
              </a:xfrm>
              <a:prstGeom prst="rect">
                <a:avLst/>
              </a:prstGeom>
            </p:spPr>
            <p:txBody>
              <a:bodyPr wrap="square" lIns="0" tIns="0" rIns="0" bIns="0" rtlCol="0" anchor="t">
                <a:spAutoFit/>
              </a:bodyPr>
              <a:lstStyle/>
              <a:p>
                <a:pPr algn="r" rtl="1">
                  <a:lnSpc>
                    <a:spcPts val="3425"/>
                  </a:lnSpc>
                  <a:spcBef>
                    <a:spcPct val="0"/>
                  </a:spcBef>
                  <a:defRPr/>
                </a:pPr>
                <a:r>
                  <a:rPr lang="ar-EG" sz="2446" dirty="0">
                    <a:solidFill>
                      <a:srgbClr val="BEE6DC"/>
                    </a:solidFill>
                    <a:latin typeface="Segoe UI"/>
                    <a:ea typeface="Segoe UI"/>
                    <a:cs typeface="Segoe UI"/>
                    <a:sym typeface="Segoe UI"/>
                    <a:rtl/>
                  </a:rPr>
                  <a:t>اليوم التدريبي الثالث</a:t>
                </a:r>
                <a:endParaRPr lang="en-US" sz="2446" dirty="0">
                  <a:solidFill>
                    <a:srgbClr val="BEE6DC"/>
                  </a:solidFill>
                  <a:latin typeface="Segoe UI"/>
                  <a:ea typeface="Segoe UI"/>
                  <a:cs typeface="Segoe UI"/>
                  <a:sym typeface="Segoe UI"/>
                  <a:rtl/>
                </a:endParaRPr>
              </a:p>
              <a:p>
                <a:pPr algn="r" rtl="1">
                  <a:lnSpc>
                    <a:spcPts val="3425"/>
                  </a:lnSpc>
                  <a:spcBef>
                    <a:spcPct val="0"/>
                  </a:spcBef>
                  <a:defRPr/>
                </a:pPr>
                <a:r>
                  <a:rPr lang="ar-AE" sz="2446" dirty="0">
                    <a:solidFill>
                      <a:srgbClr val="BEE6DC"/>
                    </a:solidFill>
                    <a:latin typeface="Segoe UI"/>
                    <a:ea typeface="Segoe UI"/>
                    <a:cs typeface="Segoe UI"/>
                    <a:sym typeface="Segoe UI"/>
                    <a:rtl/>
                  </a:rPr>
                  <a:t>الجلسة الأولى</a:t>
                </a:r>
                <a:endParaRPr lang="ar-EG" sz="2446" dirty="0">
                  <a:solidFill>
                    <a:srgbClr val="BEE6DC"/>
                  </a:solidFill>
                  <a:latin typeface="Segoe UI"/>
                  <a:ea typeface="Segoe UI"/>
                  <a:cs typeface="Segoe UI"/>
                  <a:sym typeface="Segoe UI"/>
                  <a:rtl/>
                </a:endParaRPr>
              </a:p>
            </p:txBody>
          </p:sp>
        </p:grpSp>
        <p:pic>
          <p:nvPicPr>
            <p:cNvPr id="32" name="صورة 31"/>
            <p:cNvPicPr>
              <a:picLocks noChangeAspect="1"/>
            </p:cNvPicPr>
            <p:nvPr/>
          </p:nvPicPr>
          <p:blipFill rotWithShape="1">
            <a:blip r:embed="rId2">
              <a:extLst>
                <a:ext uri="{28A0092B-C50C-407E-A947-70E740481C1C}">
                  <a14:useLocalDpi xmlns:a14="http://schemas.microsoft.com/office/drawing/2010/main" val="0"/>
                </a:ext>
              </a:extLst>
            </a:blip>
            <a:srcRect l="61395" b="5884"/>
            <a:stretch/>
          </p:blipFill>
          <p:spPr>
            <a:xfrm>
              <a:off x="11252977" y="2686842"/>
              <a:ext cx="444782" cy="401840"/>
            </a:xfrm>
            <a:prstGeom prst="rect">
              <a:avLst/>
            </a:prstGeom>
          </p:spPr>
        </p:pic>
      </p:grpSp>
    </p:spTree>
    <p:extLst>
      <p:ext uri="{BB962C8B-B14F-4D97-AF65-F5344CB8AC3E}">
        <p14:creationId xmlns:p14="http://schemas.microsoft.com/office/powerpoint/2010/main" val="418134664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6770A-EC37-96EA-7024-3D934FFB64F7}"/>
            </a:ext>
          </a:extLst>
        </p:cNvPr>
        <p:cNvGrpSpPr/>
        <p:nvPr/>
      </p:nvGrpSpPr>
      <p:grpSpPr>
        <a:xfrm>
          <a:off x="0" y="0"/>
          <a:ext cx="0" cy="0"/>
          <a:chOff x="0" y="0"/>
          <a:chExt cx="0" cy="0"/>
        </a:xfrm>
      </p:grpSpPr>
      <p:sp>
        <p:nvSpPr>
          <p:cNvPr id="3" name="مربع نص 2">
            <a:extLst>
              <a:ext uri="{FF2B5EF4-FFF2-40B4-BE49-F238E27FC236}">
                <a16:creationId xmlns:a16="http://schemas.microsoft.com/office/drawing/2014/main" id="{E1F3B75A-83EC-F344-69CA-63DA04F89E4C}"/>
              </a:ext>
            </a:extLst>
          </p:cNvPr>
          <p:cNvSpPr txBox="1"/>
          <p:nvPr/>
        </p:nvSpPr>
        <p:spPr>
          <a:xfrm>
            <a:off x="2943860" y="2"/>
            <a:ext cx="6101080" cy="584775"/>
          </a:xfrm>
          <a:prstGeom prst="rect">
            <a:avLst/>
          </a:prstGeom>
          <a:noFill/>
        </p:spPr>
        <p:txBody>
          <a:bodyPr wrap="square">
            <a:spAutoFit/>
          </a:bodyPr>
          <a:lstStyle/>
          <a:p>
            <a:pPr algn="ctr"/>
            <a:r>
              <a:rPr lang="ar-AE"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fr-FR" sz="3200" dirty="0">
              <a:solidFill>
                <a:schemeClr val="bg1"/>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id="{7BEEB79A-BC59-38A1-9B85-51527B72FB2C}"/>
              </a:ext>
            </a:extLst>
          </p:cNvPr>
          <p:cNvSpPr txBox="1"/>
          <p:nvPr/>
        </p:nvSpPr>
        <p:spPr>
          <a:xfrm>
            <a:off x="5184140" y="2216261"/>
            <a:ext cx="6101080" cy="3108543"/>
          </a:xfrm>
          <a:prstGeom prst="rect">
            <a:avLst/>
          </a:prstGeom>
          <a:noFill/>
        </p:spPr>
        <p:txBody>
          <a:bodyPr wrap="square">
            <a:spAutoFit/>
          </a:bodyPr>
          <a:lstStyle/>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أهلاً بكم في الجلسة الأولى من اليوم الثالث لدورتنا التدريبية. نتناول اليوم موضوعاً محورياً في مهارات المدرب المحترف ألا وهو "فن العرض التقديمي". فالعرض التقديمي الناجح يعتبر البوابة الأساسية للتأثير في المتدربين وإيصال المعلومات بطريقة فعّالة وجذابة. </a:t>
            </a:r>
          </a:p>
          <a:p>
            <a:pPr algn="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كما قال الشاعر الفرنسي </a:t>
            </a:r>
            <a:r>
              <a:rPr lang="ar-SA" sz="2800" dirty="0" err="1">
                <a:solidFill>
                  <a:srgbClr val="000000"/>
                </a:solidFill>
                <a:latin typeface="Adobe Arabic" panose="02040503050201020203" pitchFamily="18" charset="-78"/>
                <a:ea typeface="Calibri" panose="020F0502020204030204" pitchFamily="34" charset="0"/>
                <a:cs typeface="Adobe Arabic" panose="02040503050201020203" pitchFamily="18" charset="-78"/>
              </a:rPr>
              <a:t>بوالو</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"ما تم فهمه جيداً يُعبر عنه بوضوح، والكلمات اللازمة للتعبير عنه تأتي بسهولة".</a:t>
            </a:r>
          </a:p>
        </p:txBody>
      </p:sp>
      <p:pic>
        <p:nvPicPr>
          <p:cNvPr id="4" name="صورة 3" descr="صورة تحتوي على رسوم متحركة, تلبيس, رجل, شخص&#10;&#10;قد يكون المحتوى الذي تم إنشاؤه بواسطة الذكاء الاصطناعي غير صحيح.">
            <a:extLst>
              <a:ext uri="{FF2B5EF4-FFF2-40B4-BE49-F238E27FC236}">
                <a16:creationId xmlns:a16="http://schemas.microsoft.com/office/drawing/2014/main" id="{ED234591-E3B2-F7BB-E17F-639AEA7A68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1915" y="1860242"/>
            <a:ext cx="3119690" cy="3464560"/>
          </a:xfrm>
          <a:prstGeom prst="rect">
            <a:avLst/>
          </a:prstGeom>
        </p:spPr>
      </p:pic>
    </p:spTree>
    <p:extLst>
      <p:ext uri="{BB962C8B-B14F-4D97-AF65-F5344CB8AC3E}">
        <p14:creationId xmlns:p14="http://schemas.microsoft.com/office/powerpoint/2010/main" val="925734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مربع نص 31">
            <a:extLst>
              <a:ext uri="{FF2B5EF4-FFF2-40B4-BE49-F238E27FC236}">
                <a16:creationId xmlns:a16="http://schemas.microsoft.com/office/drawing/2014/main" id="{6F681E3F-4B68-EAA2-3DBA-BC8A806A8691}"/>
              </a:ext>
            </a:extLst>
          </p:cNvPr>
          <p:cNvSpPr txBox="1"/>
          <p:nvPr/>
        </p:nvSpPr>
        <p:spPr>
          <a:xfrm>
            <a:off x="2628020" y="2"/>
            <a:ext cx="7216140" cy="584775"/>
          </a:xfrm>
          <a:prstGeom prst="rect">
            <a:avLst/>
          </a:prstGeom>
          <a:noFill/>
        </p:spPr>
        <p:txBody>
          <a:bodyPr wrap="square">
            <a:spAutoFit/>
          </a:bodyPr>
          <a:lstStyle/>
          <a:p>
            <a:pPr algn="ctr"/>
            <a:r>
              <a:rPr lang="ar-SA" sz="32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أستطيع معرفة موقعي الحالي وأي اتجاه سأسلك في البداية؟</a:t>
            </a:r>
            <a:endParaRPr lang="fr-FR" sz="3200" dirty="0">
              <a:solidFill>
                <a:schemeClr val="bg1"/>
              </a:solidFill>
              <a:latin typeface="Adobe Arabic" panose="02040503050201020203" pitchFamily="18" charset="-78"/>
              <a:cs typeface="Adobe Arabic" panose="02040503050201020203" pitchFamily="18" charset="-78"/>
            </a:endParaRPr>
          </a:p>
        </p:txBody>
      </p:sp>
      <p:grpSp>
        <p:nvGrpSpPr>
          <p:cNvPr id="33" name="Group 1">
            <a:extLst>
              <a:ext uri="{FF2B5EF4-FFF2-40B4-BE49-F238E27FC236}">
                <a16:creationId xmlns:a16="http://schemas.microsoft.com/office/drawing/2014/main" id="{F36A1453-4065-4FCF-E726-B1743AAE0D01}"/>
              </a:ext>
            </a:extLst>
          </p:cNvPr>
          <p:cNvGrpSpPr/>
          <p:nvPr/>
        </p:nvGrpSpPr>
        <p:grpSpPr>
          <a:xfrm>
            <a:off x="7213600" y="785604"/>
            <a:ext cx="4717498" cy="965135"/>
            <a:chOff x="2611561" y="522813"/>
            <a:chExt cx="7653269" cy="965135"/>
          </a:xfrm>
        </p:grpSpPr>
        <p:grpSp>
          <p:nvGrpSpPr>
            <p:cNvPr id="34" name="Group 2">
              <a:extLst>
                <a:ext uri="{FF2B5EF4-FFF2-40B4-BE49-F238E27FC236}">
                  <a16:creationId xmlns:a16="http://schemas.microsoft.com/office/drawing/2014/main" id="{BF8C467D-B502-4DD1-23C5-93F49273D089}"/>
                </a:ext>
              </a:extLst>
            </p:cNvPr>
            <p:cNvGrpSpPr/>
            <p:nvPr/>
          </p:nvGrpSpPr>
          <p:grpSpPr>
            <a:xfrm>
              <a:off x="2698136" y="1333654"/>
              <a:ext cx="6957150" cy="154294"/>
              <a:chOff x="2941058" y="1479627"/>
              <a:chExt cx="6957150" cy="154294"/>
            </a:xfrm>
          </p:grpSpPr>
          <p:sp>
            <p:nvSpPr>
              <p:cNvPr id="36" name="Oval 4">
                <a:extLst>
                  <a:ext uri="{FF2B5EF4-FFF2-40B4-BE49-F238E27FC236}">
                    <a16:creationId xmlns:a16="http://schemas.microsoft.com/office/drawing/2014/main" id="{8222E538-C12C-8E8A-1FD3-B9AE1D712C9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37" name="Group 5">
                <a:extLst>
                  <a:ext uri="{FF2B5EF4-FFF2-40B4-BE49-F238E27FC236}">
                    <a16:creationId xmlns:a16="http://schemas.microsoft.com/office/drawing/2014/main" id="{15D68B4E-0523-ECF5-84DA-A242558C9DF9}"/>
                  </a:ext>
                </a:extLst>
              </p:cNvPr>
              <p:cNvGrpSpPr/>
              <p:nvPr/>
            </p:nvGrpSpPr>
            <p:grpSpPr>
              <a:xfrm>
                <a:off x="9256541" y="1479627"/>
                <a:ext cx="641667" cy="154294"/>
                <a:chOff x="9256541" y="1479627"/>
                <a:chExt cx="641667" cy="154294"/>
              </a:xfrm>
              <a:solidFill>
                <a:srgbClr val="627383"/>
              </a:solidFill>
            </p:grpSpPr>
            <p:sp>
              <p:nvSpPr>
                <p:cNvPr id="42" name="Arrow: Striped Right 10">
                  <a:extLst>
                    <a:ext uri="{FF2B5EF4-FFF2-40B4-BE49-F238E27FC236}">
                      <a16:creationId xmlns:a16="http://schemas.microsoft.com/office/drawing/2014/main" id="{CFCA41C2-5E7C-E256-C253-E1C0A9630A9E}"/>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3" name="Arrow: Striped Right 11">
                  <a:extLst>
                    <a:ext uri="{FF2B5EF4-FFF2-40B4-BE49-F238E27FC236}">
                      <a16:creationId xmlns:a16="http://schemas.microsoft.com/office/drawing/2014/main" id="{D91F92C3-C95F-1E45-2E68-CE746FC86711}"/>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4" name="Arrow: Striped Right 12">
                  <a:extLst>
                    <a:ext uri="{FF2B5EF4-FFF2-40B4-BE49-F238E27FC236}">
                      <a16:creationId xmlns:a16="http://schemas.microsoft.com/office/drawing/2014/main" id="{AF458DCF-5EA8-AC22-BA44-7A341EB3D69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38" name="Group 6">
                <a:extLst>
                  <a:ext uri="{FF2B5EF4-FFF2-40B4-BE49-F238E27FC236}">
                    <a16:creationId xmlns:a16="http://schemas.microsoft.com/office/drawing/2014/main" id="{6D0E3730-BEC4-E6D3-4606-6B531FBC2E81}"/>
                  </a:ext>
                </a:extLst>
              </p:cNvPr>
              <p:cNvGrpSpPr/>
              <p:nvPr/>
            </p:nvGrpSpPr>
            <p:grpSpPr>
              <a:xfrm>
                <a:off x="2941058" y="1479627"/>
                <a:ext cx="641667" cy="154294"/>
                <a:chOff x="9256541" y="1479627"/>
                <a:chExt cx="641667" cy="154294"/>
              </a:xfrm>
              <a:solidFill>
                <a:srgbClr val="627383"/>
              </a:solidFill>
            </p:grpSpPr>
            <p:sp>
              <p:nvSpPr>
                <p:cNvPr id="39" name="Arrow: Striped Right 7">
                  <a:extLst>
                    <a:ext uri="{FF2B5EF4-FFF2-40B4-BE49-F238E27FC236}">
                      <a16:creationId xmlns:a16="http://schemas.microsoft.com/office/drawing/2014/main" id="{3F736B95-99D8-BC56-88FB-B24F385A80D9}"/>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0" name="Arrow: Striped Right 8">
                  <a:extLst>
                    <a:ext uri="{FF2B5EF4-FFF2-40B4-BE49-F238E27FC236}">
                      <a16:creationId xmlns:a16="http://schemas.microsoft.com/office/drawing/2014/main" id="{F12B300E-465A-A68F-75D9-07933CAB22FB}"/>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1" name="Arrow: Striped Right 9">
                  <a:extLst>
                    <a:ext uri="{FF2B5EF4-FFF2-40B4-BE49-F238E27FC236}">
                      <a16:creationId xmlns:a16="http://schemas.microsoft.com/office/drawing/2014/main" id="{DC584F12-25BB-99BB-7546-943A89AE48A9}"/>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35" name="TextBox 3">
              <a:extLst>
                <a:ext uri="{FF2B5EF4-FFF2-40B4-BE49-F238E27FC236}">
                  <a16:creationId xmlns:a16="http://schemas.microsoft.com/office/drawing/2014/main" id="{3BDD9797-BE08-E3A6-0B2D-3F8E67F86E99}"/>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استراتيجيات تحديد الموقع المهني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50" name="مجموعة 49">
            <a:extLst>
              <a:ext uri="{FF2B5EF4-FFF2-40B4-BE49-F238E27FC236}">
                <a16:creationId xmlns:a16="http://schemas.microsoft.com/office/drawing/2014/main" id="{6D97726F-E27D-9627-EEE8-200D45E45103}"/>
              </a:ext>
            </a:extLst>
          </p:cNvPr>
          <p:cNvGrpSpPr/>
          <p:nvPr/>
        </p:nvGrpSpPr>
        <p:grpSpPr>
          <a:xfrm>
            <a:off x="8546419" y="3647219"/>
            <a:ext cx="2217737" cy="2900075"/>
            <a:chOff x="8546417" y="3647217"/>
            <a:chExt cx="2217737" cy="2900075"/>
          </a:xfrm>
        </p:grpSpPr>
        <p:grpSp>
          <p:nvGrpSpPr>
            <p:cNvPr id="73" name="Group 72">
              <a:extLst>
                <a:ext uri="{FF2B5EF4-FFF2-40B4-BE49-F238E27FC236}">
                  <a16:creationId xmlns:a16="http://schemas.microsoft.com/office/drawing/2014/main" id="{19BCF15E-5CFE-C590-A5D0-DAA827E884CB}"/>
                </a:ext>
              </a:extLst>
            </p:cNvPr>
            <p:cNvGrpSpPr/>
            <p:nvPr/>
          </p:nvGrpSpPr>
          <p:grpSpPr>
            <a:xfrm>
              <a:off x="8546417" y="3647217"/>
              <a:ext cx="2217737" cy="2900075"/>
              <a:chOff x="8451850" y="3703320"/>
              <a:chExt cx="2217737" cy="2900075"/>
            </a:xfrm>
          </p:grpSpPr>
          <p:grpSp>
            <p:nvGrpSpPr>
              <p:cNvPr id="79" name="Group 78">
                <a:extLst>
                  <a:ext uri="{FF2B5EF4-FFF2-40B4-BE49-F238E27FC236}">
                    <a16:creationId xmlns:a16="http://schemas.microsoft.com/office/drawing/2014/main" id="{2603656E-516B-E705-F933-CACB2B24849D}"/>
                  </a:ext>
                </a:extLst>
              </p:cNvPr>
              <p:cNvGrpSpPr/>
              <p:nvPr/>
            </p:nvGrpSpPr>
            <p:grpSpPr>
              <a:xfrm>
                <a:off x="8451850" y="3703320"/>
                <a:ext cx="2217737" cy="1955800"/>
                <a:chOff x="8510588" y="2527300"/>
                <a:chExt cx="2217737" cy="1955800"/>
              </a:xfrm>
            </p:grpSpPr>
            <p:sp>
              <p:nvSpPr>
                <p:cNvPr id="80" name="Freeform 7">
                  <a:extLst>
                    <a:ext uri="{FF2B5EF4-FFF2-40B4-BE49-F238E27FC236}">
                      <a16:creationId xmlns:a16="http://schemas.microsoft.com/office/drawing/2014/main" id="{41C3AD46-36D7-1247-FC98-C86D45B39114}"/>
                    </a:ext>
                  </a:extLst>
                </p:cNvPr>
                <p:cNvSpPr>
                  <a:spLocks/>
                </p:cNvSpPr>
                <p:nvPr/>
              </p:nvSpPr>
              <p:spPr bwMode="auto">
                <a:xfrm>
                  <a:off x="8510588" y="2560638"/>
                  <a:ext cx="677863" cy="908050"/>
                </a:xfrm>
                <a:custGeom>
                  <a:avLst/>
                  <a:gdLst>
                    <a:gd name="T0" fmla="*/ 427 w 427"/>
                    <a:gd name="T1" fmla="*/ 168 h 572"/>
                    <a:gd name="T2" fmla="*/ 329 w 427"/>
                    <a:gd name="T3" fmla="*/ 0 h 572"/>
                    <a:gd name="T4" fmla="*/ 0 w 427"/>
                    <a:gd name="T5" fmla="*/ 572 h 572"/>
                    <a:gd name="T6" fmla="*/ 194 w 427"/>
                    <a:gd name="T7" fmla="*/ 572 h 572"/>
                    <a:gd name="T8" fmla="*/ 427 w 427"/>
                    <a:gd name="T9" fmla="*/ 168 h 572"/>
                  </a:gdLst>
                  <a:ahLst/>
                  <a:cxnLst>
                    <a:cxn ang="0">
                      <a:pos x="T0" y="T1"/>
                    </a:cxn>
                    <a:cxn ang="0">
                      <a:pos x="T2" y="T3"/>
                    </a:cxn>
                    <a:cxn ang="0">
                      <a:pos x="T4" y="T5"/>
                    </a:cxn>
                    <a:cxn ang="0">
                      <a:pos x="T6" y="T7"/>
                    </a:cxn>
                    <a:cxn ang="0">
                      <a:pos x="T8" y="T9"/>
                    </a:cxn>
                  </a:cxnLst>
                  <a:rect l="0" t="0" r="r" b="b"/>
                  <a:pathLst>
                    <a:path w="427" h="572">
                      <a:moveTo>
                        <a:pt x="427" y="168"/>
                      </a:moveTo>
                      <a:lnTo>
                        <a:pt x="329" y="0"/>
                      </a:lnTo>
                      <a:lnTo>
                        <a:pt x="0" y="572"/>
                      </a:lnTo>
                      <a:lnTo>
                        <a:pt x="194" y="572"/>
                      </a:lnTo>
                      <a:lnTo>
                        <a:pt x="427" y="168"/>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grpSp>
              <p:nvGrpSpPr>
                <p:cNvPr id="81" name="Group 80">
                  <a:extLst>
                    <a:ext uri="{FF2B5EF4-FFF2-40B4-BE49-F238E27FC236}">
                      <a16:creationId xmlns:a16="http://schemas.microsoft.com/office/drawing/2014/main" id="{13003574-4CC5-CCA7-232C-235A536B4761}"/>
                    </a:ext>
                  </a:extLst>
                </p:cNvPr>
                <p:cNvGrpSpPr/>
                <p:nvPr/>
              </p:nvGrpSpPr>
              <p:grpSpPr>
                <a:xfrm>
                  <a:off x="8510588" y="2527300"/>
                  <a:ext cx="2217737" cy="1955800"/>
                  <a:chOff x="8510588" y="2527300"/>
                  <a:chExt cx="2217737" cy="1955800"/>
                </a:xfrm>
              </p:grpSpPr>
              <p:sp>
                <p:nvSpPr>
                  <p:cNvPr id="82" name="Freeform 6">
                    <a:extLst>
                      <a:ext uri="{FF2B5EF4-FFF2-40B4-BE49-F238E27FC236}">
                        <a16:creationId xmlns:a16="http://schemas.microsoft.com/office/drawing/2014/main" id="{5763B5A5-512A-A384-C8E6-8495FDFD5F9F}"/>
                      </a:ext>
                    </a:extLst>
                  </p:cNvPr>
                  <p:cNvSpPr>
                    <a:spLocks/>
                  </p:cNvSpPr>
                  <p:nvPr/>
                </p:nvSpPr>
                <p:spPr bwMode="auto">
                  <a:xfrm>
                    <a:off x="9093200" y="2527300"/>
                    <a:ext cx="1047750" cy="266700"/>
                  </a:xfrm>
                  <a:custGeom>
                    <a:avLst/>
                    <a:gdLst>
                      <a:gd name="T0" fmla="*/ 562 w 660"/>
                      <a:gd name="T1" fmla="*/ 168 h 168"/>
                      <a:gd name="T2" fmla="*/ 660 w 660"/>
                      <a:gd name="T3" fmla="*/ 0 h 168"/>
                      <a:gd name="T4" fmla="*/ 0 w 660"/>
                      <a:gd name="T5" fmla="*/ 0 h 168"/>
                      <a:gd name="T6" fmla="*/ 99 w 660"/>
                      <a:gd name="T7" fmla="*/ 168 h 168"/>
                      <a:gd name="T8" fmla="*/ 562 w 660"/>
                      <a:gd name="T9" fmla="*/ 168 h 168"/>
                    </a:gdLst>
                    <a:ahLst/>
                    <a:cxnLst>
                      <a:cxn ang="0">
                        <a:pos x="T0" y="T1"/>
                      </a:cxn>
                      <a:cxn ang="0">
                        <a:pos x="T2" y="T3"/>
                      </a:cxn>
                      <a:cxn ang="0">
                        <a:pos x="T4" y="T5"/>
                      </a:cxn>
                      <a:cxn ang="0">
                        <a:pos x="T6" y="T7"/>
                      </a:cxn>
                      <a:cxn ang="0">
                        <a:pos x="T8" y="T9"/>
                      </a:cxn>
                    </a:cxnLst>
                    <a:rect l="0" t="0" r="r" b="b"/>
                    <a:pathLst>
                      <a:path w="660" h="168">
                        <a:moveTo>
                          <a:pt x="562" y="168"/>
                        </a:moveTo>
                        <a:lnTo>
                          <a:pt x="660" y="0"/>
                        </a:lnTo>
                        <a:lnTo>
                          <a:pt x="0" y="0"/>
                        </a:lnTo>
                        <a:lnTo>
                          <a:pt x="99" y="168"/>
                        </a:lnTo>
                        <a:lnTo>
                          <a:pt x="562" y="168"/>
                        </a:lnTo>
                        <a:close/>
                      </a:path>
                    </a:pathLst>
                  </a:custGeom>
                  <a:solidFill>
                    <a:srgbClr val="6CB4B8"/>
                  </a:solidFill>
                  <a:ln>
                    <a:noFill/>
                  </a:ln>
                  <a:effectLst/>
                </p:spPr>
                <p:txBody>
                  <a:bodyPr vert="horz" wrap="square" lIns="91440" tIns="45720" rIns="91440" bIns="45720" numCol="1" anchor="t" anchorCtr="0" compatLnSpc="1">
                    <a:prstTxWarp prst="textNoShape">
                      <a:avLst/>
                    </a:prstTxWarp>
                    <a:noAutofit/>
                  </a:bodyPr>
                  <a:lstStyle/>
                  <a:p>
                    <a:pPr>
                      <a:defRPr/>
                    </a:pPr>
                    <a:endParaRPr lang="ru-RU" kern="0">
                      <a:solidFill>
                        <a:srgbClr val="999999"/>
                      </a:solidFill>
                      <a:latin typeface="Montserrat"/>
                    </a:endParaRPr>
                  </a:p>
                </p:txBody>
              </p:sp>
              <p:sp>
                <p:nvSpPr>
                  <p:cNvPr id="83" name="Freeform 8">
                    <a:extLst>
                      <a:ext uri="{FF2B5EF4-FFF2-40B4-BE49-F238E27FC236}">
                        <a16:creationId xmlns:a16="http://schemas.microsoft.com/office/drawing/2014/main" id="{AD95E103-33F7-6EFC-5664-11C5D30BF22D}"/>
                      </a:ext>
                    </a:extLst>
                  </p:cNvPr>
                  <p:cNvSpPr>
                    <a:spLocks/>
                  </p:cNvSpPr>
                  <p:nvPr/>
                </p:nvSpPr>
                <p:spPr bwMode="auto">
                  <a:xfrm>
                    <a:off x="10045700" y="2560638"/>
                    <a:ext cx="682625" cy="908050"/>
                  </a:xfrm>
                  <a:custGeom>
                    <a:avLst/>
                    <a:gdLst>
                      <a:gd name="T0" fmla="*/ 233 w 430"/>
                      <a:gd name="T1" fmla="*/ 572 h 572"/>
                      <a:gd name="T2" fmla="*/ 430 w 430"/>
                      <a:gd name="T3" fmla="*/ 572 h 572"/>
                      <a:gd name="T4" fmla="*/ 99 w 430"/>
                      <a:gd name="T5" fmla="*/ 0 h 572"/>
                      <a:gd name="T6" fmla="*/ 0 w 430"/>
                      <a:gd name="T7" fmla="*/ 168 h 572"/>
                      <a:gd name="T8" fmla="*/ 233 w 430"/>
                      <a:gd name="T9" fmla="*/ 572 h 572"/>
                    </a:gdLst>
                    <a:ahLst/>
                    <a:cxnLst>
                      <a:cxn ang="0">
                        <a:pos x="T0" y="T1"/>
                      </a:cxn>
                      <a:cxn ang="0">
                        <a:pos x="T2" y="T3"/>
                      </a:cxn>
                      <a:cxn ang="0">
                        <a:pos x="T4" y="T5"/>
                      </a:cxn>
                      <a:cxn ang="0">
                        <a:pos x="T6" y="T7"/>
                      </a:cxn>
                      <a:cxn ang="0">
                        <a:pos x="T8" y="T9"/>
                      </a:cxn>
                    </a:cxnLst>
                    <a:rect l="0" t="0" r="r" b="b"/>
                    <a:pathLst>
                      <a:path w="430" h="572">
                        <a:moveTo>
                          <a:pt x="233" y="572"/>
                        </a:moveTo>
                        <a:lnTo>
                          <a:pt x="430" y="572"/>
                        </a:lnTo>
                        <a:lnTo>
                          <a:pt x="99" y="0"/>
                        </a:lnTo>
                        <a:lnTo>
                          <a:pt x="0" y="168"/>
                        </a:lnTo>
                        <a:lnTo>
                          <a:pt x="233" y="572"/>
                        </a:lnTo>
                        <a:close/>
                      </a:path>
                    </a:pathLst>
                  </a:custGeom>
                  <a:solidFill>
                    <a:srgbClr val="6CB4B8"/>
                  </a:solidFill>
                  <a:ln>
                    <a:noFill/>
                  </a:ln>
                  <a:effectLst/>
                </p:spPr>
                <p:txBody>
                  <a:bodyPr vert="horz" wrap="square" lIns="91440" tIns="45720" rIns="91440" bIns="45720" numCol="1" anchor="t" anchorCtr="0" compatLnSpc="1">
                    <a:prstTxWarp prst="textNoShape">
                      <a:avLst/>
                    </a:prstTxWarp>
                    <a:noAutofit/>
                  </a:bodyPr>
                  <a:lstStyle/>
                  <a:p>
                    <a:pPr>
                      <a:defRPr/>
                    </a:pPr>
                    <a:endParaRPr lang="ru-RU" kern="0">
                      <a:solidFill>
                        <a:srgbClr val="999999"/>
                      </a:solidFill>
                      <a:latin typeface="Montserrat"/>
                    </a:endParaRPr>
                  </a:p>
                </p:txBody>
              </p:sp>
              <p:sp>
                <p:nvSpPr>
                  <p:cNvPr id="84" name="Freeform 9">
                    <a:extLst>
                      <a:ext uri="{FF2B5EF4-FFF2-40B4-BE49-F238E27FC236}">
                        <a16:creationId xmlns:a16="http://schemas.microsoft.com/office/drawing/2014/main" id="{34C64A31-570F-C80E-73C3-11996F90454F}"/>
                      </a:ext>
                    </a:extLst>
                  </p:cNvPr>
                  <p:cNvSpPr>
                    <a:spLocks/>
                  </p:cNvSpPr>
                  <p:nvPr/>
                </p:nvSpPr>
                <p:spPr bwMode="auto">
                  <a:xfrm>
                    <a:off x="9093200" y="4213225"/>
                    <a:ext cx="1047750" cy="269875"/>
                  </a:xfrm>
                  <a:custGeom>
                    <a:avLst/>
                    <a:gdLst>
                      <a:gd name="T0" fmla="*/ 99 w 660"/>
                      <a:gd name="T1" fmla="*/ 0 h 170"/>
                      <a:gd name="T2" fmla="*/ 0 w 660"/>
                      <a:gd name="T3" fmla="*/ 170 h 170"/>
                      <a:gd name="T4" fmla="*/ 660 w 660"/>
                      <a:gd name="T5" fmla="*/ 170 h 170"/>
                      <a:gd name="T6" fmla="*/ 562 w 660"/>
                      <a:gd name="T7" fmla="*/ 0 h 170"/>
                      <a:gd name="T8" fmla="*/ 99 w 660"/>
                      <a:gd name="T9" fmla="*/ 0 h 170"/>
                    </a:gdLst>
                    <a:ahLst/>
                    <a:cxnLst>
                      <a:cxn ang="0">
                        <a:pos x="T0" y="T1"/>
                      </a:cxn>
                      <a:cxn ang="0">
                        <a:pos x="T2" y="T3"/>
                      </a:cxn>
                      <a:cxn ang="0">
                        <a:pos x="T4" y="T5"/>
                      </a:cxn>
                      <a:cxn ang="0">
                        <a:pos x="T6" y="T7"/>
                      </a:cxn>
                      <a:cxn ang="0">
                        <a:pos x="T8" y="T9"/>
                      </a:cxn>
                    </a:cxnLst>
                    <a:rect l="0" t="0" r="r" b="b"/>
                    <a:pathLst>
                      <a:path w="660" h="170">
                        <a:moveTo>
                          <a:pt x="99" y="0"/>
                        </a:moveTo>
                        <a:lnTo>
                          <a:pt x="0" y="170"/>
                        </a:lnTo>
                        <a:lnTo>
                          <a:pt x="660" y="170"/>
                        </a:lnTo>
                        <a:lnTo>
                          <a:pt x="562" y="0"/>
                        </a:lnTo>
                        <a:lnTo>
                          <a:pt x="99" y="0"/>
                        </a:lnTo>
                        <a:close/>
                      </a:path>
                    </a:pathLst>
                  </a:custGeom>
                  <a:solidFill>
                    <a:srgbClr val="6CB4B8"/>
                  </a:solidFill>
                  <a:ln>
                    <a:noFill/>
                  </a:ln>
                  <a:effectLst/>
                </p:spPr>
                <p:txBody>
                  <a:bodyPr vert="horz" wrap="square" lIns="91440" tIns="45720" rIns="91440" bIns="45720" numCol="1" anchor="t" anchorCtr="0" compatLnSpc="1">
                    <a:prstTxWarp prst="textNoShape">
                      <a:avLst/>
                    </a:prstTxWarp>
                    <a:noAutofit/>
                  </a:bodyPr>
                  <a:lstStyle/>
                  <a:p>
                    <a:pPr>
                      <a:defRPr/>
                    </a:pPr>
                    <a:endParaRPr lang="ru-RU" kern="0">
                      <a:solidFill>
                        <a:srgbClr val="999999"/>
                      </a:solidFill>
                      <a:latin typeface="Montserrat"/>
                    </a:endParaRPr>
                  </a:p>
                </p:txBody>
              </p:sp>
              <p:sp>
                <p:nvSpPr>
                  <p:cNvPr id="85" name="Freeform 10">
                    <a:extLst>
                      <a:ext uri="{FF2B5EF4-FFF2-40B4-BE49-F238E27FC236}">
                        <a16:creationId xmlns:a16="http://schemas.microsoft.com/office/drawing/2014/main" id="{99ED09D9-2954-34D7-A00E-B4E3780F3BBB}"/>
                      </a:ext>
                    </a:extLst>
                  </p:cNvPr>
                  <p:cNvSpPr>
                    <a:spLocks/>
                  </p:cNvSpPr>
                  <p:nvPr/>
                </p:nvSpPr>
                <p:spPr bwMode="auto">
                  <a:xfrm>
                    <a:off x="8510588" y="3536950"/>
                    <a:ext cx="677863" cy="912812"/>
                  </a:xfrm>
                  <a:custGeom>
                    <a:avLst/>
                    <a:gdLst>
                      <a:gd name="T0" fmla="*/ 194 w 427"/>
                      <a:gd name="T1" fmla="*/ 0 h 575"/>
                      <a:gd name="T2" fmla="*/ 0 w 427"/>
                      <a:gd name="T3" fmla="*/ 0 h 575"/>
                      <a:gd name="T4" fmla="*/ 329 w 427"/>
                      <a:gd name="T5" fmla="*/ 575 h 575"/>
                      <a:gd name="T6" fmla="*/ 427 w 427"/>
                      <a:gd name="T7" fmla="*/ 404 h 575"/>
                      <a:gd name="T8" fmla="*/ 194 w 427"/>
                      <a:gd name="T9" fmla="*/ 0 h 575"/>
                    </a:gdLst>
                    <a:ahLst/>
                    <a:cxnLst>
                      <a:cxn ang="0">
                        <a:pos x="T0" y="T1"/>
                      </a:cxn>
                      <a:cxn ang="0">
                        <a:pos x="T2" y="T3"/>
                      </a:cxn>
                      <a:cxn ang="0">
                        <a:pos x="T4" y="T5"/>
                      </a:cxn>
                      <a:cxn ang="0">
                        <a:pos x="T6" y="T7"/>
                      </a:cxn>
                      <a:cxn ang="0">
                        <a:pos x="T8" y="T9"/>
                      </a:cxn>
                    </a:cxnLst>
                    <a:rect l="0" t="0" r="r" b="b"/>
                    <a:pathLst>
                      <a:path w="427" h="575">
                        <a:moveTo>
                          <a:pt x="194" y="0"/>
                        </a:moveTo>
                        <a:lnTo>
                          <a:pt x="0" y="0"/>
                        </a:lnTo>
                        <a:lnTo>
                          <a:pt x="329" y="575"/>
                        </a:lnTo>
                        <a:lnTo>
                          <a:pt x="427" y="404"/>
                        </a:lnTo>
                        <a:lnTo>
                          <a:pt x="194" y="0"/>
                        </a:lnTo>
                        <a:close/>
                      </a:path>
                    </a:pathLst>
                  </a:custGeom>
                  <a:solidFill>
                    <a:srgbClr val="6CB4B8"/>
                  </a:solidFill>
                  <a:ln>
                    <a:noFill/>
                  </a:ln>
                  <a:effectLst/>
                </p:spPr>
                <p:txBody>
                  <a:bodyPr vert="horz" wrap="square" lIns="91440" tIns="45720" rIns="91440" bIns="45720" numCol="1" anchor="t" anchorCtr="0" compatLnSpc="1">
                    <a:prstTxWarp prst="textNoShape">
                      <a:avLst/>
                    </a:prstTxWarp>
                    <a:noAutofit/>
                  </a:bodyPr>
                  <a:lstStyle/>
                  <a:p>
                    <a:pPr>
                      <a:defRPr/>
                    </a:pPr>
                    <a:endParaRPr lang="ru-RU" kern="0">
                      <a:solidFill>
                        <a:srgbClr val="999999"/>
                      </a:solidFill>
                      <a:latin typeface="Montserrat"/>
                    </a:endParaRPr>
                  </a:p>
                </p:txBody>
              </p:sp>
              <p:sp>
                <p:nvSpPr>
                  <p:cNvPr id="86" name="Freeform 11">
                    <a:extLst>
                      <a:ext uri="{FF2B5EF4-FFF2-40B4-BE49-F238E27FC236}">
                        <a16:creationId xmlns:a16="http://schemas.microsoft.com/office/drawing/2014/main" id="{119364A5-08C9-FF73-7C2B-E246D9926F73}"/>
                      </a:ext>
                    </a:extLst>
                  </p:cNvPr>
                  <p:cNvSpPr>
                    <a:spLocks/>
                  </p:cNvSpPr>
                  <p:nvPr/>
                </p:nvSpPr>
                <p:spPr bwMode="auto">
                  <a:xfrm>
                    <a:off x="10045700" y="3536950"/>
                    <a:ext cx="682625" cy="912812"/>
                  </a:xfrm>
                  <a:custGeom>
                    <a:avLst/>
                    <a:gdLst>
                      <a:gd name="T0" fmla="*/ 0 w 430"/>
                      <a:gd name="T1" fmla="*/ 404 h 575"/>
                      <a:gd name="T2" fmla="*/ 99 w 430"/>
                      <a:gd name="T3" fmla="*/ 575 h 575"/>
                      <a:gd name="T4" fmla="*/ 430 w 430"/>
                      <a:gd name="T5" fmla="*/ 0 h 575"/>
                      <a:gd name="T6" fmla="*/ 233 w 430"/>
                      <a:gd name="T7" fmla="*/ 0 h 575"/>
                      <a:gd name="T8" fmla="*/ 0 w 430"/>
                      <a:gd name="T9" fmla="*/ 404 h 575"/>
                    </a:gdLst>
                    <a:ahLst/>
                    <a:cxnLst>
                      <a:cxn ang="0">
                        <a:pos x="T0" y="T1"/>
                      </a:cxn>
                      <a:cxn ang="0">
                        <a:pos x="T2" y="T3"/>
                      </a:cxn>
                      <a:cxn ang="0">
                        <a:pos x="T4" y="T5"/>
                      </a:cxn>
                      <a:cxn ang="0">
                        <a:pos x="T6" y="T7"/>
                      </a:cxn>
                      <a:cxn ang="0">
                        <a:pos x="T8" y="T9"/>
                      </a:cxn>
                    </a:cxnLst>
                    <a:rect l="0" t="0" r="r" b="b"/>
                    <a:pathLst>
                      <a:path w="430" h="575">
                        <a:moveTo>
                          <a:pt x="0" y="404"/>
                        </a:moveTo>
                        <a:lnTo>
                          <a:pt x="99" y="575"/>
                        </a:lnTo>
                        <a:lnTo>
                          <a:pt x="430" y="0"/>
                        </a:lnTo>
                        <a:lnTo>
                          <a:pt x="233" y="0"/>
                        </a:lnTo>
                        <a:lnTo>
                          <a:pt x="0" y="404"/>
                        </a:lnTo>
                        <a:close/>
                      </a:path>
                    </a:pathLst>
                  </a:custGeom>
                  <a:solidFill>
                    <a:srgbClr val="6CB4B8"/>
                  </a:solidFill>
                  <a:ln>
                    <a:noFill/>
                  </a:ln>
                  <a:effectLst/>
                </p:spPr>
                <p:txBody>
                  <a:bodyPr vert="horz" wrap="square" lIns="91440" tIns="45720" rIns="91440" bIns="45720" numCol="1" anchor="t" anchorCtr="0" compatLnSpc="1">
                    <a:prstTxWarp prst="textNoShape">
                      <a:avLst/>
                    </a:prstTxWarp>
                    <a:noAutofit/>
                  </a:bodyPr>
                  <a:lstStyle/>
                  <a:p>
                    <a:pPr>
                      <a:defRPr/>
                    </a:pPr>
                    <a:endParaRPr lang="ru-RU" kern="0">
                      <a:solidFill>
                        <a:srgbClr val="999999"/>
                      </a:solidFill>
                      <a:latin typeface="Montserrat"/>
                    </a:endParaRPr>
                  </a:p>
                </p:txBody>
              </p:sp>
            </p:grpSp>
          </p:grpSp>
          <p:sp>
            <p:nvSpPr>
              <p:cNvPr id="119" name="Google Shape;820;p22">
                <a:extLst>
                  <a:ext uri="{FF2B5EF4-FFF2-40B4-BE49-F238E27FC236}">
                    <a16:creationId xmlns:a16="http://schemas.microsoft.com/office/drawing/2014/main" id="{75E6001B-47BC-C9FE-57A2-258D7E0255DE}"/>
                  </a:ext>
                </a:extLst>
              </p:cNvPr>
              <p:cNvSpPr txBox="1"/>
              <p:nvPr/>
            </p:nvSpPr>
            <p:spPr>
              <a:xfrm>
                <a:off x="8655537" y="6030595"/>
                <a:ext cx="1805600" cy="572800"/>
              </a:xfrm>
              <a:prstGeom prst="rect">
                <a:avLst/>
              </a:prstGeom>
              <a:noFill/>
              <a:ln>
                <a:noFill/>
              </a:ln>
            </p:spPr>
            <p:txBody>
              <a:bodyPr spcFirstLastPara="1" wrap="square" lIns="121900" tIns="121900" rIns="121900" bIns="121900" anchor="ctr" anchorCtr="0">
                <a:noAutofit/>
              </a:bodyPr>
              <a:lstStyle/>
              <a:p>
                <a:pPr algn="ctr">
                  <a:lnSpc>
                    <a:spcPct val="115000"/>
                  </a:lnSpc>
                  <a:spcAft>
                    <a:spcPts val="800"/>
                  </a:spcAft>
                </a:pPr>
                <a:r>
                  <a:rPr lang="ar-EG"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التقييم الذاتي الشامل</a:t>
                </a:r>
                <a:endParaRPr lang="en-US"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5" name="صورة 44" descr="صورة تحتوي على الرسومات, رمز, قصاصة فنية, تصميم الجرافيك&#10;&#10;قد يكون المحتوى الذي تم إنشاؤه بواسطة الذكاء الاصطناعي غير صحيح.">
              <a:extLst>
                <a:ext uri="{FF2B5EF4-FFF2-40B4-BE49-F238E27FC236}">
                  <a16:creationId xmlns:a16="http://schemas.microsoft.com/office/drawing/2014/main" id="{7EFF549B-754B-70E5-A91B-83B4876A75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1893" y="4196174"/>
              <a:ext cx="761365" cy="761365"/>
            </a:xfrm>
            <a:prstGeom prst="rect">
              <a:avLst/>
            </a:prstGeom>
          </p:spPr>
        </p:pic>
      </p:grpSp>
      <p:grpSp>
        <p:nvGrpSpPr>
          <p:cNvPr id="51" name="مجموعة 50">
            <a:extLst>
              <a:ext uri="{FF2B5EF4-FFF2-40B4-BE49-F238E27FC236}">
                <a16:creationId xmlns:a16="http://schemas.microsoft.com/office/drawing/2014/main" id="{BF47B952-CF14-8C5F-6C6F-D6B681315032}"/>
              </a:ext>
            </a:extLst>
          </p:cNvPr>
          <p:cNvGrpSpPr/>
          <p:nvPr/>
        </p:nvGrpSpPr>
        <p:grpSpPr>
          <a:xfrm>
            <a:off x="6777942" y="1885093"/>
            <a:ext cx="2217738" cy="2703512"/>
            <a:chOff x="6777942" y="1885093"/>
            <a:chExt cx="2217738" cy="2703512"/>
          </a:xfrm>
        </p:grpSpPr>
        <p:grpSp>
          <p:nvGrpSpPr>
            <p:cNvPr id="2" name="Group 1">
              <a:extLst>
                <a:ext uri="{FF2B5EF4-FFF2-40B4-BE49-F238E27FC236}">
                  <a16:creationId xmlns:a16="http://schemas.microsoft.com/office/drawing/2014/main" id="{49AF8873-2DAC-825C-EB97-B3E7918B7111}"/>
                </a:ext>
              </a:extLst>
            </p:cNvPr>
            <p:cNvGrpSpPr/>
            <p:nvPr/>
          </p:nvGrpSpPr>
          <p:grpSpPr>
            <a:xfrm>
              <a:off x="6777942" y="1885093"/>
              <a:ext cx="2217738" cy="2703512"/>
              <a:chOff x="6683375" y="1941196"/>
              <a:chExt cx="2217738" cy="2703512"/>
            </a:xfrm>
          </p:grpSpPr>
          <p:grpSp>
            <p:nvGrpSpPr>
              <p:cNvPr id="3" name="Group 2">
                <a:extLst>
                  <a:ext uri="{FF2B5EF4-FFF2-40B4-BE49-F238E27FC236}">
                    <a16:creationId xmlns:a16="http://schemas.microsoft.com/office/drawing/2014/main" id="{87A52180-D310-E68B-7F55-1572F2D43DBB}"/>
                  </a:ext>
                </a:extLst>
              </p:cNvPr>
              <p:cNvGrpSpPr/>
              <p:nvPr/>
            </p:nvGrpSpPr>
            <p:grpSpPr>
              <a:xfrm>
                <a:off x="6683375" y="2688908"/>
                <a:ext cx="2217738" cy="1955800"/>
                <a:chOff x="6742113" y="1512888"/>
                <a:chExt cx="2217738" cy="1955800"/>
              </a:xfrm>
            </p:grpSpPr>
            <p:grpSp>
              <p:nvGrpSpPr>
                <p:cNvPr id="10" name="Group 9">
                  <a:extLst>
                    <a:ext uri="{FF2B5EF4-FFF2-40B4-BE49-F238E27FC236}">
                      <a16:creationId xmlns:a16="http://schemas.microsoft.com/office/drawing/2014/main" id="{55E48386-3B71-E36D-3BB5-09A02E87701B}"/>
                    </a:ext>
                  </a:extLst>
                </p:cNvPr>
                <p:cNvGrpSpPr/>
                <p:nvPr/>
              </p:nvGrpSpPr>
              <p:grpSpPr>
                <a:xfrm>
                  <a:off x="6742113" y="1512888"/>
                  <a:ext cx="2217738" cy="941387"/>
                  <a:chOff x="6742113" y="1512888"/>
                  <a:chExt cx="2217738" cy="941387"/>
                </a:xfrm>
              </p:grpSpPr>
              <p:sp>
                <p:nvSpPr>
                  <p:cNvPr id="14" name="Freeform 12">
                    <a:extLst>
                      <a:ext uri="{FF2B5EF4-FFF2-40B4-BE49-F238E27FC236}">
                        <a16:creationId xmlns:a16="http://schemas.microsoft.com/office/drawing/2014/main" id="{0EE46E4F-1DF8-217C-CCD2-518528AAE738}"/>
                      </a:ext>
                    </a:extLst>
                  </p:cNvPr>
                  <p:cNvSpPr>
                    <a:spLocks/>
                  </p:cNvSpPr>
                  <p:nvPr/>
                </p:nvSpPr>
                <p:spPr bwMode="auto">
                  <a:xfrm>
                    <a:off x="6742113" y="1546225"/>
                    <a:ext cx="677863" cy="908050"/>
                  </a:xfrm>
                  <a:custGeom>
                    <a:avLst/>
                    <a:gdLst>
                      <a:gd name="T0" fmla="*/ 427 w 427"/>
                      <a:gd name="T1" fmla="*/ 168 h 572"/>
                      <a:gd name="T2" fmla="*/ 331 w 427"/>
                      <a:gd name="T3" fmla="*/ 0 h 572"/>
                      <a:gd name="T4" fmla="*/ 0 w 427"/>
                      <a:gd name="T5" fmla="*/ 572 h 572"/>
                      <a:gd name="T6" fmla="*/ 194 w 427"/>
                      <a:gd name="T7" fmla="*/ 572 h 572"/>
                      <a:gd name="T8" fmla="*/ 427 w 427"/>
                      <a:gd name="T9" fmla="*/ 168 h 572"/>
                    </a:gdLst>
                    <a:ahLst/>
                    <a:cxnLst>
                      <a:cxn ang="0">
                        <a:pos x="T0" y="T1"/>
                      </a:cxn>
                      <a:cxn ang="0">
                        <a:pos x="T2" y="T3"/>
                      </a:cxn>
                      <a:cxn ang="0">
                        <a:pos x="T4" y="T5"/>
                      </a:cxn>
                      <a:cxn ang="0">
                        <a:pos x="T6" y="T7"/>
                      </a:cxn>
                      <a:cxn ang="0">
                        <a:pos x="T8" y="T9"/>
                      </a:cxn>
                    </a:cxnLst>
                    <a:rect l="0" t="0" r="r" b="b"/>
                    <a:pathLst>
                      <a:path w="427" h="572">
                        <a:moveTo>
                          <a:pt x="427" y="168"/>
                        </a:moveTo>
                        <a:lnTo>
                          <a:pt x="331" y="0"/>
                        </a:lnTo>
                        <a:lnTo>
                          <a:pt x="0" y="572"/>
                        </a:lnTo>
                        <a:lnTo>
                          <a:pt x="194" y="572"/>
                        </a:lnTo>
                        <a:lnTo>
                          <a:pt x="427" y="168"/>
                        </a:lnTo>
                        <a:close/>
                      </a:path>
                    </a:pathLst>
                  </a:custGeom>
                  <a:solidFill>
                    <a:srgbClr val="F4B92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15" name="Freeform 13">
                    <a:extLst>
                      <a:ext uri="{FF2B5EF4-FFF2-40B4-BE49-F238E27FC236}">
                        <a16:creationId xmlns:a16="http://schemas.microsoft.com/office/drawing/2014/main" id="{950C73E7-6895-23B7-70CC-ED4023E1331F}"/>
                      </a:ext>
                    </a:extLst>
                  </p:cNvPr>
                  <p:cNvSpPr>
                    <a:spLocks/>
                  </p:cNvSpPr>
                  <p:nvPr/>
                </p:nvSpPr>
                <p:spPr bwMode="auto">
                  <a:xfrm>
                    <a:off x="7324725" y="1512888"/>
                    <a:ext cx="1052513" cy="266700"/>
                  </a:xfrm>
                  <a:custGeom>
                    <a:avLst/>
                    <a:gdLst>
                      <a:gd name="T0" fmla="*/ 564 w 663"/>
                      <a:gd name="T1" fmla="*/ 168 h 168"/>
                      <a:gd name="T2" fmla="*/ 663 w 663"/>
                      <a:gd name="T3" fmla="*/ 0 h 168"/>
                      <a:gd name="T4" fmla="*/ 0 w 663"/>
                      <a:gd name="T5" fmla="*/ 0 h 168"/>
                      <a:gd name="T6" fmla="*/ 99 w 663"/>
                      <a:gd name="T7" fmla="*/ 168 h 168"/>
                      <a:gd name="T8" fmla="*/ 564 w 663"/>
                      <a:gd name="T9" fmla="*/ 168 h 168"/>
                    </a:gdLst>
                    <a:ahLst/>
                    <a:cxnLst>
                      <a:cxn ang="0">
                        <a:pos x="T0" y="T1"/>
                      </a:cxn>
                      <a:cxn ang="0">
                        <a:pos x="T2" y="T3"/>
                      </a:cxn>
                      <a:cxn ang="0">
                        <a:pos x="T4" y="T5"/>
                      </a:cxn>
                      <a:cxn ang="0">
                        <a:pos x="T6" y="T7"/>
                      </a:cxn>
                      <a:cxn ang="0">
                        <a:pos x="T8" y="T9"/>
                      </a:cxn>
                    </a:cxnLst>
                    <a:rect l="0" t="0" r="r" b="b"/>
                    <a:pathLst>
                      <a:path w="663" h="168">
                        <a:moveTo>
                          <a:pt x="564" y="168"/>
                        </a:moveTo>
                        <a:lnTo>
                          <a:pt x="663" y="0"/>
                        </a:lnTo>
                        <a:lnTo>
                          <a:pt x="0" y="0"/>
                        </a:lnTo>
                        <a:lnTo>
                          <a:pt x="99" y="168"/>
                        </a:lnTo>
                        <a:lnTo>
                          <a:pt x="564" y="168"/>
                        </a:lnTo>
                        <a:close/>
                      </a:path>
                    </a:pathLst>
                  </a:custGeom>
                  <a:solidFill>
                    <a:srgbClr val="F4B92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16" name="Freeform 14">
                    <a:extLst>
                      <a:ext uri="{FF2B5EF4-FFF2-40B4-BE49-F238E27FC236}">
                        <a16:creationId xmlns:a16="http://schemas.microsoft.com/office/drawing/2014/main" id="{F9F01D28-46F9-C1E2-68ED-6862C88D4BC0}"/>
                      </a:ext>
                    </a:extLst>
                  </p:cNvPr>
                  <p:cNvSpPr>
                    <a:spLocks/>
                  </p:cNvSpPr>
                  <p:nvPr/>
                </p:nvSpPr>
                <p:spPr bwMode="auto">
                  <a:xfrm>
                    <a:off x="8281988" y="1546225"/>
                    <a:ext cx="677863" cy="908050"/>
                  </a:xfrm>
                  <a:custGeom>
                    <a:avLst/>
                    <a:gdLst>
                      <a:gd name="T0" fmla="*/ 233 w 427"/>
                      <a:gd name="T1" fmla="*/ 572 h 572"/>
                      <a:gd name="T2" fmla="*/ 427 w 427"/>
                      <a:gd name="T3" fmla="*/ 572 h 572"/>
                      <a:gd name="T4" fmla="*/ 98 w 427"/>
                      <a:gd name="T5" fmla="*/ 0 h 572"/>
                      <a:gd name="T6" fmla="*/ 0 w 427"/>
                      <a:gd name="T7" fmla="*/ 168 h 572"/>
                      <a:gd name="T8" fmla="*/ 233 w 427"/>
                      <a:gd name="T9" fmla="*/ 572 h 572"/>
                    </a:gdLst>
                    <a:ahLst/>
                    <a:cxnLst>
                      <a:cxn ang="0">
                        <a:pos x="T0" y="T1"/>
                      </a:cxn>
                      <a:cxn ang="0">
                        <a:pos x="T2" y="T3"/>
                      </a:cxn>
                      <a:cxn ang="0">
                        <a:pos x="T4" y="T5"/>
                      </a:cxn>
                      <a:cxn ang="0">
                        <a:pos x="T6" y="T7"/>
                      </a:cxn>
                      <a:cxn ang="0">
                        <a:pos x="T8" y="T9"/>
                      </a:cxn>
                    </a:cxnLst>
                    <a:rect l="0" t="0" r="r" b="b"/>
                    <a:pathLst>
                      <a:path w="427" h="572">
                        <a:moveTo>
                          <a:pt x="233" y="572"/>
                        </a:moveTo>
                        <a:lnTo>
                          <a:pt x="427" y="572"/>
                        </a:lnTo>
                        <a:lnTo>
                          <a:pt x="98" y="0"/>
                        </a:lnTo>
                        <a:lnTo>
                          <a:pt x="0" y="168"/>
                        </a:lnTo>
                        <a:lnTo>
                          <a:pt x="233" y="572"/>
                        </a:lnTo>
                        <a:close/>
                      </a:path>
                    </a:pathLst>
                  </a:custGeom>
                  <a:solidFill>
                    <a:srgbClr val="F4B92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grpSp>
            <p:sp>
              <p:nvSpPr>
                <p:cNvPr id="11" name="Freeform 15">
                  <a:extLst>
                    <a:ext uri="{FF2B5EF4-FFF2-40B4-BE49-F238E27FC236}">
                      <a16:creationId xmlns:a16="http://schemas.microsoft.com/office/drawing/2014/main" id="{1AEA1DB8-4CE5-D4A9-A80D-2B38BB425B4D}"/>
                    </a:ext>
                  </a:extLst>
                </p:cNvPr>
                <p:cNvSpPr>
                  <a:spLocks/>
                </p:cNvSpPr>
                <p:nvPr/>
              </p:nvSpPr>
              <p:spPr bwMode="auto">
                <a:xfrm>
                  <a:off x="6742113" y="2527300"/>
                  <a:ext cx="677863" cy="908050"/>
                </a:xfrm>
                <a:custGeom>
                  <a:avLst/>
                  <a:gdLst>
                    <a:gd name="T0" fmla="*/ 194 w 427"/>
                    <a:gd name="T1" fmla="*/ 0 h 572"/>
                    <a:gd name="T2" fmla="*/ 0 w 427"/>
                    <a:gd name="T3" fmla="*/ 0 h 572"/>
                    <a:gd name="T4" fmla="*/ 331 w 427"/>
                    <a:gd name="T5" fmla="*/ 572 h 572"/>
                    <a:gd name="T6" fmla="*/ 427 w 427"/>
                    <a:gd name="T7" fmla="*/ 401 h 572"/>
                    <a:gd name="T8" fmla="*/ 194 w 427"/>
                    <a:gd name="T9" fmla="*/ 0 h 572"/>
                  </a:gdLst>
                  <a:ahLst/>
                  <a:cxnLst>
                    <a:cxn ang="0">
                      <a:pos x="T0" y="T1"/>
                    </a:cxn>
                    <a:cxn ang="0">
                      <a:pos x="T2" y="T3"/>
                    </a:cxn>
                    <a:cxn ang="0">
                      <a:pos x="T4" y="T5"/>
                    </a:cxn>
                    <a:cxn ang="0">
                      <a:pos x="T6" y="T7"/>
                    </a:cxn>
                    <a:cxn ang="0">
                      <a:pos x="T8" y="T9"/>
                    </a:cxn>
                  </a:cxnLst>
                  <a:rect l="0" t="0" r="r" b="b"/>
                  <a:pathLst>
                    <a:path w="427" h="572">
                      <a:moveTo>
                        <a:pt x="194" y="0"/>
                      </a:moveTo>
                      <a:lnTo>
                        <a:pt x="0" y="0"/>
                      </a:lnTo>
                      <a:lnTo>
                        <a:pt x="331" y="572"/>
                      </a:lnTo>
                      <a:lnTo>
                        <a:pt x="427" y="401"/>
                      </a:lnTo>
                      <a:lnTo>
                        <a:pt x="194"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12" name="Freeform 16">
                  <a:extLst>
                    <a:ext uri="{FF2B5EF4-FFF2-40B4-BE49-F238E27FC236}">
                      <a16:creationId xmlns:a16="http://schemas.microsoft.com/office/drawing/2014/main" id="{3A192234-6D7A-CC0B-2FB3-2DDC2518D6B1}"/>
                    </a:ext>
                  </a:extLst>
                </p:cNvPr>
                <p:cNvSpPr>
                  <a:spLocks/>
                </p:cNvSpPr>
                <p:nvPr/>
              </p:nvSpPr>
              <p:spPr bwMode="auto">
                <a:xfrm>
                  <a:off x="8281988" y="2527300"/>
                  <a:ext cx="677863" cy="908050"/>
                </a:xfrm>
                <a:custGeom>
                  <a:avLst/>
                  <a:gdLst>
                    <a:gd name="T0" fmla="*/ 0 w 427"/>
                    <a:gd name="T1" fmla="*/ 401 h 572"/>
                    <a:gd name="T2" fmla="*/ 98 w 427"/>
                    <a:gd name="T3" fmla="*/ 572 h 572"/>
                    <a:gd name="T4" fmla="*/ 427 w 427"/>
                    <a:gd name="T5" fmla="*/ 0 h 572"/>
                    <a:gd name="T6" fmla="*/ 233 w 427"/>
                    <a:gd name="T7" fmla="*/ 0 h 572"/>
                    <a:gd name="T8" fmla="*/ 0 w 427"/>
                    <a:gd name="T9" fmla="*/ 401 h 572"/>
                  </a:gdLst>
                  <a:ahLst/>
                  <a:cxnLst>
                    <a:cxn ang="0">
                      <a:pos x="T0" y="T1"/>
                    </a:cxn>
                    <a:cxn ang="0">
                      <a:pos x="T2" y="T3"/>
                    </a:cxn>
                    <a:cxn ang="0">
                      <a:pos x="T4" y="T5"/>
                    </a:cxn>
                    <a:cxn ang="0">
                      <a:pos x="T6" y="T7"/>
                    </a:cxn>
                    <a:cxn ang="0">
                      <a:pos x="T8" y="T9"/>
                    </a:cxn>
                  </a:cxnLst>
                  <a:rect l="0" t="0" r="r" b="b"/>
                  <a:pathLst>
                    <a:path w="427" h="572">
                      <a:moveTo>
                        <a:pt x="0" y="401"/>
                      </a:moveTo>
                      <a:lnTo>
                        <a:pt x="98" y="572"/>
                      </a:lnTo>
                      <a:lnTo>
                        <a:pt x="427" y="0"/>
                      </a:lnTo>
                      <a:lnTo>
                        <a:pt x="233" y="0"/>
                      </a:lnTo>
                      <a:lnTo>
                        <a:pt x="0" y="401"/>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13" name="Freeform 17">
                  <a:extLst>
                    <a:ext uri="{FF2B5EF4-FFF2-40B4-BE49-F238E27FC236}">
                      <a16:creationId xmlns:a16="http://schemas.microsoft.com/office/drawing/2014/main" id="{9F9B8387-C9E6-1873-8EDE-A0EC07D1F731}"/>
                    </a:ext>
                  </a:extLst>
                </p:cNvPr>
                <p:cNvSpPr>
                  <a:spLocks/>
                </p:cNvSpPr>
                <p:nvPr/>
              </p:nvSpPr>
              <p:spPr bwMode="auto">
                <a:xfrm>
                  <a:off x="7324725" y="3201988"/>
                  <a:ext cx="1052513" cy="266700"/>
                </a:xfrm>
                <a:custGeom>
                  <a:avLst/>
                  <a:gdLst>
                    <a:gd name="T0" fmla="*/ 99 w 663"/>
                    <a:gd name="T1" fmla="*/ 0 h 168"/>
                    <a:gd name="T2" fmla="*/ 0 w 663"/>
                    <a:gd name="T3" fmla="*/ 168 h 168"/>
                    <a:gd name="T4" fmla="*/ 663 w 663"/>
                    <a:gd name="T5" fmla="*/ 168 h 168"/>
                    <a:gd name="T6" fmla="*/ 564 w 663"/>
                    <a:gd name="T7" fmla="*/ 0 h 168"/>
                    <a:gd name="T8" fmla="*/ 99 w 663"/>
                    <a:gd name="T9" fmla="*/ 0 h 168"/>
                  </a:gdLst>
                  <a:ahLst/>
                  <a:cxnLst>
                    <a:cxn ang="0">
                      <a:pos x="T0" y="T1"/>
                    </a:cxn>
                    <a:cxn ang="0">
                      <a:pos x="T2" y="T3"/>
                    </a:cxn>
                    <a:cxn ang="0">
                      <a:pos x="T4" y="T5"/>
                    </a:cxn>
                    <a:cxn ang="0">
                      <a:pos x="T6" y="T7"/>
                    </a:cxn>
                    <a:cxn ang="0">
                      <a:pos x="T8" y="T9"/>
                    </a:cxn>
                  </a:cxnLst>
                  <a:rect l="0" t="0" r="r" b="b"/>
                  <a:pathLst>
                    <a:path w="663" h="168">
                      <a:moveTo>
                        <a:pt x="99" y="0"/>
                      </a:moveTo>
                      <a:lnTo>
                        <a:pt x="0" y="168"/>
                      </a:lnTo>
                      <a:lnTo>
                        <a:pt x="663" y="168"/>
                      </a:lnTo>
                      <a:lnTo>
                        <a:pt x="564" y="0"/>
                      </a:lnTo>
                      <a:lnTo>
                        <a:pt x="99"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grpSp>
          <p:sp>
            <p:nvSpPr>
              <p:cNvPr id="8" name="Google Shape;820;p22">
                <a:extLst>
                  <a:ext uri="{FF2B5EF4-FFF2-40B4-BE49-F238E27FC236}">
                    <a16:creationId xmlns:a16="http://schemas.microsoft.com/office/drawing/2014/main" id="{B2DFF0A1-B8D3-A2C4-D9C9-BD8B0620BF43}"/>
                  </a:ext>
                </a:extLst>
              </p:cNvPr>
              <p:cNvSpPr txBox="1"/>
              <p:nvPr/>
            </p:nvSpPr>
            <p:spPr>
              <a:xfrm>
                <a:off x="6889443" y="1941196"/>
                <a:ext cx="1805600" cy="572800"/>
              </a:xfrm>
              <a:prstGeom prst="rect">
                <a:avLst/>
              </a:prstGeom>
              <a:noFill/>
              <a:ln>
                <a:noFill/>
              </a:ln>
            </p:spPr>
            <p:txBody>
              <a:bodyPr spcFirstLastPara="1" wrap="square" lIns="121900" tIns="121900" rIns="121900" bIns="121900" anchor="ctr" anchorCtr="0">
                <a:noAutofit/>
              </a:bodyPr>
              <a:lstStyle/>
              <a:p>
                <a:pPr algn="ctr">
                  <a:lnSpc>
                    <a:spcPct val="115000"/>
                  </a:lnSpc>
                  <a:spcAft>
                    <a:spcPts val="800"/>
                  </a:spcAft>
                </a:pPr>
                <a:r>
                  <a:rPr lang="ar-EG"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تحليل الكفاءات</a:t>
                </a:r>
                <a:endParaRPr lang="en-US"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6" name="صورة 45" descr="صورة تحتوي على لقطة شاشة, الرسومات, التصميم&#10;&#10;قد يكون المحتوى الذي تم إنشاؤه بواسطة الذكاء الاصطناعي غير صحيح.">
              <a:extLst>
                <a:ext uri="{FF2B5EF4-FFF2-40B4-BE49-F238E27FC236}">
                  <a16:creationId xmlns:a16="http://schemas.microsoft.com/office/drawing/2014/main" id="{06AF7205-0615-1430-D649-1C55662B3E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99937" y="3120167"/>
              <a:ext cx="932180" cy="931545"/>
            </a:xfrm>
            <a:prstGeom prst="rect">
              <a:avLst/>
            </a:prstGeom>
          </p:spPr>
        </p:pic>
      </p:grpSp>
      <p:grpSp>
        <p:nvGrpSpPr>
          <p:cNvPr id="52" name="مجموعة 51">
            <a:extLst>
              <a:ext uri="{FF2B5EF4-FFF2-40B4-BE49-F238E27FC236}">
                <a16:creationId xmlns:a16="http://schemas.microsoft.com/office/drawing/2014/main" id="{4CDAE81F-9144-415E-80C8-B68C1F8F32B9}"/>
              </a:ext>
            </a:extLst>
          </p:cNvPr>
          <p:cNvGrpSpPr/>
          <p:nvPr/>
        </p:nvGrpSpPr>
        <p:grpSpPr>
          <a:xfrm>
            <a:off x="5020579" y="3647219"/>
            <a:ext cx="2217738" cy="2933413"/>
            <a:chOff x="5020579" y="3647217"/>
            <a:chExt cx="2217738" cy="2933413"/>
          </a:xfrm>
        </p:grpSpPr>
        <p:grpSp>
          <p:nvGrpSpPr>
            <p:cNvPr id="17" name="Group 16">
              <a:extLst>
                <a:ext uri="{FF2B5EF4-FFF2-40B4-BE49-F238E27FC236}">
                  <a16:creationId xmlns:a16="http://schemas.microsoft.com/office/drawing/2014/main" id="{B1275ABE-C250-7DD2-4D73-7A09483D8C88}"/>
                </a:ext>
              </a:extLst>
            </p:cNvPr>
            <p:cNvGrpSpPr/>
            <p:nvPr/>
          </p:nvGrpSpPr>
          <p:grpSpPr>
            <a:xfrm>
              <a:off x="5020579" y="3647217"/>
              <a:ext cx="2217738" cy="2933413"/>
              <a:chOff x="4926012" y="3703320"/>
              <a:chExt cx="2217738" cy="2933413"/>
            </a:xfrm>
          </p:grpSpPr>
          <p:grpSp>
            <p:nvGrpSpPr>
              <p:cNvPr id="18" name="Group 17">
                <a:extLst>
                  <a:ext uri="{FF2B5EF4-FFF2-40B4-BE49-F238E27FC236}">
                    <a16:creationId xmlns:a16="http://schemas.microsoft.com/office/drawing/2014/main" id="{CB3E3658-2336-271A-8CE2-07669761026F}"/>
                  </a:ext>
                </a:extLst>
              </p:cNvPr>
              <p:cNvGrpSpPr/>
              <p:nvPr/>
            </p:nvGrpSpPr>
            <p:grpSpPr>
              <a:xfrm>
                <a:off x="4926012" y="3703320"/>
                <a:ext cx="2217738" cy="1955800"/>
                <a:chOff x="4984750" y="2527300"/>
                <a:chExt cx="2217738" cy="1955800"/>
              </a:xfrm>
            </p:grpSpPr>
            <p:sp>
              <p:nvSpPr>
                <p:cNvPr id="31" name="Freeform 18">
                  <a:extLst>
                    <a:ext uri="{FF2B5EF4-FFF2-40B4-BE49-F238E27FC236}">
                      <a16:creationId xmlns:a16="http://schemas.microsoft.com/office/drawing/2014/main" id="{993A1C85-C5A7-02F2-87AF-F4924BE547E2}"/>
                    </a:ext>
                  </a:extLst>
                </p:cNvPr>
                <p:cNvSpPr>
                  <a:spLocks/>
                </p:cNvSpPr>
                <p:nvPr/>
              </p:nvSpPr>
              <p:spPr bwMode="auto">
                <a:xfrm>
                  <a:off x="5572125" y="2527300"/>
                  <a:ext cx="1047750" cy="266700"/>
                </a:xfrm>
                <a:custGeom>
                  <a:avLst/>
                  <a:gdLst>
                    <a:gd name="T0" fmla="*/ 561 w 660"/>
                    <a:gd name="T1" fmla="*/ 168 h 168"/>
                    <a:gd name="T2" fmla="*/ 660 w 660"/>
                    <a:gd name="T3" fmla="*/ 0 h 168"/>
                    <a:gd name="T4" fmla="*/ 0 w 660"/>
                    <a:gd name="T5" fmla="*/ 0 h 168"/>
                    <a:gd name="T6" fmla="*/ 96 w 660"/>
                    <a:gd name="T7" fmla="*/ 168 h 168"/>
                    <a:gd name="T8" fmla="*/ 561 w 660"/>
                    <a:gd name="T9" fmla="*/ 168 h 168"/>
                  </a:gdLst>
                  <a:ahLst/>
                  <a:cxnLst>
                    <a:cxn ang="0">
                      <a:pos x="T0" y="T1"/>
                    </a:cxn>
                    <a:cxn ang="0">
                      <a:pos x="T2" y="T3"/>
                    </a:cxn>
                    <a:cxn ang="0">
                      <a:pos x="T4" y="T5"/>
                    </a:cxn>
                    <a:cxn ang="0">
                      <a:pos x="T6" y="T7"/>
                    </a:cxn>
                    <a:cxn ang="0">
                      <a:pos x="T8" y="T9"/>
                    </a:cxn>
                  </a:cxnLst>
                  <a:rect l="0" t="0" r="r" b="b"/>
                  <a:pathLst>
                    <a:path w="660" h="168">
                      <a:moveTo>
                        <a:pt x="561" y="168"/>
                      </a:moveTo>
                      <a:lnTo>
                        <a:pt x="660" y="0"/>
                      </a:lnTo>
                      <a:lnTo>
                        <a:pt x="0" y="0"/>
                      </a:lnTo>
                      <a:lnTo>
                        <a:pt x="96" y="168"/>
                      </a:lnTo>
                      <a:lnTo>
                        <a:pt x="561" y="168"/>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64" name="Freeform 19">
                  <a:extLst>
                    <a:ext uri="{FF2B5EF4-FFF2-40B4-BE49-F238E27FC236}">
                      <a16:creationId xmlns:a16="http://schemas.microsoft.com/office/drawing/2014/main" id="{7065B3EB-00CE-1D7A-619B-E6650CF347A3}"/>
                    </a:ext>
                  </a:extLst>
                </p:cNvPr>
                <p:cNvSpPr>
                  <a:spLocks/>
                </p:cNvSpPr>
                <p:nvPr/>
              </p:nvSpPr>
              <p:spPr bwMode="auto">
                <a:xfrm>
                  <a:off x="4984750" y="2560638"/>
                  <a:ext cx="677863" cy="908050"/>
                </a:xfrm>
                <a:custGeom>
                  <a:avLst/>
                  <a:gdLst>
                    <a:gd name="T0" fmla="*/ 427 w 427"/>
                    <a:gd name="T1" fmla="*/ 168 h 572"/>
                    <a:gd name="T2" fmla="*/ 331 w 427"/>
                    <a:gd name="T3" fmla="*/ 0 h 572"/>
                    <a:gd name="T4" fmla="*/ 0 w 427"/>
                    <a:gd name="T5" fmla="*/ 572 h 572"/>
                    <a:gd name="T6" fmla="*/ 197 w 427"/>
                    <a:gd name="T7" fmla="*/ 572 h 572"/>
                    <a:gd name="T8" fmla="*/ 427 w 427"/>
                    <a:gd name="T9" fmla="*/ 168 h 572"/>
                  </a:gdLst>
                  <a:ahLst/>
                  <a:cxnLst>
                    <a:cxn ang="0">
                      <a:pos x="T0" y="T1"/>
                    </a:cxn>
                    <a:cxn ang="0">
                      <a:pos x="T2" y="T3"/>
                    </a:cxn>
                    <a:cxn ang="0">
                      <a:pos x="T4" y="T5"/>
                    </a:cxn>
                    <a:cxn ang="0">
                      <a:pos x="T6" y="T7"/>
                    </a:cxn>
                    <a:cxn ang="0">
                      <a:pos x="T8" y="T9"/>
                    </a:cxn>
                  </a:cxnLst>
                  <a:rect l="0" t="0" r="r" b="b"/>
                  <a:pathLst>
                    <a:path w="427" h="572">
                      <a:moveTo>
                        <a:pt x="427" y="168"/>
                      </a:moveTo>
                      <a:lnTo>
                        <a:pt x="331" y="0"/>
                      </a:lnTo>
                      <a:lnTo>
                        <a:pt x="0" y="572"/>
                      </a:lnTo>
                      <a:lnTo>
                        <a:pt x="197" y="572"/>
                      </a:lnTo>
                      <a:lnTo>
                        <a:pt x="427" y="168"/>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65" name="Freeform 20">
                  <a:extLst>
                    <a:ext uri="{FF2B5EF4-FFF2-40B4-BE49-F238E27FC236}">
                      <a16:creationId xmlns:a16="http://schemas.microsoft.com/office/drawing/2014/main" id="{B686B6D8-00FE-AE97-22B1-C9B7E63B8ED4}"/>
                    </a:ext>
                  </a:extLst>
                </p:cNvPr>
                <p:cNvSpPr>
                  <a:spLocks/>
                </p:cNvSpPr>
                <p:nvPr/>
              </p:nvSpPr>
              <p:spPr bwMode="auto">
                <a:xfrm>
                  <a:off x="6524625" y="2560638"/>
                  <a:ext cx="677863" cy="908050"/>
                </a:xfrm>
                <a:custGeom>
                  <a:avLst/>
                  <a:gdLst>
                    <a:gd name="T0" fmla="*/ 233 w 427"/>
                    <a:gd name="T1" fmla="*/ 572 h 572"/>
                    <a:gd name="T2" fmla="*/ 427 w 427"/>
                    <a:gd name="T3" fmla="*/ 572 h 572"/>
                    <a:gd name="T4" fmla="*/ 98 w 427"/>
                    <a:gd name="T5" fmla="*/ 0 h 572"/>
                    <a:gd name="T6" fmla="*/ 0 w 427"/>
                    <a:gd name="T7" fmla="*/ 168 h 572"/>
                    <a:gd name="T8" fmla="*/ 233 w 427"/>
                    <a:gd name="T9" fmla="*/ 572 h 572"/>
                  </a:gdLst>
                  <a:ahLst/>
                  <a:cxnLst>
                    <a:cxn ang="0">
                      <a:pos x="T0" y="T1"/>
                    </a:cxn>
                    <a:cxn ang="0">
                      <a:pos x="T2" y="T3"/>
                    </a:cxn>
                    <a:cxn ang="0">
                      <a:pos x="T4" y="T5"/>
                    </a:cxn>
                    <a:cxn ang="0">
                      <a:pos x="T6" y="T7"/>
                    </a:cxn>
                    <a:cxn ang="0">
                      <a:pos x="T8" y="T9"/>
                    </a:cxn>
                  </a:cxnLst>
                  <a:rect l="0" t="0" r="r" b="b"/>
                  <a:pathLst>
                    <a:path w="427" h="572">
                      <a:moveTo>
                        <a:pt x="233" y="572"/>
                      </a:moveTo>
                      <a:lnTo>
                        <a:pt x="427" y="572"/>
                      </a:lnTo>
                      <a:lnTo>
                        <a:pt x="98" y="0"/>
                      </a:lnTo>
                      <a:lnTo>
                        <a:pt x="0" y="168"/>
                      </a:lnTo>
                      <a:lnTo>
                        <a:pt x="233" y="572"/>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grpSp>
              <p:nvGrpSpPr>
                <p:cNvPr id="66" name="Group 65">
                  <a:extLst>
                    <a:ext uri="{FF2B5EF4-FFF2-40B4-BE49-F238E27FC236}">
                      <a16:creationId xmlns:a16="http://schemas.microsoft.com/office/drawing/2014/main" id="{EB3E6586-07C3-F004-2633-F2095ACCBC43}"/>
                    </a:ext>
                  </a:extLst>
                </p:cNvPr>
                <p:cNvGrpSpPr/>
                <p:nvPr/>
              </p:nvGrpSpPr>
              <p:grpSpPr>
                <a:xfrm>
                  <a:off x="4984750" y="3536950"/>
                  <a:ext cx="2217738" cy="946150"/>
                  <a:chOff x="4984750" y="3536950"/>
                  <a:chExt cx="2217738" cy="946150"/>
                </a:xfrm>
              </p:grpSpPr>
              <p:sp>
                <p:nvSpPr>
                  <p:cNvPr id="67" name="Freeform 21">
                    <a:extLst>
                      <a:ext uri="{FF2B5EF4-FFF2-40B4-BE49-F238E27FC236}">
                        <a16:creationId xmlns:a16="http://schemas.microsoft.com/office/drawing/2014/main" id="{F1427C46-F447-3E1C-DBB2-9D561E7CE1D9}"/>
                      </a:ext>
                    </a:extLst>
                  </p:cNvPr>
                  <p:cNvSpPr>
                    <a:spLocks/>
                  </p:cNvSpPr>
                  <p:nvPr/>
                </p:nvSpPr>
                <p:spPr bwMode="auto">
                  <a:xfrm>
                    <a:off x="6524625" y="3536950"/>
                    <a:ext cx="677863" cy="912812"/>
                  </a:xfrm>
                  <a:custGeom>
                    <a:avLst/>
                    <a:gdLst>
                      <a:gd name="T0" fmla="*/ 0 w 427"/>
                      <a:gd name="T1" fmla="*/ 404 h 575"/>
                      <a:gd name="T2" fmla="*/ 98 w 427"/>
                      <a:gd name="T3" fmla="*/ 575 h 575"/>
                      <a:gd name="T4" fmla="*/ 427 w 427"/>
                      <a:gd name="T5" fmla="*/ 0 h 575"/>
                      <a:gd name="T6" fmla="*/ 233 w 427"/>
                      <a:gd name="T7" fmla="*/ 0 h 575"/>
                      <a:gd name="T8" fmla="*/ 0 w 427"/>
                      <a:gd name="T9" fmla="*/ 404 h 575"/>
                    </a:gdLst>
                    <a:ahLst/>
                    <a:cxnLst>
                      <a:cxn ang="0">
                        <a:pos x="T0" y="T1"/>
                      </a:cxn>
                      <a:cxn ang="0">
                        <a:pos x="T2" y="T3"/>
                      </a:cxn>
                      <a:cxn ang="0">
                        <a:pos x="T4" y="T5"/>
                      </a:cxn>
                      <a:cxn ang="0">
                        <a:pos x="T6" y="T7"/>
                      </a:cxn>
                      <a:cxn ang="0">
                        <a:pos x="T8" y="T9"/>
                      </a:cxn>
                    </a:cxnLst>
                    <a:rect l="0" t="0" r="r" b="b"/>
                    <a:pathLst>
                      <a:path w="427" h="575">
                        <a:moveTo>
                          <a:pt x="0" y="404"/>
                        </a:moveTo>
                        <a:lnTo>
                          <a:pt x="98" y="575"/>
                        </a:lnTo>
                        <a:lnTo>
                          <a:pt x="427" y="0"/>
                        </a:lnTo>
                        <a:lnTo>
                          <a:pt x="233" y="0"/>
                        </a:lnTo>
                        <a:lnTo>
                          <a:pt x="0" y="404"/>
                        </a:lnTo>
                        <a:close/>
                      </a:path>
                    </a:pathLst>
                  </a:custGeom>
                  <a:solidFill>
                    <a:srgbClr val="3D8E9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68" name="Freeform 22">
                    <a:extLst>
                      <a:ext uri="{FF2B5EF4-FFF2-40B4-BE49-F238E27FC236}">
                        <a16:creationId xmlns:a16="http://schemas.microsoft.com/office/drawing/2014/main" id="{76074845-05F3-3D1D-763C-E97D4A03F749}"/>
                      </a:ext>
                    </a:extLst>
                  </p:cNvPr>
                  <p:cNvSpPr>
                    <a:spLocks/>
                  </p:cNvSpPr>
                  <p:nvPr/>
                </p:nvSpPr>
                <p:spPr bwMode="auto">
                  <a:xfrm>
                    <a:off x="5572125" y="4213225"/>
                    <a:ext cx="1047750" cy="269875"/>
                  </a:xfrm>
                  <a:custGeom>
                    <a:avLst/>
                    <a:gdLst>
                      <a:gd name="T0" fmla="*/ 96 w 660"/>
                      <a:gd name="T1" fmla="*/ 0 h 170"/>
                      <a:gd name="T2" fmla="*/ 0 w 660"/>
                      <a:gd name="T3" fmla="*/ 170 h 170"/>
                      <a:gd name="T4" fmla="*/ 660 w 660"/>
                      <a:gd name="T5" fmla="*/ 170 h 170"/>
                      <a:gd name="T6" fmla="*/ 561 w 660"/>
                      <a:gd name="T7" fmla="*/ 0 h 170"/>
                      <a:gd name="T8" fmla="*/ 96 w 660"/>
                      <a:gd name="T9" fmla="*/ 0 h 170"/>
                    </a:gdLst>
                    <a:ahLst/>
                    <a:cxnLst>
                      <a:cxn ang="0">
                        <a:pos x="T0" y="T1"/>
                      </a:cxn>
                      <a:cxn ang="0">
                        <a:pos x="T2" y="T3"/>
                      </a:cxn>
                      <a:cxn ang="0">
                        <a:pos x="T4" y="T5"/>
                      </a:cxn>
                      <a:cxn ang="0">
                        <a:pos x="T6" y="T7"/>
                      </a:cxn>
                      <a:cxn ang="0">
                        <a:pos x="T8" y="T9"/>
                      </a:cxn>
                    </a:cxnLst>
                    <a:rect l="0" t="0" r="r" b="b"/>
                    <a:pathLst>
                      <a:path w="660" h="170">
                        <a:moveTo>
                          <a:pt x="96" y="0"/>
                        </a:moveTo>
                        <a:lnTo>
                          <a:pt x="0" y="170"/>
                        </a:lnTo>
                        <a:lnTo>
                          <a:pt x="660" y="170"/>
                        </a:lnTo>
                        <a:lnTo>
                          <a:pt x="561" y="0"/>
                        </a:lnTo>
                        <a:lnTo>
                          <a:pt x="96" y="0"/>
                        </a:lnTo>
                        <a:close/>
                      </a:path>
                    </a:pathLst>
                  </a:custGeom>
                  <a:solidFill>
                    <a:srgbClr val="3D8E9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69" name="Freeform 23">
                    <a:extLst>
                      <a:ext uri="{FF2B5EF4-FFF2-40B4-BE49-F238E27FC236}">
                        <a16:creationId xmlns:a16="http://schemas.microsoft.com/office/drawing/2014/main" id="{8CAEDCF8-746C-CC49-3146-B9DECC7B00B8}"/>
                      </a:ext>
                    </a:extLst>
                  </p:cNvPr>
                  <p:cNvSpPr>
                    <a:spLocks/>
                  </p:cNvSpPr>
                  <p:nvPr/>
                </p:nvSpPr>
                <p:spPr bwMode="auto">
                  <a:xfrm>
                    <a:off x="4984750" y="3536950"/>
                    <a:ext cx="677863" cy="912812"/>
                  </a:xfrm>
                  <a:custGeom>
                    <a:avLst/>
                    <a:gdLst>
                      <a:gd name="T0" fmla="*/ 197 w 427"/>
                      <a:gd name="T1" fmla="*/ 0 h 575"/>
                      <a:gd name="T2" fmla="*/ 0 w 427"/>
                      <a:gd name="T3" fmla="*/ 0 h 575"/>
                      <a:gd name="T4" fmla="*/ 331 w 427"/>
                      <a:gd name="T5" fmla="*/ 575 h 575"/>
                      <a:gd name="T6" fmla="*/ 427 w 427"/>
                      <a:gd name="T7" fmla="*/ 404 h 575"/>
                      <a:gd name="T8" fmla="*/ 197 w 427"/>
                      <a:gd name="T9" fmla="*/ 0 h 575"/>
                    </a:gdLst>
                    <a:ahLst/>
                    <a:cxnLst>
                      <a:cxn ang="0">
                        <a:pos x="T0" y="T1"/>
                      </a:cxn>
                      <a:cxn ang="0">
                        <a:pos x="T2" y="T3"/>
                      </a:cxn>
                      <a:cxn ang="0">
                        <a:pos x="T4" y="T5"/>
                      </a:cxn>
                      <a:cxn ang="0">
                        <a:pos x="T6" y="T7"/>
                      </a:cxn>
                      <a:cxn ang="0">
                        <a:pos x="T8" y="T9"/>
                      </a:cxn>
                    </a:cxnLst>
                    <a:rect l="0" t="0" r="r" b="b"/>
                    <a:pathLst>
                      <a:path w="427" h="575">
                        <a:moveTo>
                          <a:pt x="197" y="0"/>
                        </a:moveTo>
                        <a:lnTo>
                          <a:pt x="0" y="0"/>
                        </a:lnTo>
                        <a:lnTo>
                          <a:pt x="331" y="575"/>
                        </a:lnTo>
                        <a:lnTo>
                          <a:pt x="427" y="404"/>
                        </a:lnTo>
                        <a:lnTo>
                          <a:pt x="197" y="0"/>
                        </a:lnTo>
                        <a:close/>
                      </a:path>
                    </a:pathLst>
                  </a:custGeom>
                  <a:solidFill>
                    <a:srgbClr val="3D8E9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grpSp>
          </p:grpSp>
          <p:sp>
            <p:nvSpPr>
              <p:cNvPr id="22" name="Google Shape;820;p22">
                <a:extLst>
                  <a:ext uri="{FF2B5EF4-FFF2-40B4-BE49-F238E27FC236}">
                    <a16:creationId xmlns:a16="http://schemas.microsoft.com/office/drawing/2014/main" id="{F6F2B056-709D-1595-5132-882D8F60E8D3}"/>
                  </a:ext>
                </a:extLst>
              </p:cNvPr>
              <p:cNvSpPr txBox="1"/>
              <p:nvPr/>
            </p:nvSpPr>
            <p:spPr>
              <a:xfrm>
                <a:off x="5193200" y="6063933"/>
                <a:ext cx="1805600" cy="572800"/>
              </a:xfrm>
              <a:prstGeom prst="rect">
                <a:avLst/>
              </a:prstGeom>
              <a:noFill/>
              <a:ln>
                <a:noFill/>
              </a:ln>
            </p:spPr>
            <p:txBody>
              <a:bodyPr spcFirstLastPara="1" wrap="square" lIns="121900" tIns="121900" rIns="121900" bIns="121900" anchor="ctr" anchorCtr="0">
                <a:noAutofit/>
              </a:bodyPr>
              <a:lstStyle/>
              <a:p>
                <a:pPr algn="ctr">
                  <a:lnSpc>
                    <a:spcPct val="115000"/>
                  </a:lnSpc>
                  <a:spcAft>
                    <a:spcPts val="800"/>
                  </a:spcAft>
                </a:pPr>
                <a:r>
                  <a:rPr lang="ar-EG"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مراجعة الإنجازات والتحديات</a:t>
                </a:r>
                <a:endParaRPr lang="en-US"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7" name="صورة 46" descr="صورة تحتوي على الرسومات, تصميم الجرافيك, رمز, شعار&#10;&#10;قد يكون المحتوى الذي تم إنشاؤه بواسطة الذكاء الاصطناعي غير صحيح.">
              <a:extLst>
                <a:ext uri="{FF2B5EF4-FFF2-40B4-BE49-F238E27FC236}">
                  <a16:creationId xmlns:a16="http://schemas.microsoft.com/office/drawing/2014/main" id="{B8F193B7-F7BC-9BD4-4F95-3DAC8095E5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98442" y="4108543"/>
              <a:ext cx="936625" cy="936625"/>
            </a:xfrm>
            <a:prstGeom prst="rect">
              <a:avLst/>
            </a:prstGeom>
          </p:spPr>
        </p:pic>
      </p:grpSp>
      <p:grpSp>
        <p:nvGrpSpPr>
          <p:cNvPr id="53" name="مجموعة 52">
            <a:extLst>
              <a:ext uri="{FF2B5EF4-FFF2-40B4-BE49-F238E27FC236}">
                <a16:creationId xmlns:a16="http://schemas.microsoft.com/office/drawing/2014/main" id="{392B4CAE-45D7-ECB8-8100-28C16AEE716A}"/>
              </a:ext>
            </a:extLst>
          </p:cNvPr>
          <p:cNvGrpSpPr/>
          <p:nvPr/>
        </p:nvGrpSpPr>
        <p:grpSpPr>
          <a:xfrm>
            <a:off x="3255281" y="1885093"/>
            <a:ext cx="2219325" cy="2703512"/>
            <a:chOff x="3255279" y="1885093"/>
            <a:chExt cx="2219325" cy="2703512"/>
          </a:xfrm>
        </p:grpSpPr>
        <p:grpSp>
          <p:nvGrpSpPr>
            <p:cNvPr id="70" name="Group 69">
              <a:extLst>
                <a:ext uri="{FF2B5EF4-FFF2-40B4-BE49-F238E27FC236}">
                  <a16:creationId xmlns:a16="http://schemas.microsoft.com/office/drawing/2014/main" id="{BE750236-1AB1-8B56-8DAE-8D117494E005}"/>
                </a:ext>
              </a:extLst>
            </p:cNvPr>
            <p:cNvGrpSpPr/>
            <p:nvPr/>
          </p:nvGrpSpPr>
          <p:grpSpPr>
            <a:xfrm>
              <a:off x="3255279" y="1885093"/>
              <a:ext cx="2219325" cy="2703512"/>
              <a:chOff x="3160712" y="1941196"/>
              <a:chExt cx="2219325" cy="2703512"/>
            </a:xfrm>
          </p:grpSpPr>
          <p:grpSp>
            <p:nvGrpSpPr>
              <p:cNvPr id="71" name="Group 70">
                <a:extLst>
                  <a:ext uri="{FF2B5EF4-FFF2-40B4-BE49-F238E27FC236}">
                    <a16:creationId xmlns:a16="http://schemas.microsoft.com/office/drawing/2014/main" id="{26FD214A-1198-A4F7-1FD6-D478C67C55D9}"/>
                  </a:ext>
                </a:extLst>
              </p:cNvPr>
              <p:cNvGrpSpPr/>
              <p:nvPr/>
            </p:nvGrpSpPr>
            <p:grpSpPr>
              <a:xfrm>
                <a:off x="3160712" y="2688908"/>
                <a:ext cx="2219325" cy="1955800"/>
                <a:chOff x="3219450" y="1512888"/>
                <a:chExt cx="2219325" cy="1955800"/>
              </a:xfrm>
            </p:grpSpPr>
            <p:grpSp>
              <p:nvGrpSpPr>
                <p:cNvPr id="87" name="Group 86">
                  <a:extLst>
                    <a:ext uri="{FF2B5EF4-FFF2-40B4-BE49-F238E27FC236}">
                      <a16:creationId xmlns:a16="http://schemas.microsoft.com/office/drawing/2014/main" id="{4C6A91A2-13A0-4A7B-A447-2C12F773DE02}"/>
                    </a:ext>
                  </a:extLst>
                </p:cNvPr>
                <p:cNvGrpSpPr/>
                <p:nvPr/>
              </p:nvGrpSpPr>
              <p:grpSpPr>
                <a:xfrm>
                  <a:off x="3219450" y="1512888"/>
                  <a:ext cx="2219325" cy="941387"/>
                  <a:chOff x="3219450" y="1512888"/>
                  <a:chExt cx="2219325" cy="941387"/>
                </a:xfrm>
              </p:grpSpPr>
              <p:sp>
                <p:nvSpPr>
                  <p:cNvPr id="91" name="Freeform 24">
                    <a:extLst>
                      <a:ext uri="{FF2B5EF4-FFF2-40B4-BE49-F238E27FC236}">
                        <a16:creationId xmlns:a16="http://schemas.microsoft.com/office/drawing/2014/main" id="{8E2B6D22-C556-9AF4-3506-4398E1F2988D}"/>
                      </a:ext>
                    </a:extLst>
                  </p:cNvPr>
                  <p:cNvSpPr>
                    <a:spLocks/>
                  </p:cNvSpPr>
                  <p:nvPr/>
                </p:nvSpPr>
                <p:spPr bwMode="auto">
                  <a:xfrm>
                    <a:off x="4759325" y="1546225"/>
                    <a:ext cx="679450" cy="908050"/>
                  </a:xfrm>
                  <a:custGeom>
                    <a:avLst/>
                    <a:gdLst>
                      <a:gd name="T0" fmla="*/ 233 w 428"/>
                      <a:gd name="T1" fmla="*/ 572 h 572"/>
                      <a:gd name="T2" fmla="*/ 428 w 428"/>
                      <a:gd name="T3" fmla="*/ 572 h 572"/>
                      <a:gd name="T4" fmla="*/ 96 w 428"/>
                      <a:gd name="T5" fmla="*/ 0 h 572"/>
                      <a:gd name="T6" fmla="*/ 0 w 428"/>
                      <a:gd name="T7" fmla="*/ 168 h 572"/>
                      <a:gd name="T8" fmla="*/ 233 w 428"/>
                      <a:gd name="T9" fmla="*/ 572 h 572"/>
                    </a:gdLst>
                    <a:ahLst/>
                    <a:cxnLst>
                      <a:cxn ang="0">
                        <a:pos x="T0" y="T1"/>
                      </a:cxn>
                      <a:cxn ang="0">
                        <a:pos x="T2" y="T3"/>
                      </a:cxn>
                      <a:cxn ang="0">
                        <a:pos x="T4" y="T5"/>
                      </a:cxn>
                      <a:cxn ang="0">
                        <a:pos x="T6" y="T7"/>
                      </a:cxn>
                      <a:cxn ang="0">
                        <a:pos x="T8" y="T9"/>
                      </a:cxn>
                    </a:cxnLst>
                    <a:rect l="0" t="0" r="r" b="b"/>
                    <a:pathLst>
                      <a:path w="428" h="572">
                        <a:moveTo>
                          <a:pt x="233" y="572"/>
                        </a:moveTo>
                        <a:lnTo>
                          <a:pt x="428" y="572"/>
                        </a:lnTo>
                        <a:lnTo>
                          <a:pt x="96" y="0"/>
                        </a:lnTo>
                        <a:lnTo>
                          <a:pt x="0" y="168"/>
                        </a:lnTo>
                        <a:lnTo>
                          <a:pt x="233" y="572"/>
                        </a:lnTo>
                        <a:close/>
                      </a:path>
                    </a:pathLst>
                  </a:custGeom>
                  <a:solidFill>
                    <a:srgbClr val="FFC000">
                      <a:lumMod val="60000"/>
                      <a:lumOff val="40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92" name="Freeform 25">
                    <a:extLst>
                      <a:ext uri="{FF2B5EF4-FFF2-40B4-BE49-F238E27FC236}">
                        <a16:creationId xmlns:a16="http://schemas.microsoft.com/office/drawing/2014/main" id="{C7B39AA0-BB79-33BD-6C42-8B40C3D80580}"/>
                      </a:ext>
                    </a:extLst>
                  </p:cNvPr>
                  <p:cNvSpPr>
                    <a:spLocks/>
                  </p:cNvSpPr>
                  <p:nvPr/>
                </p:nvSpPr>
                <p:spPr bwMode="auto">
                  <a:xfrm>
                    <a:off x="3803650" y="1512888"/>
                    <a:ext cx="1047750" cy="266700"/>
                  </a:xfrm>
                  <a:custGeom>
                    <a:avLst/>
                    <a:gdLst>
                      <a:gd name="T0" fmla="*/ 564 w 660"/>
                      <a:gd name="T1" fmla="*/ 168 h 168"/>
                      <a:gd name="T2" fmla="*/ 660 w 660"/>
                      <a:gd name="T3" fmla="*/ 0 h 168"/>
                      <a:gd name="T4" fmla="*/ 0 w 660"/>
                      <a:gd name="T5" fmla="*/ 0 h 168"/>
                      <a:gd name="T6" fmla="*/ 98 w 660"/>
                      <a:gd name="T7" fmla="*/ 168 h 168"/>
                      <a:gd name="T8" fmla="*/ 564 w 660"/>
                      <a:gd name="T9" fmla="*/ 168 h 168"/>
                    </a:gdLst>
                    <a:ahLst/>
                    <a:cxnLst>
                      <a:cxn ang="0">
                        <a:pos x="T0" y="T1"/>
                      </a:cxn>
                      <a:cxn ang="0">
                        <a:pos x="T2" y="T3"/>
                      </a:cxn>
                      <a:cxn ang="0">
                        <a:pos x="T4" y="T5"/>
                      </a:cxn>
                      <a:cxn ang="0">
                        <a:pos x="T6" y="T7"/>
                      </a:cxn>
                      <a:cxn ang="0">
                        <a:pos x="T8" y="T9"/>
                      </a:cxn>
                    </a:cxnLst>
                    <a:rect l="0" t="0" r="r" b="b"/>
                    <a:pathLst>
                      <a:path w="660" h="168">
                        <a:moveTo>
                          <a:pt x="564" y="168"/>
                        </a:moveTo>
                        <a:lnTo>
                          <a:pt x="660" y="0"/>
                        </a:lnTo>
                        <a:lnTo>
                          <a:pt x="0" y="0"/>
                        </a:lnTo>
                        <a:lnTo>
                          <a:pt x="98" y="168"/>
                        </a:lnTo>
                        <a:lnTo>
                          <a:pt x="564" y="168"/>
                        </a:lnTo>
                        <a:close/>
                      </a:path>
                    </a:pathLst>
                  </a:custGeom>
                  <a:solidFill>
                    <a:srgbClr val="FFC000">
                      <a:lumMod val="60000"/>
                      <a:lumOff val="40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93" name="Freeform 26">
                    <a:extLst>
                      <a:ext uri="{FF2B5EF4-FFF2-40B4-BE49-F238E27FC236}">
                        <a16:creationId xmlns:a16="http://schemas.microsoft.com/office/drawing/2014/main" id="{8AF6CF9C-54E1-FCB6-DB95-D3F037579178}"/>
                      </a:ext>
                    </a:extLst>
                  </p:cNvPr>
                  <p:cNvSpPr>
                    <a:spLocks/>
                  </p:cNvSpPr>
                  <p:nvPr/>
                </p:nvSpPr>
                <p:spPr bwMode="auto">
                  <a:xfrm>
                    <a:off x="3219450" y="1546225"/>
                    <a:ext cx="679450" cy="908050"/>
                  </a:xfrm>
                  <a:custGeom>
                    <a:avLst/>
                    <a:gdLst>
                      <a:gd name="T0" fmla="*/ 428 w 428"/>
                      <a:gd name="T1" fmla="*/ 168 h 572"/>
                      <a:gd name="T2" fmla="*/ 329 w 428"/>
                      <a:gd name="T3" fmla="*/ 0 h 572"/>
                      <a:gd name="T4" fmla="*/ 0 w 428"/>
                      <a:gd name="T5" fmla="*/ 572 h 572"/>
                      <a:gd name="T6" fmla="*/ 195 w 428"/>
                      <a:gd name="T7" fmla="*/ 572 h 572"/>
                      <a:gd name="T8" fmla="*/ 428 w 428"/>
                      <a:gd name="T9" fmla="*/ 168 h 572"/>
                    </a:gdLst>
                    <a:ahLst/>
                    <a:cxnLst>
                      <a:cxn ang="0">
                        <a:pos x="T0" y="T1"/>
                      </a:cxn>
                      <a:cxn ang="0">
                        <a:pos x="T2" y="T3"/>
                      </a:cxn>
                      <a:cxn ang="0">
                        <a:pos x="T4" y="T5"/>
                      </a:cxn>
                      <a:cxn ang="0">
                        <a:pos x="T6" y="T7"/>
                      </a:cxn>
                      <a:cxn ang="0">
                        <a:pos x="T8" y="T9"/>
                      </a:cxn>
                    </a:cxnLst>
                    <a:rect l="0" t="0" r="r" b="b"/>
                    <a:pathLst>
                      <a:path w="428" h="572">
                        <a:moveTo>
                          <a:pt x="428" y="168"/>
                        </a:moveTo>
                        <a:lnTo>
                          <a:pt x="329" y="0"/>
                        </a:lnTo>
                        <a:lnTo>
                          <a:pt x="0" y="572"/>
                        </a:lnTo>
                        <a:lnTo>
                          <a:pt x="195" y="572"/>
                        </a:lnTo>
                        <a:lnTo>
                          <a:pt x="428" y="168"/>
                        </a:lnTo>
                        <a:close/>
                      </a:path>
                    </a:pathLst>
                  </a:custGeom>
                  <a:solidFill>
                    <a:srgbClr val="FFC000">
                      <a:lumMod val="60000"/>
                      <a:lumOff val="40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grpSp>
            <p:sp>
              <p:nvSpPr>
                <p:cNvPr id="88" name="Freeform 27">
                  <a:extLst>
                    <a:ext uri="{FF2B5EF4-FFF2-40B4-BE49-F238E27FC236}">
                      <a16:creationId xmlns:a16="http://schemas.microsoft.com/office/drawing/2014/main" id="{B31A79B0-A578-3010-D549-169310AA7803}"/>
                    </a:ext>
                  </a:extLst>
                </p:cNvPr>
                <p:cNvSpPr>
                  <a:spLocks/>
                </p:cNvSpPr>
                <p:nvPr/>
              </p:nvSpPr>
              <p:spPr bwMode="auto">
                <a:xfrm>
                  <a:off x="4759325" y="2527300"/>
                  <a:ext cx="679450" cy="908050"/>
                </a:xfrm>
                <a:custGeom>
                  <a:avLst/>
                  <a:gdLst>
                    <a:gd name="T0" fmla="*/ 0 w 428"/>
                    <a:gd name="T1" fmla="*/ 401 h 572"/>
                    <a:gd name="T2" fmla="*/ 96 w 428"/>
                    <a:gd name="T3" fmla="*/ 572 h 572"/>
                    <a:gd name="T4" fmla="*/ 428 w 428"/>
                    <a:gd name="T5" fmla="*/ 0 h 572"/>
                    <a:gd name="T6" fmla="*/ 233 w 428"/>
                    <a:gd name="T7" fmla="*/ 0 h 572"/>
                    <a:gd name="T8" fmla="*/ 0 w 428"/>
                    <a:gd name="T9" fmla="*/ 401 h 572"/>
                  </a:gdLst>
                  <a:ahLst/>
                  <a:cxnLst>
                    <a:cxn ang="0">
                      <a:pos x="T0" y="T1"/>
                    </a:cxn>
                    <a:cxn ang="0">
                      <a:pos x="T2" y="T3"/>
                    </a:cxn>
                    <a:cxn ang="0">
                      <a:pos x="T4" y="T5"/>
                    </a:cxn>
                    <a:cxn ang="0">
                      <a:pos x="T6" y="T7"/>
                    </a:cxn>
                    <a:cxn ang="0">
                      <a:pos x="T8" y="T9"/>
                    </a:cxn>
                  </a:cxnLst>
                  <a:rect l="0" t="0" r="r" b="b"/>
                  <a:pathLst>
                    <a:path w="428" h="572">
                      <a:moveTo>
                        <a:pt x="0" y="401"/>
                      </a:moveTo>
                      <a:lnTo>
                        <a:pt x="96" y="572"/>
                      </a:lnTo>
                      <a:lnTo>
                        <a:pt x="428" y="0"/>
                      </a:lnTo>
                      <a:lnTo>
                        <a:pt x="233" y="0"/>
                      </a:lnTo>
                      <a:lnTo>
                        <a:pt x="0" y="401"/>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89" name="Freeform 28">
                  <a:extLst>
                    <a:ext uri="{FF2B5EF4-FFF2-40B4-BE49-F238E27FC236}">
                      <a16:creationId xmlns:a16="http://schemas.microsoft.com/office/drawing/2014/main" id="{D864A2DD-024B-6F8F-2D49-D98B74052DBA}"/>
                    </a:ext>
                  </a:extLst>
                </p:cNvPr>
                <p:cNvSpPr>
                  <a:spLocks/>
                </p:cNvSpPr>
                <p:nvPr/>
              </p:nvSpPr>
              <p:spPr bwMode="auto">
                <a:xfrm>
                  <a:off x="3803650" y="3201988"/>
                  <a:ext cx="1047750" cy="266700"/>
                </a:xfrm>
                <a:custGeom>
                  <a:avLst/>
                  <a:gdLst>
                    <a:gd name="T0" fmla="*/ 98 w 660"/>
                    <a:gd name="T1" fmla="*/ 0 h 168"/>
                    <a:gd name="T2" fmla="*/ 0 w 660"/>
                    <a:gd name="T3" fmla="*/ 168 h 168"/>
                    <a:gd name="T4" fmla="*/ 660 w 660"/>
                    <a:gd name="T5" fmla="*/ 168 h 168"/>
                    <a:gd name="T6" fmla="*/ 564 w 660"/>
                    <a:gd name="T7" fmla="*/ 0 h 168"/>
                    <a:gd name="T8" fmla="*/ 98 w 660"/>
                    <a:gd name="T9" fmla="*/ 0 h 168"/>
                  </a:gdLst>
                  <a:ahLst/>
                  <a:cxnLst>
                    <a:cxn ang="0">
                      <a:pos x="T0" y="T1"/>
                    </a:cxn>
                    <a:cxn ang="0">
                      <a:pos x="T2" y="T3"/>
                    </a:cxn>
                    <a:cxn ang="0">
                      <a:pos x="T4" y="T5"/>
                    </a:cxn>
                    <a:cxn ang="0">
                      <a:pos x="T6" y="T7"/>
                    </a:cxn>
                    <a:cxn ang="0">
                      <a:pos x="T8" y="T9"/>
                    </a:cxn>
                  </a:cxnLst>
                  <a:rect l="0" t="0" r="r" b="b"/>
                  <a:pathLst>
                    <a:path w="660" h="168">
                      <a:moveTo>
                        <a:pt x="98" y="0"/>
                      </a:moveTo>
                      <a:lnTo>
                        <a:pt x="0" y="168"/>
                      </a:lnTo>
                      <a:lnTo>
                        <a:pt x="660" y="168"/>
                      </a:lnTo>
                      <a:lnTo>
                        <a:pt x="564" y="0"/>
                      </a:lnTo>
                      <a:lnTo>
                        <a:pt x="98"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90" name="Freeform 29">
                  <a:extLst>
                    <a:ext uri="{FF2B5EF4-FFF2-40B4-BE49-F238E27FC236}">
                      <a16:creationId xmlns:a16="http://schemas.microsoft.com/office/drawing/2014/main" id="{C7C9F68D-F5F4-3029-3793-9973CAF5B1FE}"/>
                    </a:ext>
                  </a:extLst>
                </p:cNvPr>
                <p:cNvSpPr>
                  <a:spLocks/>
                </p:cNvSpPr>
                <p:nvPr/>
              </p:nvSpPr>
              <p:spPr bwMode="auto">
                <a:xfrm>
                  <a:off x="3219450" y="2527300"/>
                  <a:ext cx="679450" cy="908050"/>
                </a:xfrm>
                <a:custGeom>
                  <a:avLst/>
                  <a:gdLst>
                    <a:gd name="T0" fmla="*/ 195 w 428"/>
                    <a:gd name="T1" fmla="*/ 0 h 572"/>
                    <a:gd name="T2" fmla="*/ 0 w 428"/>
                    <a:gd name="T3" fmla="*/ 0 h 572"/>
                    <a:gd name="T4" fmla="*/ 329 w 428"/>
                    <a:gd name="T5" fmla="*/ 572 h 572"/>
                    <a:gd name="T6" fmla="*/ 428 w 428"/>
                    <a:gd name="T7" fmla="*/ 401 h 572"/>
                    <a:gd name="T8" fmla="*/ 195 w 428"/>
                    <a:gd name="T9" fmla="*/ 0 h 572"/>
                  </a:gdLst>
                  <a:ahLst/>
                  <a:cxnLst>
                    <a:cxn ang="0">
                      <a:pos x="T0" y="T1"/>
                    </a:cxn>
                    <a:cxn ang="0">
                      <a:pos x="T2" y="T3"/>
                    </a:cxn>
                    <a:cxn ang="0">
                      <a:pos x="T4" y="T5"/>
                    </a:cxn>
                    <a:cxn ang="0">
                      <a:pos x="T6" y="T7"/>
                    </a:cxn>
                    <a:cxn ang="0">
                      <a:pos x="T8" y="T9"/>
                    </a:cxn>
                  </a:cxnLst>
                  <a:rect l="0" t="0" r="r" b="b"/>
                  <a:pathLst>
                    <a:path w="428" h="572">
                      <a:moveTo>
                        <a:pt x="195" y="0"/>
                      </a:moveTo>
                      <a:lnTo>
                        <a:pt x="0" y="0"/>
                      </a:lnTo>
                      <a:lnTo>
                        <a:pt x="329" y="572"/>
                      </a:lnTo>
                      <a:lnTo>
                        <a:pt x="428" y="401"/>
                      </a:lnTo>
                      <a:lnTo>
                        <a:pt x="195"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grpSp>
          <p:sp>
            <p:nvSpPr>
              <p:cNvPr id="77" name="Google Shape;820;p22">
                <a:extLst>
                  <a:ext uri="{FF2B5EF4-FFF2-40B4-BE49-F238E27FC236}">
                    <a16:creationId xmlns:a16="http://schemas.microsoft.com/office/drawing/2014/main" id="{454BD4DD-82AE-6579-988F-CB7B8020D642}"/>
                  </a:ext>
                </a:extLst>
              </p:cNvPr>
              <p:cNvSpPr txBox="1"/>
              <p:nvPr/>
            </p:nvSpPr>
            <p:spPr>
              <a:xfrm>
                <a:off x="3291862" y="1941196"/>
                <a:ext cx="1805600" cy="572800"/>
              </a:xfrm>
              <a:prstGeom prst="rect">
                <a:avLst/>
              </a:prstGeom>
              <a:noFill/>
              <a:ln>
                <a:noFill/>
              </a:ln>
            </p:spPr>
            <p:txBody>
              <a:bodyPr spcFirstLastPara="1" wrap="square" lIns="121900" tIns="121900" rIns="121900" bIns="121900" anchor="ctr" anchorCtr="0">
                <a:noAutofit/>
              </a:bodyPr>
              <a:lstStyle/>
              <a:p>
                <a:pPr algn="ctr">
                  <a:lnSpc>
                    <a:spcPct val="115000"/>
                  </a:lnSpc>
                  <a:spcAft>
                    <a:spcPts val="800"/>
                  </a:spcAft>
                </a:pPr>
                <a:r>
                  <a:rPr lang="ar-EG"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استطلاع آراء الآخرين</a:t>
                </a:r>
                <a:endParaRPr lang="en-US" sz="2000" b="1"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8" name="صورة 47">
              <a:extLst>
                <a:ext uri="{FF2B5EF4-FFF2-40B4-BE49-F238E27FC236}">
                  <a16:creationId xmlns:a16="http://schemas.microsoft.com/office/drawing/2014/main" id="{5D240B03-A241-0B30-3839-E970E8884F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21077" y="3132581"/>
              <a:ext cx="801370" cy="801370"/>
            </a:xfrm>
            <a:prstGeom prst="rect">
              <a:avLst/>
            </a:prstGeom>
          </p:spPr>
        </p:pic>
      </p:grpSp>
      <p:grpSp>
        <p:nvGrpSpPr>
          <p:cNvPr id="54" name="مجموعة 53">
            <a:extLst>
              <a:ext uri="{FF2B5EF4-FFF2-40B4-BE49-F238E27FC236}">
                <a16:creationId xmlns:a16="http://schemas.microsoft.com/office/drawing/2014/main" id="{EDCBD050-CF2A-5A39-AF9E-CB301E121E86}"/>
              </a:ext>
            </a:extLst>
          </p:cNvPr>
          <p:cNvGrpSpPr/>
          <p:nvPr/>
        </p:nvGrpSpPr>
        <p:grpSpPr>
          <a:xfrm>
            <a:off x="1497917" y="3647217"/>
            <a:ext cx="2219325" cy="2900075"/>
            <a:chOff x="1497917" y="3647217"/>
            <a:chExt cx="2219325" cy="2900075"/>
          </a:xfrm>
        </p:grpSpPr>
        <p:grpSp>
          <p:nvGrpSpPr>
            <p:cNvPr id="74" name="Group 73">
              <a:extLst>
                <a:ext uri="{FF2B5EF4-FFF2-40B4-BE49-F238E27FC236}">
                  <a16:creationId xmlns:a16="http://schemas.microsoft.com/office/drawing/2014/main" id="{88244D0C-7F33-F529-84EF-7A2A980EA8AF}"/>
                </a:ext>
              </a:extLst>
            </p:cNvPr>
            <p:cNvGrpSpPr/>
            <p:nvPr/>
          </p:nvGrpSpPr>
          <p:grpSpPr>
            <a:xfrm>
              <a:off x="1497917" y="3647217"/>
              <a:ext cx="2219325" cy="2900075"/>
              <a:chOff x="1403350" y="3703320"/>
              <a:chExt cx="2219325" cy="2900075"/>
            </a:xfrm>
          </p:grpSpPr>
          <p:grpSp>
            <p:nvGrpSpPr>
              <p:cNvPr id="75" name="Group 74">
                <a:extLst>
                  <a:ext uri="{FF2B5EF4-FFF2-40B4-BE49-F238E27FC236}">
                    <a16:creationId xmlns:a16="http://schemas.microsoft.com/office/drawing/2014/main" id="{F383409E-06A1-66E5-95B1-6D50D3CC4360}"/>
                  </a:ext>
                </a:extLst>
              </p:cNvPr>
              <p:cNvGrpSpPr/>
              <p:nvPr/>
            </p:nvGrpSpPr>
            <p:grpSpPr>
              <a:xfrm>
                <a:off x="1403350" y="3703320"/>
                <a:ext cx="2219325" cy="1955800"/>
                <a:chOff x="1462088" y="2527300"/>
                <a:chExt cx="2219325" cy="1955800"/>
              </a:xfrm>
              <a:solidFill>
                <a:srgbClr val="FF3630"/>
              </a:solidFill>
            </p:grpSpPr>
            <p:sp>
              <p:nvSpPr>
                <p:cNvPr id="105" name="Freeform 30">
                  <a:extLst>
                    <a:ext uri="{FF2B5EF4-FFF2-40B4-BE49-F238E27FC236}">
                      <a16:creationId xmlns:a16="http://schemas.microsoft.com/office/drawing/2014/main" id="{80FD6B8A-8CC1-F929-81BC-9165CAD36E7A}"/>
                    </a:ext>
                  </a:extLst>
                </p:cNvPr>
                <p:cNvSpPr>
                  <a:spLocks/>
                </p:cNvSpPr>
                <p:nvPr/>
              </p:nvSpPr>
              <p:spPr bwMode="auto">
                <a:xfrm>
                  <a:off x="2046288" y="2527300"/>
                  <a:ext cx="1050925" cy="266700"/>
                </a:xfrm>
                <a:custGeom>
                  <a:avLst/>
                  <a:gdLst>
                    <a:gd name="T0" fmla="*/ 564 w 662"/>
                    <a:gd name="T1" fmla="*/ 168 h 168"/>
                    <a:gd name="T2" fmla="*/ 662 w 662"/>
                    <a:gd name="T3" fmla="*/ 0 h 168"/>
                    <a:gd name="T4" fmla="*/ 0 w 662"/>
                    <a:gd name="T5" fmla="*/ 0 h 168"/>
                    <a:gd name="T6" fmla="*/ 98 w 662"/>
                    <a:gd name="T7" fmla="*/ 168 h 168"/>
                    <a:gd name="T8" fmla="*/ 564 w 662"/>
                    <a:gd name="T9" fmla="*/ 168 h 168"/>
                  </a:gdLst>
                  <a:ahLst/>
                  <a:cxnLst>
                    <a:cxn ang="0">
                      <a:pos x="T0" y="T1"/>
                    </a:cxn>
                    <a:cxn ang="0">
                      <a:pos x="T2" y="T3"/>
                    </a:cxn>
                    <a:cxn ang="0">
                      <a:pos x="T4" y="T5"/>
                    </a:cxn>
                    <a:cxn ang="0">
                      <a:pos x="T6" y="T7"/>
                    </a:cxn>
                    <a:cxn ang="0">
                      <a:pos x="T8" y="T9"/>
                    </a:cxn>
                  </a:cxnLst>
                  <a:rect l="0" t="0" r="r" b="b"/>
                  <a:pathLst>
                    <a:path w="662" h="168">
                      <a:moveTo>
                        <a:pt x="564" y="168"/>
                      </a:moveTo>
                      <a:lnTo>
                        <a:pt x="662" y="0"/>
                      </a:lnTo>
                      <a:lnTo>
                        <a:pt x="0" y="0"/>
                      </a:lnTo>
                      <a:lnTo>
                        <a:pt x="98" y="168"/>
                      </a:lnTo>
                      <a:lnTo>
                        <a:pt x="564" y="168"/>
                      </a:lnTo>
                      <a:close/>
                    </a:path>
                  </a:pathLst>
                </a:custGeom>
                <a:solidFill>
                  <a:srgbClr val="4AABB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dirty="0">
                    <a:solidFill>
                      <a:srgbClr val="999999"/>
                    </a:solidFill>
                    <a:latin typeface="Montserrat"/>
                  </a:endParaRPr>
                </a:p>
              </p:txBody>
            </p:sp>
            <p:sp>
              <p:nvSpPr>
                <p:cNvPr id="106" name="Freeform 31">
                  <a:extLst>
                    <a:ext uri="{FF2B5EF4-FFF2-40B4-BE49-F238E27FC236}">
                      <a16:creationId xmlns:a16="http://schemas.microsoft.com/office/drawing/2014/main" id="{84C047C5-3334-61E1-DD1A-45884F292613}"/>
                    </a:ext>
                  </a:extLst>
                </p:cNvPr>
                <p:cNvSpPr>
                  <a:spLocks/>
                </p:cNvSpPr>
                <p:nvPr/>
              </p:nvSpPr>
              <p:spPr bwMode="auto">
                <a:xfrm>
                  <a:off x="1462088" y="2560638"/>
                  <a:ext cx="679450" cy="908050"/>
                </a:xfrm>
                <a:custGeom>
                  <a:avLst/>
                  <a:gdLst>
                    <a:gd name="T0" fmla="*/ 428 w 428"/>
                    <a:gd name="T1" fmla="*/ 168 h 572"/>
                    <a:gd name="T2" fmla="*/ 332 w 428"/>
                    <a:gd name="T3" fmla="*/ 0 h 572"/>
                    <a:gd name="T4" fmla="*/ 0 w 428"/>
                    <a:gd name="T5" fmla="*/ 572 h 572"/>
                    <a:gd name="T6" fmla="*/ 195 w 428"/>
                    <a:gd name="T7" fmla="*/ 572 h 572"/>
                    <a:gd name="T8" fmla="*/ 428 w 428"/>
                    <a:gd name="T9" fmla="*/ 168 h 572"/>
                  </a:gdLst>
                  <a:ahLst/>
                  <a:cxnLst>
                    <a:cxn ang="0">
                      <a:pos x="T0" y="T1"/>
                    </a:cxn>
                    <a:cxn ang="0">
                      <a:pos x="T2" y="T3"/>
                    </a:cxn>
                    <a:cxn ang="0">
                      <a:pos x="T4" y="T5"/>
                    </a:cxn>
                    <a:cxn ang="0">
                      <a:pos x="T6" y="T7"/>
                    </a:cxn>
                    <a:cxn ang="0">
                      <a:pos x="T8" y="T9"/>
                    </a:cxn>
                  </a:cxnLst>
                  <a:rect l="0" t="0" r="r" b="b"/>
                  <a:pathLst>
                    <a:path w="428" h="572">
                      <a:moveTo>
                        <a:pt x="428" y="168"/>
                      </a:moveTo>
                      <a:lnTo>
                        <a:pt x="332" y="0"/>
                      </a:lnTo>
                      <a:lnTo>
                        <a:pt x="0" y="572"/>
                      </a:lnTo>
                      <a:lnTo>
                        <a:pt x="195" y="572"/>
                      </a:lnTo>
                      <a:lnTo>
                        <a:pt x="428" y="168"/>
                      </a:lnTo>
                      <a:close/>
                    </a:path>
                  </a:pathLst>
                </a:custGeom>
                <a:solidFill>
                  <a:srgbClr val="4AABB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107" name="Freeform 32">
                  <a:extLst>
                    <a:ext uri="{FF2B5EF4-FFF2-40B4-BE49-F238E27FC236}">
                      <a16:creationId xmlns:a16="http://schemas.microsoft.com/office/drawing/2014/main" id="{136E5819-8BC1-E331-25C1-F96DB1A91DA0}"/>
                    </a:ext>
                  </a:extLst>
                </p:cNvPr>
                <p:cNvSpPr>
                  <a:spLocks/>
                </p:cNvSpPr>
                <p:nvPr/>
              </p:nvSpPr>
              <p:spPr bwMode="auto">
                <a:xfrm>
                  <a:off x="3001963" y="2560638"/>
                  <a:ext cx="679450" cy="908050"/>
                </a:xfrm>
                <a:custGeom>
                  <a:avLst/>
                  <a:gdLst>
                    <a:gd name="T0" fmla="*/ 233 w 428"/>
                    <a:gd name="T1" fmla="*/ 572 h 572"/>
                    <a:gd name="T2" fmla="*/ 428 w 428"/>
                    <a:gd name="T3" fmla="*/ 572 h 572"/>
                    <a:gd name="T4" fmla="*/ 96 w 428"/>
                    <a:gd name="T5" fmla="*/ 0 h 572"/>
                    <a:gd name="T6" fmla="*/ 0 w 428"/>
                    <a:gd name="T7" fmla="*/ 168 h 572"/>
                    <a:gd name="T8" fmla="*/ 233 w 428"/>
                    <a:gd name="T9" fmla="*/ 572 h 572"/>
                  </a:gdLst>
                  <a:ahLst/>
                  <a:cxnLst>
                    <a:cxn ang="0">
                      <a:pos x="T0" y="T1"/>
                    </a:cxn>
                    <a:cxn ang="0">
                      <a:pos x="T2" y="T3"/>
                    </a:cxn>
                    <a:cxn ang="0">
                      <a:pos x="T4" y="T5"/>
                    </a:cxn>
                    <a:cxn ang="0">
                      <a:pos x="T6" y="T7"/>
                    </a:cxn>
                    <a:cxn ang="0">
                      <a:pos x="T8" y="T9"/>
                    </a:cxn>
                  </a:cxnLst>
                  <a:rect l="0" t="0" r="r" b="b"/>
                  <a:pathLst>
                    <a:path w="428" h="572">
                      <a:moveTo>
                        <a:pt x="233" y="572"/>
                      </a:moveTo>
                      <a:lnTo>
                        <a:pt x="428" y="572"/>
                      </a:lnTo>
                      <a:lnTo>
                        <a:pt x="96" y="0"/>
                      </a:lnTo>
                      <a:lnTo>
                        <a:pt x="0" y="168"/>
                      </a:lnTo>
                      <a:lnTo>
                        <a:pt x="233" y="572"/>
                      </a:lnTo>
                      <a:close/>
                    </a:path>
                  </a:pathLst>
                </a:custGeom>
                <a:solidFill>
                  <a:srgbClr val="FFFFFF">
                    <a:lumMod val="85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108" name="Freeform 33">
                  <a:extLst>
                    <a:ext uri="{FF2B5EF4-FFF2-40B4-BE49-F238E27FC236}">
                      <a16:creationId xmlns:a16="http://schemas.microsoft.com/office/drawing/2014/main" id="{599C701F-393F-FEC4-7141-AD063E0D9585}"/>
                    </a:ext>
                  </a:extLst>
                </p:cNvPr>
                <p:cNvSpPr>
                  <a:spLocks/>
                </p:cNvSpPr>
                <p:nvPr/>
              </p:nvSpPr>
              <p:spPr bwMode="auto">
                <a:xfrm>
                  <a:off x="1462088" y="3536950"/>
                  <a:ext cx="679450" cy="912812"/>
                </a:xfrm>
                <a:custGeom>
                  <a:avLst/>
                  <a:gdLst>
                    <a:gd name="T0" fmla="*/ 195 w 428"/>
                    <a:gd name="T1" fmla="*/ 0 h 575"/>
                    <a:gd name="T2" fmla="*/ 0 w 428"/>
                    <a:gd name="T3" fmla="*/ 0 h 575"/>
                    <a:gd name="T4" fmla="*/ 332 w 428"/>
                    <a:gd name="T5" fmla="*/ 575 h 575"/>
                    <a:gd name="T6" fmla="*/ 428 w 428"/>
                    <a:gd name="T7" fmla="*/ 404 h 575"/>
                    <a:gd name="T8" fmla="*/ 195 w 428"/>
                    <a:gd name="T9" fmla="*/ 0 h 575"/>
                  </a:gdLst>
                  <a:ahLst/>
                  <a:cxnLst>
                    <a:cxn ang="0">
                      <a:pos x="T0" y="T1"/>
                    </a:cxn>
                    <a:cxn ang="0">
                      <a:pos x="T2" y="T3"/>
                    </a:cxn>
                    <a:cxn ang="0">
                      <a:pos x="T4" y="T5"/>
                    </a:cxn>
                    <a:cxn ang="0">
                      <a:pos x="T6" y="T7"/>
                    </a:cxn>
                    <a:cxn ang="0">
                      <a:pos x="T8" y="T9"/>
                    </a:cxn>
                  </a:cxnLst>
                  <a:rect l="0" t="0" r="r" b="b"/>
                  <a:pathLst>
                    <a:path w="428" h="575">
                      <a:moveTo>
                        <a:pt x="195" y="0"/>
                      </a:moveTo>
                      <a:lnTo>
                        <a:pt x="0" y="0"/>
                      </a:lnTo>
                      <a:lnTo>
                        <a:pt x="332" y="575"/>
                      </a:lnTo>
                      <a:lnTo>
                        <a:pt x="428" y="404"/>
                      </a:lnTo>
                      <a:lnTo>
                        <a:pt x="195" y="0"/>
                      </a:lnTo>
                      <a:close/>
                    </a:path>
                  </a:pathLst>
                </a:custGeom>
                <a:solidFill>
                  <a:srgbClr val="4AABB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109" name="Freeform 34">
                  <a:extLst>
                    <a:ext uri="{FF2B5EF4-FFF2-40B4-BE49-F238E27FC236}">
                      <a16:creationId xmlns:a16="http://schemas.microsoft.com/office/drawing/2014/main" id="{E9AD9DA3-D802-BB71-D7F9-8CC3AC7C8417}"/>
                    </a:ext>
                  </a:extLst>
                </p:cNvPr>
                <p:cNvSpPr>
                  <a:spLocks/>
                </p:cNvSpPr>
                <p:nvPr/>
              </p:nvSpPr>
              <p:spPr bwMode="auto">
                <a:xfrm>
                  <a:off x="3001963" y="3536950"/>
                  <a:ext cx="679450" cy="912812"/>
                </a:xfrm>
                <a:custGeom>
                  <a:avLst/>
                  <a:gdLst>
                    <a:gd name="T0" fmla="*/ 0 w 428"/>
                    <a:gd name="T1" fmla="*/ 404 h 575"/>
                    <a:gd name="T2" fmla="*/ 96 w 428"/>
                    <a:gd name="T3" fmla="*/ 575 h 575"/>
                    <a:gd name="T4" fmla="*/ 428 w 428"/>
                    <a:gd name="T5" fmla="*/ 0 h 575"/>
                    <a:gd name="T6" fmla="*/ 233 w 428"/>
                    <a:gd name="T7" fmla="*/ 0 h 575"/>
                    <a:gd name="T8" fmla="*/ 0 w 428"/>
                    <a:gd name="T9" fmla="*/ 404 h 575"/>
                  </a:gdLst>
                  <a:ahLst/>
                  <a:cxnLst>
                    <a:cxn ang="0">
                      <a:pos x="T0" y="T1"/>
                    </a:cxn>
                    <a:cxn ang="0">
                      <a:pos x="T2" y="T3"/>
                    </a:cxn>
                    <a:cxn ang="0">
                      <a:pos x="T4" y="T5"/>
                    </a:cxn>
                    <a:cxn ang="0">
                      <a:pos x="T6" y="T7"/>
                    </a:cxn>
                    <a:cxn ang="0">
                      <a:pos x="T8" y="T9"/>
                    </a:cxn>
                  </a:cxnLst>
                  <a:rect l="0" t="0" r="r" b="b"/>
                  <a:pathLst>
                    <a:path w="428" h="575">
                      <a:moveTo>
                        <a:pt x="0" y="404"/>
                      </a:moveTo>
                      <a:lnTo>
                        <a:pt x="96" y="575"/>
                      </a:lnTo>
                      <a:lnTo>
                        <a:pt x="428" y="0"/>
                      </a:lnTo>
                      <a:lnTo>
                        <a:pt x="233" y="0"/>
                      </a:lnTo>
                      <a:lnTo>
                        <a:pt x="0" y="404"/>
                      </a:lnTo>
                      <a:close/>
                    </a:path>
                  </a:pathLst>
                </a:custGeom>
                <a:solidFill>
                  <a:srgbClr val="4AABB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sp>
              <p:nvSpPr>
                <p:cNvPr id="110" name="Freeform 35">
                  <a:extLst>
                    <a:ext uri="{FF2B5EF4-FFF2-40B4-BE49-F238E27FC236}">
                      <a16:creationId xmlns:a16="http://schemas.microsoft.com/office/drawing/2014/main" id="{96B4B0A1-A731-5F6D-5F62-E24D3ADEBBC4}"/>
                    </a:ext>
                  </a:extLst>
                </p:cNvPr>
                <p:cNvSpPr>
                  <a:spLocks/>
                </p:cNvSpPr>
                <p:nvPr/>
              </p:nvSpPr>
              <p:spPr bwMode="auto">
                <a:xfrm>
                  <a:off x="2046288" y="4213225"/>
                  <a:ext cx="1050925" cy="269875"/>
                </a:xfrm>
                <a:custGeom>
                  <a:avLst/>
                  <a:gdLst>
                    <a:gd name="T0" fmla="*/ 98 w 662"/>
                    <a:gd name="T1" fmla="*/ 0 h 170"/>
                    <a:gd name="T2" fmla="*/ 0 w 662"/>
                    <a:gd name="T3" fmla="*/ 170 h 170"/>
                    <a:gd name="T4" fmla="*/ 662 w 662"/>
                    <a:gd name="T5" fmla="*/ 170 h 170"/>
                    <a:gd name="T6" fmla="*/ 564 w 662"/>
                    <a:gd name="T7" fmla="*/ 0 h 170"/>
                    <a:gd name="T8" fmla="*/ 98 w 662"/>
                    <a:gd name="T9" fmla="*/ 0 h 170"/>
                  </a:gdLst>
                  <a:ahLst/>
                  <a:cxnLst>
                    <a:cxn ang="0">
                      <a:pos x="T0" y="T1"/>
                    </a:cxn>
                    <a:cxn ang="0">
                      <a:pos x="T2" y="T3"/>
                    </a:cxn>
                    <a:cxn ang="0">
                      <a:pos x="T4" y="T5"/>
                    </a:cxn>
                    <a:cxn ang="0">
                      <a:pos x="T6" y="T7"/>
                    </a:cxn>
                    <a:cxn ang="0">
                      <a:pos x="T8" y="T9"/>
                    </a:cxn>
                  </a:cxnLst>
                  <a:rect l="0" t="0" r="r" b="b"/>
                  <a:pathLst>
                    <a:path w="662" h="170">
                      <a:moveTo>
                        <a:pt x="98" y="0"/>
                      </a:moveTo>
                      <a:lnTo>
                        <a:pt x="0" y="170"/>
                      </a:lnTo>
                      <a:lnTo>
                        <a:pt x="662" y="170"/>
                      </a:lnTo>
                      <a:lnTo>
                        <a:pt x="564" y="0"/>
                      </a:lnTo>
                      <a:lnTo>
                        <a:pt x="98" y="0"/>
                      </a:lnTo>
                      <a:close/>
                    </a:path>
                  </a:pathLst>
                </a:custGeom>
                <a:solidFill>
                  <a:srgbClr val="4AABB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RU" kern="0">
                    <a:solidFill>
                      <a:srgbClr val="999999"/>
                    </a:solidFill>
                    <a:latin typeface="Montserrat"/>
                  </a:endParaRPr>
                </a:p>
              </p:txBody>
            </p:sp>
          </p:grpSp>
          <p:sp>
            <p:nvSpPr>
              <p:cNvPr id="97" name="Google Shape;820;p22">
                <a:extLst>
                  <a:ext uri="{FF2B5EF4-FFF2-40B4-BE49-F238E27FC236}">
                    <a16:creationId xmlns:a16="http://schemas.microsoft.com/office/drawing/2014/main" id="{026424E5-4BF1-8E5F-DC71-A39F1F58B5DB}"/>
                  </a:ext>
                </a:extLst>
              </p:cNvPr>
              <p:cNvSpPr txBox="1"/>
              <p:nvPr/>
            </p:nvSpPr>
            <p:spPr>
              <a:xfrm>
                <a:off x="1623298" y="6030595"/>
                <a:ext cx="1805600" cy="572800"/>
              </a:xfrm>
              <a:prstGeom prst="rect">
                <a:avLst/>
              </a:prstGeom>
              <a:noFill/>
              <a:ln>
                <a:noFill/>
              </a:ln>
            </p:spPr>
            <p:txBody>
              <a:bodyPr spcFirstLastPara="1" wrap="square" lIns="121900" tIns="121900" rIns="121900" bIns="121900" anchor="ctr" anchorCtr="0">
                <a:noAutofit/>
              </a:bodyPr>
              <a:lstStyle/>
              <a:p>
                <a:pPr algn="ctr">
                  <a:lnSpc>
                    <a:spcPct val="115000"/>
                  </a:lnSpc>
                  <a:spcAft>
                    <a:spcPts val="800"/>
                  </a:spcAft>
                  <a:defRPr/>
                </a:pPr>
                <a:r>
                  <a:rPr lang="ar-EG" sz="2000"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rPr>
                  <a:t>مقارنة معيارية</a:t>
                </a:r>
                <a:endParaRPr lang="en-US" sz="2000" b="1" kern="0" dirty="0">
                  <a:solidFill>
                    <a:prstClr val="black"/>
                  </a:solidFill>
                  <a:latin typeface="Times New Roman" panose="02020603050405020304" pitchFamily="18" charset="0"/>
                  <a:ea typeface="Calibri" panose="020F0502020204030204" pitchFamily="34" charset="0"/>
                  <a:cs typeface="Adobe Arabic" panose="02040503050201020203" pitchFamily="18" charset="-78"/>
                </a:endParaRPr>
              </a:p>
            </p:txBody>
          </p:sp>
        </p:grpSp>
        <p:pic>
          <p:nvPicPr>
            <p:cNvPr id="49" name="صورة 48" descr="صورة تحتوي على لقطة شاشة, أرجواني, التصميم, فن&#10;&#10;قد يكون المحتوى الذي تم إنشاؤه بواسطة الذكاء الاصطناعي غير صحيح.">
              <a:extLst>
                <a:ext uri="{FF2B5EF4-FFF2-40B4-BE49-F238E27FC236}">
                  <a16:creationId xmlns:a16="http://schemas.microsoft.com/office/drawing/2014/main" id="{911F3433-FD79-2718-6790-59A13626469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5478" y="4175313"/>
              <a:ext cx="754380" cy="754380"/>
            </a:xfrm>
            <a:prstGeom prst="rect">
              <a:avLst/>
            </a:prstGeom>
          </p:spPr>
        </p:pic>
      </p:grpSp>
    </p:spTree>
    <p:extLst>
      <p:ext uri="{BB962C8B-B14F-4D97-AF65-F5344CB8AC3E}">
        <p14:creationId xmlns:p14="http://schemas.microsoft.com/office/powerpoint/2010/main" val="5132768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ppt_x"/>
                                          </p:val>
                                        </p:tav>
                                        <p:tav tm="100000">
                                          <p:val>
                                            <p:strVal val="#ppt_x"/>
                                          </p:val>
                                        </p:tav>
                                      </p:tavLst>
                                    </p:anim>
                                    <p:anim calcmode="lin" valueType="num">
                                      <p:cBhvr additive="base">
                                        <p:cTn id="1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ppt_x"/>
                                          </p:val>
                                        </p:tav>
                                        <p:tav tm="100000">
                                          <p:val>
                                            <p:strVal val="#ppt_x"/>
                                          </p:val>
                                        </p:tav>
                                      </p:tavLst>
                                    </p:anim>
                                    <p:anim calcmode="lin" valueType="num">
                                      <p:cBhvr additive="base">
                                        <p:cTn id="20"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E62914B4-1EF1-0B2B-38E4-88748D4F7838}"/>
              </a:ext>
            </a:extLst>
          </p:cNvPr>
          <p:cNvGrpSpPr/>
          <p:nvPr/>
        </p:nvGrpSpPr>
        <p:grpSpPr>
          <a:xfrm>
            <a:off x="-16042" y="2556970"/>
            <a:ext cx="3979863" cy="3671631"/>
            <a:chOff x="-16042" y="2556970"/>
            <a:chExt cx="3979863" cy="3671631"/>
          </a:xfrm>
        </p:grpSpPr>
        <p:grpSp>
          <p:nvGrpSpPr>
            <p:cNvPr id="84" name="Ring_04">
              <a:extLst>
                <a:ext uri="{FF2B5EF4-FFF2-40B4-BE49-F238E27FC236}">
                  <a16:creationId xmlns:a16="http://schemas.microsoft.com/office/drawing/2014/main" id="{C77D2EE8-2C6D-663E-A2E2-7A1D36E59BE9}"/>
                </a:ext>
              </a:extLst>
            </p:cNvPr>
            <p:cNvGrpSpPr/>
            <p:nvPr/>
          </p:nvGrpSpPr>
          <p:grpSpPr>
            <a:xfrm flipH="1">
              <a:off x="-16042" y="2556970"/>
              <a:ext cx="3979863" cy="1689100"/>
              <a:chOff x="8212138" y="1851025"/>
              <a:chExt cx="3979863" cy="1689100"/>
            </a:xfrm>
          </p:grpSpPr>
          <p:sp>
            <p:nvSpPr>
              <p:cNvPr id="91" name="Freeform 9">
                <a:extLst>
                  <a:ext uri="{FF2B5EF4-FFF2-40B4-BE49-F238E27FC236}">
                    <a16:creationId xmlns:a16="http://schemas.microsoft.com/office/drawing/2014/main" id="{36D7408A-3FC0-8152-B19B-D1B6DBC2FE52}"/>
                  </a:ext>
                </a:extLst>
              </p:cNvPr>
              <p:cNvSpPr>
                <a:spLocks/>
              </p:cNvSpPr>
              <p:nvPr/>
            </p:nvSpPr>
            <p:spPr bwMode="auto">
              <a:xfrm>
                <a:off x="8212138" y="3355975"/>
                <a:ext cx="1149350" cy="184150"/>
              </a:xfrm>
              <a:custGeom>
                <a:avLst/>
                <a:gdLst>
                  <a:gd name="T0" fmla="*/ 165 w 302"/>
                  <a:gd name="T1" fmla="*/ 0 h 48"/>
                  <a:gd name="T2" fmla="*/ 0 w 302"/>
                  <a:gd name="T3" fmla="*/ 0 h 48"/>
                  <a:gd name="T4" fmla="*/ 0 w 302"/>
                  <a:gd name="T5" fmla="*/ 48 h 48"/>
                  <a:gd name="T6" fmla="*/ 302 w 302"/>
                  <a:gd name="T7" fmla="*/ 48 h 48"/>
                  <a:gd name="T8" fmla="*/ 165 w 302"/>
                  <a:gd name="T9" fmla="*/ 0 h 48"/>
                </a:gdLst>
                <a:ahLst/>
                <a:cxnLst>
                  <a:cxn ang="0">
                    <a:pos x="T0" y="T1"/>
                  </a:cxn>
                  <a:cxn ang="0">
                    <a:pos x="T2" y="T3"/>
                  </a:cxn>
                  <a:cxn ang="0">
                    <a:pos x="T4" y="T5"/>
                  </a:cxn>
                  <a:cxn ang="0">
                    <a:pos x="T6" y="T7"/>
                  </a:cxn>
                  <a:cxn ang="0">
                    <a:pos x="T8" y="T9"/>
                  </a:cxn>
                </a:cxnLst>
                <a:rect l="0" t="0" r="r" b="b"/>
                <a:pathLst>
                  <a:path w="302" h="48">
                    <a:moveTo>
                      <a:pt x="165" y="0"/>
                    </a:moveTo>
                    <a:cubicBezTo>
                      <a:pt x="0" y="0"/>
                      <a:pt x="0" y="0"/>
                      <a:pt x="0" y="0"/>
                    </a:cubicBezTo>
                    <a:cubicBezTo>
                      <a:pt x="0" y="48"/>
                      <a:pt x="0" y="48"/>
                      <a:pt x="0" y="48"/>
                    </a:cubicBezTo>
                    <a:cubicBezTo>
                      <a:pt x="302" y="48"/>
                      <a:pt x="302" y="48"/>
                      <a:pt x="302" y="48"/>
                    </a:cubicBezTo>
                    <a:cubicBezTo>
                      <a:pt x="250" y="48"/>
                      <a:pt x="202" y="30"/>
                      <a:pt x="165" y="0"/>
                    </a:cubicBezTo>
                    <a:close/>
                  </a:path>
                </a:pathLst>
              </a:custGeom>
              <a:solidFill>
                <a:srgbClr val="80BFC2"/>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nvGrpSpPr>
              <p:cNvPr id="86" name="Group 85">
                <a:extLst>
                  <a:ext uri="{FF2B5EF4-FFF2-40B4-BE49-F238E27FC236}">
                    <a16:creationId xmlns:a16="http://schemas.microsoft.com/office/drawing/2014/main" id="{0A9C42CA-5CEA-D761-E4D9-4E4BA0DA7BA5}"/>
                  </a:ext>
                </a:extLst>
              </p:cNvPr>
              <p:cNvGrpSpPr/>
              <p:nvPr/>
            </p:nvGrpSpPr>
            <p:grpSpPr>
              <a:xfrm>
                <a:off x="8520113" y="1851025"/>
                <a:ext cx="3671888" cy="1689100"/>
                <a:chOff x="8520113" y="1851025"/>
                <a:chExt cx="3671888" cy="1689100"/>
              </a:xfrm>
              <a:effectLst>
                <a:outerShdw blurRad="139700" dist="38100" dir="2700000" algn="tl" rotWithShape="0">
                  <a:prstClr val="black">
                    <a:alpha val="35000"/>
                  </a:prstClr>
                </a:outerShdw>
              </a:effectLst>
            </p:grpSpPr>
            <p:sp>
              <p:nvSpPr>
                <p:cNvPr id="87" name="Freeform 5">
                  <a:extLst>
                    <a:ext uri="{FF2B5EF4-FFF2-40B4-BE49-F238E27FC236}">
                      <a16:creationId xmlns:a16="http://schemas.microsoft.com/office/drawing/2014/main" id="{75FB5D05-1714-4D75-7C8A-FFED5BD75441}"/>
                    </a:ext>
                  </a:extLst>
                </p:cNvPr>
                <p:cNvSpPr>
                  <a:spLocks noEditPoints="1"/>
                </p:cNvSpPr>
                <p:nvPr/>
              </p:nvSpPr>
              <p:spPr bwMode="auto">
                <a:xfrm>
                  <a:off x="8520113" y="1851025"/>
                  <a:ext cx="3671888" cy="1689100"/>
                </a:xfrm>
                <a:custGeom>
                  <a:avLst/>
                  <a:gdLst>
                    <a:gd name="T0" fmla="*/ 358 w 964"/>
                    <a:gd name="T1" fmla="*/ 394 h 442"/>
                    <a:gd name="T2" fmla="*/ 442 w 964"/>
                    <a:gd name="T3" fmla="*/ 221 h 442"/>
                    <a:gd name="T4" fmla="*/ 221 w 964"/>
                    <a:gd name="T5" fmla="*/ 0 h 442"/>
                    <a:gd name="T6" fmla="*/ 0 w 964"/>
                    <a:gd name="T7" fmla="*/ 221 h 442"/>
                    <a:gd name="T8" fmla="*/ 221 w 964"/>
                    <a:gd name="T9" fmla="*/ 442 h 442"/>
                    <a:gd name="T10" fmla="*/ 964 w 964"/>
                    <a:gd name="T11" fmla="*/ 442 h 442"/>
                    <a:gd name="T12" fmla="*/ 964 w 964"/>
                    <a:gd name="T13" fmla="*/ 394 h 442"/>
                    <a:gd name="T14" fmla="*/ 358 w 964"/>
                    <a:gd name="T15" fmla="*/ 394 h 442"/>
                    <a:gd name="T16" fmla="*/ 47 w 964"/>
                    <a:gd name="T17" fmla="*/ 221 h 442"/>
                    <a:gd name="T18" fmla="*/ 221 w 964"/>
                    <a:gd name="T19" fmla="*/ 48 h 442"/>
                    <a:gd name="T20" fmla="*/ 394 w 964"/>
                    <a:gd name="T21" fmla="*/ 221 h 442"/>
                    <a:gd name="T22" fmla="*/ 221 w 964"/>
                    <a:gd name="T23" fmla="*/ 394 h 442"/>
                    <a:gd name="T24" fmla="*/ 47 w 964"/>
                    <a:gd name="T25" fmla="*/ 22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4" h="442">
                      <a:moveTo>
                        <a:pt x="358" y="394"/>
                      </a:moveTo>
                      <a:cubicBezTo>
                        <a:pt x="409" y="354"/>
                        <a:pt x="442" y="291"/>
                        <a:pt x="442" y="221"/>
                      </a:cubicBezTo>
                      <a:cubicBezTo>
                        <a:pt x="442" y="99"/>
                        <a:pt x="343" y="0"/>
                        <a:pt x="221" y="0"/>
                      </a:cubicBezTo>
                      <a:cubicBezTo>
                        <a:pt x="99" y="0"/>
                        <a:pt x="0" y="99"/>
                        <a:pt x="0" y="221"/>
                      </a:cubicBezTo>
                      <a:cubicBezTo>
                        <a:pt x="0" y="343"/>
                        <a:pt x="99" y="442"/>
                        <a:pt x="221" y="442"/>
                      </a:cubicBezTo>
                      <a:cubicBezTo>
                        <a:pt x="964" y="442"/>
                        <a:pt x="964" y="442"/>
                        <a:pt x="964" y="442"/>
                      </a:cubicBezTo>
                      <a:cubicBezTo>
                        <a:pt x="964" y="394"/>
                        <a:pt x="964" y="394"/>
                        <a:pt x="964" y="394"/>
                      </a:cubicBezTo>
                      <a:lnTo>
                        <a:pt x="358" y="394"/>
                      </a:lnTo>
                      <a:close/>
                      <a:moveTo>
                        <a:pt x="47" y="221"/>
                      </a:moveTo>
                      <a:cubicBezTo>
                        <a:pt x="47" y="125"/>
                        <a:pt x="125" y="48"/>
                        <a:pt x="221" y="48"/>
                      </a:cubicBezTo>
                      <a:cubicBezTo>
                        <a:pt x="316" y="48"/>
                        <a:pt x="394" y="125"/>
                        <a:pt x="394" y="221"/>
                      </a:cubicBezTo>
                      <a:cubicBezTo>
                        <a:pt x="394" y="317"/>
                        <a:pt x="316" y="394"/>
                        <a:pt x="221" y="394"/>
                      </a:cubicBezTo>
                      <a:cubicBezTo>
                        <a:pt x="125" y="394"/>
                        <a:pt x="47" y="317"/>
                        <a:pt x="47" y="221"/>
                      </a:cubicBezTo>
                      <a:close/>
                    </a:path>
                  </a:pathLst>
                </a:custGeom>
                <a:solidFill>
                  <a:srgbClr val="80BFC2"/>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88" name="Freeform 6">
                  <a:extLst>
                    <a:ext uri="{FF2B5EF4-FFF2-40B4-BE49-F238E27FC236}">
                      <a16:creationId xmlns:a16="http://schemas.microsoft.com/office/drawing/2014/main" id="{2965885E-2CA2-9E49-35B7-E2FA236116E2}"/>
                    </a:ext>
                  </a:extLst>
                </p:cNvPr>
                <p:cNvSpPr>
                  <a:spLocks/>
                </p:cNvSpPr>
                <p:nvPr/>
              </p:nvSpPr>
              <p:spPr bwMode="auto">
                <a:xfrm>
                  <a:off x="8901113" y="2233613"/>
                  <a:ext cx="3290888" cy="1138238"/>
                </a:xfrm>
                <a:custGeom>
                  <a:avLst/>
                  <a:gdLst>
                    <a:gd name="T0" fmla="*/ 157 w 864"/>
                    <a:gd name="T1" fmla="*/ 294 h 298"/>
                    <a:gd name="T2" fmla="*/ 297 w 864"/>
                    <a:gd name="T3" fmla="*/ 124 h 298"/>
                    <a:gd name="T4" fmla="*/ 245 w 864"/>
                    <a:gd name="T5" fmla="*/ 0 h 298"/>
                    <a:gd name="T6" fmla="*/ 294 w 864"/>
                    <a:gd name="T7" fmla="*/ 121 h 298"/>
                    <a:gd name="T8" fmla="*/ 121 w 864"/>
                    <a:gd name="T9" fmla="*/ 294 h 298"/>
                    <a:gd name="T10" fmla="*/ 0 w 864"/>
                    <a:gd name="T11" fmla="*/ 245 h 298"/>
                    <a:gd name="T12" fmla="*/ 123 w 864"/>
                    <a:gd name="T13" fmla="*/ 298 h 298"/>
                    <a:gd name="T14" fmla="*/ 864 w 864"/>
                    <a:gd name="T15" fmla="*/ 298 h 298"/>
                    <a:gd name="T16" fmla="*/ 864 w 864"/>
                    <a:gd name="T17" fmla="*/ 294 h 298"/>
                    <a:gd name="T18" fmla="*/ 157 w 864"/>
                    <a:gd name="T19"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4" h="298">
                      <a:moveTo>
                        <a:pt x="157" y="294"/>
                      </a:moveTo>
                      <a:cubicBezTo>
                        <a:pt x="237" y="279"/>
                        <a:pt x="297" y="209"/>
                        <a:pt x="297" y="124"/>
                      </a:cubicBezTo>
                      <a:cubicBezTo>
                        <a:pt x="297" y="76"/>
                        <a:pt x="277" y="32"/>
                        <a:pt x="245" y="0"/>
                      </a:cubicBezTo>
                      <a:cubicBezTo>
                        <a:pt x="275" y="31"/>
                        <a:pt x="294" y="74"/>
                        <a:pt x="294" y="121"/>
                      </a:cubicBezTo>
                      <a:cubicBezTo>
                        <a:pt x="294" y="217"/>
                        <a:pt x="216" y="294"/>
                        <a:pt x="121" y="294"/>
                      </a:cubicBezTo>
                      <a:cubicBezTo>
                        <a:pt x="74" y="294"/>
                        <a:pt x="31" y="276"/>
                        <a:pt x="0" y="245"/>
                      </a:cubicBezTo>
                      <a:cubicBezTo>
                        <a:pt x="31" y="277"/>
                        <a:pt x="75" y="297"/>
                        <a:pt x="123" y="298"/>
                      </a:cubicBezTo>
                      <a:cubicBezTo>
                        <a:pt x="123" y="298"/>
                        <a:pt x="864" y="298"/>
                        <a:pt x="864" y="298"/>
                      </a:cubicBezTo>
                      <a:cubicBezTo>
                        <a:pt x="864" y="294"/>
                        <a:pt x="864" y="294"/>
                        <a:pt x="864" y="294"/>
                      </a:cubicBezTo>
                      <a:lnTo>
                        <a:pt x="157" y="294"/>
                      </a:lnTo>
                      <a:close/>
                    </a:path>
                  </a:pathLst>
                </a:custGeom>
                <a:solidFill>
                  <a:srgbClr val="3C5C95">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89" name="Freeform 7">
                  <a:extLst>
                    <a:ext uri="{FF2B5EF4-FFF2-40B4-BE49-F238E27FC236}">
                      <a16:creationId xmlns:a16="http://schemas.microsoft.com/office/drawing/2014/main" id="{79308A4F-E5DA-A106-B620-805C00AE789D}"/>
                    </a:ext>
                  </a:extLst>
                </p:cNvPr>
                <p:cNvSpPr>
                  <a:spLocks/>
                </p:cNvSpPr>
                <p:nvPr/>
              </p:nvSpPr>
              <p:spPr bwMode="auto">
                <a:xfrm>
                  <a:off x="8520113" y="1851025"/>
                  <a:ext cx="1443038" cy="1447800"/>
                </a:xfrm>
                <a:custGeom>
                  <a:avLst/>
                  <a:gdLst>
                    <a:gd name="T0" fmla="*/ 3 w 379"/>
                    <a:gd name="T1" fmla="*/ 224 h 379"/>
                    <a:gd name="T2" fmla="*/ 224 w 379"/>
                    <a:gd name="T3" fmla="*/ 3 h 379"/>
                    <a:gd name="T4" fmla="*/ 379 w 379"/>
                    <a:gd name="T5" fmla="*/ 66 h 379"/>
                    <a:gd name="T6" fmla="*/ 221 w 379"/>
                    <a:gd name="T7" fmla="*/ 0 h 379"/>
                    <a:gd name="T8" fmla="*/ 0 w 379"/>
                    <a:gd name="T9" fmla="*/ 221 h 379"/>
                    <a:gd name="T10" fmla="*/ 66 w 379"/>
                    <a:gd name="T11" fmla="*/ 379 h 379"/>
                    <a:gd name="T12" fmla="*/ 3 w 379"/>
                    <a:gd name="T13" fmla="*/ 224 h 379"/>
                  </a:gdLst>
                  <a:ahLst/>
                  <a:cxnLst>
                    <a:cxn ang="0">
                      <a:pos x="T0" y="T1"/>
                    </a:cxn>
                    <a:cxn ang="0">
                      <a:pos x="T2" y="T3"/>
                    </a:cxn>
                    <a:cxn ang="0">
                      <a:pos x="T4" y="T5"/>
                    </a:cxn>
                    <a:cxn ang="0">
                      <a:pos x="T6" y="T7"/>
                    </a:cxn>
                    <a:cxn ang="0">
                      <a:pos x="T8" y="T9"/>
                    </a:cxn>
                    <a:cxn ang="0">
                      <a:pos x="T10" y="T11"/>
                    </a:cxn>
                    <a:cxn ang="0">
                      <a:pos x="T12" y="T13"/>
                    </a:cxn>
                  </a:cxnLst>
                  <a:rect l="0" t="0" r="r" b="b"/>
                  <a:pathLst>
                    <a:path w="379" h="379">
                      <a:moveTo>
                        <a:pt x="3" y="224"/>
                      </a:moveTo>
                      <a:cubicBezTo>
                        <a:pt x="3" y="102"/>
                        <a:pt x="102" y="3"/>
                        <a:pt x="224" y="3"/>
                      </a:cubicBezTo>
                      <a:cubicBezTo>
                        <a:pt x="284" y="3"/>
                        <a:pt x="339" y="27"/>
                        <a:pt x="379" y="66"/>
                      </a:cubicBezTo>
                      <a:cubicBezTo>
                        <a:pt x="339" y="25"/>
                        <a:pt x="283" y="0"/>
                        <a:pt x="221" y="0"/>
                      </a:cubicBezTo>
                      <a:cubicBezTo>
                        <a:pt x="99" y="0"/>
                        <a:pt x="0" y="99"/>
                        <a:pt x="0" y="221"/>
                      </a:cubicBezTo>
                      <a:cubicBezTo>
                        <a:pt x="0" y="283"/>
                        <a:pt x="25" y="339"/>
                        <a:pt x="66" y="379"/>
                      </a:cubicBezTo>
                      <a:cubicBezTo>
                        <a:pt x="27" y="339"/>
                        <a:pt x="3" y="284"/>
                        <a:pt x="3" y="224"/>
                      </a:cubicBezTo>
                      <a:close/>
                    </a:path>
                  </a:pathLst>
                </a:custGeom>
                <a:solidFill>
                  <a:srgbClr val="80BFC2"/>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90" name="Freeform 8">
                  <a:extLst>
                    <a:ext uri="{FF2B5EF4-FFF2-40B4-BE49-F238E27FC236}">
                      <a16:creationId xmlns:a16="http://schemas.microsoft.com/office/drawing/2014/main" id="{9117824D-9A20-CEE9-650E-987930E4F488}"/>
                    </a:ext>
                  </a:extLst>
                </p:cNvPr>
                <p:cNvSpPr>
                  <a:spLocks/>
                </p:cNvSpPr>
                <p:nvPr/>
              </p:nvSpPr>
              <p:spPr bwMode="auto">
                <a:xfrm>
                  <a:off x="9361488" y="3135313"/>
                  <a:ext cx="720725" cy="220663"/>
                </a:xfrm>
                <a:custGeom>
                  <a:avLst/>
                  <a:gdLst>
                    <a:gd name="T0" fmla="*/ 0 w 189"/>
                    <a:gd name="T1" fmla="*/ 58 h 58"/>
                    <a:gd name="T2" fmla="*/ 137 w 189"/>
                    <a:gd name="T3" fmla="*/ 58 h 58"/>
                    <a:gd name="T4" fmla="*/ 189 w 189"/>
                    <a:gd name="T5" fmla="*/ 0 h 58"/>
                    <a:gd name="T6" fmla="*/ 129 w 189"/>
                    <a:gd name="T7" fmla="*/ 0 h 58"/>
                    <a:gd name="T8" fmla="*/ 0 w 189"/>
                    <a:gd name="T9" fmla="*/ 58 h 58"/>
                  </a:gdLst>
                  <a:ahLst/>
                  <a:cxnLst>
                    <a:cxn ang="0">
                      <a:pos x="T0" y="T1"/>
                    </a:cxn>
                    <a:cxn ang="0">
                      <a:pos x="T2" y="T3"/>
                    </a:cxn>
                    <a:cxn ang="0">
                      <a:pos x="T4" y="T5"/>
                    </a:cxn>
                    <a:cxn ang="0">
                      <a:pos x="T6" y="T7"/>
                    </a:cxn>
                    <a:cxn ang="0">
                      <a:pos x="T8" y="T9"/>
                    </a:cxn>
                  </a:cxnLst>
                  <a:rect l="0" t="0" r="r" b="b"/>
                  <a:pathLst>
                    <a:path w="189" h="58">
                      <a:moveTo>
                        <a:pt x="0" y="58"/>
                      </a:moveTo>
                      <a:cubicBezTo>
                        <a:pt x="137" y="58"/>
                        <a:pt x="137" y="58"/>
                        <a:pt x="137" y="58"/>
                      </a:cubicBezTo>
                      <a:cubicBezTo>
                        <a:pt x="157" y="42"/>
                        <a:pt x="175" y="22"/>
                        <a:pt x="189" y="0"/>
                      </a:cubicBezTo>
                      <a:cubicBezTo>
                        <a:pt x="129" y="0"/>
                        <a:pt x="129" y="0"/>
                        <a:pt x="129" y="0"/>
                      </a:cubicBezTo>
                      <a:cubicBezTo>
                        <a:pt x="98" y="36"/>
                        <a:pt x="51" y="58"/>
                        <a:pt x="0" y="58"/>
                      </a:cubicBezTo>
                      <a:close/>
                    </a:path>
                  </a:pathLst>
                </a:custGeom>
                <a:gradFill>
                  <a:gsLst>
                    <a:gs pos="62000">
                      <a:srgbClr val="3C5C95">
                        <a:alpha val="0"/>
                      </a:srgbClr>
                    </a:gs>
                    <a:gs pos="100000">
                      <a:srgbClr val="000000">
                        <a:alpha val="40000"/>
                      </a:srgbClr>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grpSp>
          <p:nvGrpSpPr>
            <p:cNvPr id="141" name="Group 140">
              <a:extLst>
                <a:ext uri="{FF2B5EF4-FFF2-40B4-BE49-F238E27FC236}">
                  <a16:creationId xmlns:a16="http://schemas.microsoft.com/office/drawing/2014/main" id="{DE1A5523-9DBE-A9D1-D286-F9251AFEEE4A}"/>
                </a:ext>
              </a:extLst>
            </p:cNvPr>
            <p:cNvGrpSpPr/>
            <p:nvPr/>
          </p:nvGrpSpPr>
          <p:grpSpPr>
            <a:xfrm flipH="1">
              <a:off x="2676358" y="4517533"/>
              <a:ext cx="157163" cy="850900"/>
              <a:chOff x="9342438" y="3811588"/>
              <a:chExt cx="157163" cy="850900"/>
            </a:xfrm>
          </p:grpSpPr>
          <p:sp>
            <p:nvSpPr>
              <p:cNvPr id="142" name="Line 49">
                <a:extLst>
                  <a:ext uri="{FF2B5EF4-FFF2-40B4-BE49-F238E27FC236}">
                    <a16:creationId xmlns:a16="http://schemas.microsoft.com/office/drawing/2014/main" id="{FDE1C657-E905-DF1B-ADE6-4DDD16D15FD7}"/>
                  </a:ext>
                </a:extLst>
              </p:cNvPr>
              <p:cNvSpPr>
                <a:spLocks noChangeShapeType="1"/>
              </p:cNvSpPr>
              <p:nvPr/>
            </p:nvSpPr>
            <p:spPr bwMode="auto">
              <a:xfrm>
                <a:off x="9423400" y="3890963"/>
                <a:ext cx="0" cy="771525"/>
              </a:xfrm>
              <a:prstGeom prst="line">
                <a:avLst/>
              </a:prstGeom>
              <a:noFill/>
              <a:ln w="30163" cap="rnd">
                <a:solidFill>
                  <a:srgbClr val="E7E6E6">
                    <a:lumMod val="75000"/>
                  </a:srgb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43" name="Oval 142">
                <a:extLst>
                  <a:ext uri="{FF2B5EF4-FFF2-40B4-BE49-F238E27FC236}">
                    <a16:creationId xmlns:a16="http://schemas.microsoft.com/office/drawing/2014/main" id="{ED4B2CD6-2143-DEA6-9A99-A3BDBC814FC1}"/>
                  </a:ext>
                </a:extLst>
              </p:cNvPr>
              <p:cNvSpPr>
                <a:spLocks noChangeArrowheads="1"/>
              </p:cNvSpPr>
              <p:nvPr/>
            </p:nvSpPr>
            <p:spPr bwMode="auto">
              <a:xfrm>
                <a:off x="9342438" y="3811588"/>
                <a:ext cx="157163" cy="155575"/>
              </a:xfrm>
              <a:prstGeom prst="ellipse">
                <a:avLst/>
              </a:prstGeom>
              <a:solidFill>
                <a:srgbClr val="E7E6E6">
                  <a:lumMod val="75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sp>
          <p:nvSpPr>
            <p:cNvPr id="147" name="Rectangle 146">
              <a:extLst>
                <a:ext uri="{FF2B5EF4-FFF2-40B4-BE49-F238E27FC236}">
                  <a16:creationId xmlns:a16="http://schemas.microsoft.com/office/drawing/2014/main" id="{25F7399B-4490-6AD0-15ED-8883CD7F08D0}"/>
                </a:ext>
              </a:extLst>
            </p:cNvPr>
            <p:cNvSpPr>
              <a:spLocks noChangeArrowheads="1"/>
            </p:cNvSpPr>
            <p:nvPr/>
          </p:nvSpPr>
          <p:spPr bwMode="auto">
            <a:xfrm flipH="1">
              <a:off x="2386838" y="2996947"/>
              <a:ext cx="7918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ru-UA" altLang="ru-UA" sz="5400" b="1" kern="0" dirty="0">
                  <a:solidFill>
                    <a:srgbClr val="80BFC2"/>
                  </a:solidFill>
                  <a:latin typeface="Open Sans" panose="020B0606030504020204" pitchFamily="34" charset="0"/>
                </a:rPr>
                <a:t>04</a:t>
              </a:r>
              <a:endParaRPr lang="ru-UA" altLang="ru-UA" kern="0" dirty="0">
                <a:solidFill>
                  <a:srgbClr val="80BFC2"/>
                </a:solidFill>
              </a:endParaRPr>
            </a:p>
          </p:txBody>
        </p:sp>
        <p:sp>
          <p:nvSpPr>
            <p:cNvPr id="153" name="TextBox 152">
              <a:extLst>
                <a:ext uri="{FF2B5EF4-FFF2-40B4-BE49-F238E27FC236}">
                  <a16:creationId xmlns:a16="http://schemas.microsoft.com/office/drawing/2014/main" id="{24A83A05-8FEB-E964-31E8-82AC8EEB2C3A}"/>
                </a:ext>
              </a:extLst>
            </p:cNvPr>
            <p:cNvSpPr txBox="1"/>
            <p:nvPr/>
          </p:nvSpPr>
          <p:spPr>
            <a:xfrm>
              <a:off x="1629402" y="5725386"/>
              <a:ext cx="1927461"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التفاعل مع المتدربين</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grpSp>
        <p:nvGrpSpPr>
          <p:cNvPr id="16" name="Group 15">
            <a:extLst>
              <a:ext uri="{FF2B5EF4-FFF2-40B4-BE49-F238E27FC236}">
                <a16:creationId xmlns:a16="http://schemas.microsoft.com/office/drawing/2014/main" id="{3DB4142E-C2CD-C297-8568-900C5486D2CD}"/>
              </a:ext>
            </a:extLst>
          </p:cNvPr>
          <p:cNvGrpSpPr/>
          <p:nvPr/>
        </p:nvGrpSpPr>
        <p:grpSpPr>
          <a:xfrm>
            <a:off x="3628858" y="2556970"/>
            <a:ext cx="2498726" cy="3745002"/>
            <a:chOff x="3628858" y="2556970"/>
            <a:chExt cx="2498726" cy="3745002"/>
          </a:xfrm>
        </p:grpSpPr>
        <p:grpSp>
          <p:nvGrpSpPr>
            <p:cNvPr id="93" name="Ring_03">
              <a:extLst>
                <a:ext uri="{FF2B5EF4-FFF2-40B4-BE49-F238E27FC236}">
                  <a16:creationId xmlns:a16="http://schemas.microsoft.com/office/drawing/2014/main" id="{8E1B934D-0FAD-FF97-698C-0F1109C7B37F}"/>
                </a:ext>
              </a:extLst>
            </p:cNvPr>
            <p:cNvGrpSpPr/>
            <p:nvPr/>
          </p:nvGrpSpPr>
          <p:grpSpPr>
            <a:xfrm flipH="1">
              <a:off x="3628858" y="2556970"/>
              <a:ext cx="2498726" cy="1743076"/>
              <a:chOff x="6048375" y="1851025"/>
              <a:chExt cx="2498726" cy="1743076"/>
            </a:xfrm>
          </p:grpSpPr>
          <p:grpSp>
            <p:nvGrpSpPr>
              <p:cNvPr id="94" name="Group 93">
                <a:extLst>
                  <a:ext uri="{FF2B5EF4-FFF2-40B4-BE49-F238E27FC236}">
                    <a16:creationId xmlns:a16="http://schemas.microsoft.com/office/drawing/2014/main" id="{F8D916C3-359B-3C76-6A1D-15A21C635A2F}"/>
                  </a:ext>
                </a:extLst>
              </p:cNvPr>
              <p:cNvGrpSpPr/>
              <p:nvPr/>
            </p:nvGrpSpPr>
            <p:grpSpPr>
              <a:xfrm>
                <a:off x="6048375" y="3355975"/>
                <a:ext cx="1131888" cy="184150"/>
                <a:chOff x="6048375" y="3355975"/>
                <a:chExt cx="1131888" cy="184150"/>
              </a:xfrm>
              <a:effectLst>
                <a:outerShdw blurRad="127000" dist="38100" dir="2700000" algn="tl" rotWithShape="0">
                  <a:prstClr val="black">
                    <a:alpha val="35000"/>
                  </a:prstClr>
                </a:outerShdw>
              </a:effectLst>
            </p:grpSpPr>
            <p:sp>
              <p:nvSpPr>
                <p:cNvPr id="104" name="Freeform 16">
                  <a:extLst>
                    <a:ext uri="{FF2B5EF4-FFF2-40B4-BE49-F238E27FC236}">
                      <a16:creationId xmlns:a16="http://schemas.microsoft.com/office/drawing/2014/main" id="{F4EA5AF7-DC17-EBDC-0D9E-9DD9A2A4DCC3}"/>
                    </a:ext>
                  </a:extLst>
                </p:cNvPr>
                <p:cNvSpPr>
                  <a:spLocks/>
                </p:cNvSpPr>
                <p:nvPr/>
              </p:nvSpPr>
              <p:spPr bwMode="auto">
                <a:xfrm>
                  <a:off x="6048375" y="3355975"/>
                  <a:ext cx="1131888" cy="184150"/>
                </a:xfrm>
                <a:custGeom>
                  <a:avLst/>
                  <a:gdLst>
                    <a:gd name="T0" fmla="*/ 160 w 297"/>
                    <a:gd name="T1" fmla="*/ 0 h 48"/>
                    <a:gd name="T2" fmla="*/ 0 w 297"/>
                    <a:gd name="T3" fmla="*/ 0 h 48"/>
                    <a:gd name="T4" fmla="*/ 0 w 297"/>
                    <a:gd name="T5" fmla="*/ 48 h 48"/>
                    <a:gd name="T6" fmla="*/ 297 w 297"/>
                    <a:gd name="T7" fmla="*/ 48 h 48"/>
                    <a:gd name="T8" fmla="*/ 160 w 297"/>
                    <a:gd name="T9" fmla="*/ 0 h 48"/>
                  </a:gdLst>
                  <a:ahLst/>
                  <a:cxnLst>
                    <a:cxn ang="0">
                      <a:pos x="T0" y="T1"/>
                    </a:cxn>
                    <a:cxn ang="0">
                      <a:pos x="T2" y="T3"/>
                    </a:cxn>
                    <a:cxn ang="0">
                      <a:pos x="T4" y="T5"/>
                    </a:cxn>
                    <a:cxn ang="0">
                      <a:pos x="T6" y="T7"/>
                    </a:cxn>
                    <a:cxn ang="0">
                      <a:pos x="T8" y="T9"/>
                    </a:cxn>
                  </a:cxnLst>
                  <a:rect l="0" t="0" r="r" b="b"/>
                  <a:pathLst>
                    <a:path w="297" h="48">
                      <a:moveTo>
                        <a:pt x="160" y="0"/>
                      </a:moveTo>
                      <a:cubicBezTo>
                        <a:pt x="0" y="0"/>
                        <a:pt x="0" y="0"/>
                        <a:pt x="0" y="0"/>
                      </a:cubicBezTo>
                      <a:cubicBezTo>
                        <a:pt x="0" y="48"/>
                        <a:pt x="0" y="48"/>
                        <a:pt x="0" y="48"/>
                      </a:cubicBezTo>
                      <a:cubicBezTo>
                        <a:pt x="297" y="48"/>
                        <a:pt x="297" y="48"/>
                        <a:pt x="297" y="48"/>
                      </a:cubicBezTo>
                      <a:cubicBezTo>
                        <a:pt x="245" y="48"/>
                        <a:pt x="198" y="30"/>
                        <a:pt x="160" y="0"/>
                      </a:cubicBezTo>
                      <a:close/>
                    </a:path>
                  </a:pathLst>
                </a:custGeom>
                <a:solidFill>
                  <a:srgbClr val="168489"/>
                </a:solidFill>
                <a:ln>
                  <a:noFill/>
                </a:ln>
              </p:spPr>
              <p:txBody>
                <a:bodyPr vert="horz" wrap="square" lIns="91440" tIns="45720" rIns="91440" bIns="45720" numCol="1" anchor="t" anchorCtr="0" compatLnSpc="1">
                  <a:prstTxWarp prst="textNoShape">
                    <a:avLst/>
                  </a:prstTxWarp>
                </a:bodyPr>
                <a:lstStyle/>
                <a:p>
                  <a:pPr>
                    <a:defRPr/>
                  </a:pPr>
                  <a:endParaRPr lang="ru-UA" kern="0" dirty="0">
                    <a:solidFill>
                      <a:prstClr val="black"/>
                    </a:solidFill>
                    <a:latin typeface="Calibri" panose="020F0502020204030204"/>
                  </a:endParaRPr>
                </a:p>
              </p:txBody>
            </p:sp>
            <p:sp>
              <p:nvSpPr>
                <p:cNvPr id="105" name="Freeform 17">
                  <a:extLst>
                    <a:ext uri="{FF2B5EF4-FFF2-40B4-BE49-F238E27FC236}">
                      <a16:creationId xmlns:a16="http://schemas.microsoft.com/office/drawing/2014/main" id="{30C1DC55-14A9-CE85-249F-39829ED7BF35}"/>
                    </a:ext>
                  </a:extLst>
                </p:cNvPr>
                <p:cNvSpPr>
                  <a:spLocks/>
                </p:cNvSpPr>
                <p:nvPr/>
              </p:nvSpPr>
              <p:spPr bwMode="auto">
                <a:xfrm>
                  <a:off x="6048375" y="3355975"/>
                  <a:ext cx="625475" cy="15875"/>
                </a:xfrm>
                <a:custGeom>
                  <a:avLst/>
                  <a:gdLst>
                    <a:gd name="T0" fmla="*/ 160 w 164"/>
                    <a:gd name="T1" fmla="*/ 0 h 4"/>
                    <a:gd name="T2" fmla="*/ 0 w 164"/>
                    <a:gd name="T3" fmla="*/ 0 h 4"/>
                    <a:gd name="T4" fmla="*/ 0 w 164"/>
                    <a:gd name="T5" fmla="*/ 4 h 4"/>
                    <a:gd name="T6" fmla="*/ 156 w 164"/>
                    <a:gd name="T7" fmla="*/ 4 h 4"/>
                    <a:gd name="T8" fmla="*/ 163 w 164"/>
                    <a:gd name="T9" fmla="*/ 4 h 4"/>
                    <a:gd name="T10" fmla="*/ 164 w 164"/>
                    <a:gd name="T11" fmla="*/ 4 h 4"/>
                    <a:gd name="T12" fmla="*/ 160 w 16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4" h="4">
                      <a:moveTo>
                        <a:pt x="160" y="0"/>
                      </a:moveTo>
                      <a:cubicBezTo>
                        <a:pt x="0" y="0"/>
                        <a:pt x="0" y="0"/>
                        <a:pt x="0" y="0"/>
                      </a:cubicBezTo>
                      <a:cubicBezTo>
                        <a:pt x="0" y="4"/>
                        <a:pt x="0" y="4"/>
                        <a:pt x="0" y="4"/>
                      </a:cubicBezTo>
                      <a:cubicBezTo>
                        <a:pt x="156" y="4"/>
                        <a:pt x="156" y="4"/>
                        <a:pt x="156" y="4"/>
                      </a:cubicBezTo>
                      <a:cubicBezTo>
                        <a:pt x="163" y="4"/>
                        <a:pt x="163" y="4"/>
                        <a:pt x="163" y="4"/>
                      </a:cubicBezTo>
                      <a:cubicBezTo>
                        <a:pt x="164" y="4"/>
                        <a:pt x="164" y="4"/>
                        <a:pt x="164" y="4"/>
                      </a:cubicBezTo>
                      <a:cubicBezTo>
                        <a:pt x="163" y="3"/>
                        <a:pt x="161" y="2"/>
                        <a:pt x="160" y="0"/>
                      </a:cubicBezTo>
                      <a:close/>
                    </a:path>
                  </a:pathLst>
                </a:custGeom>
                <a:solidFill>
                  <a:srgbClr val="3EA5D2">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nvGrpSpPr>
              <p:cNvPr id="95" name="Group 94">
                <a:extLst>
                  <a:ext uri="{FF2B5EF4-FFF2-40B4-BE49-F238E27FC236}">
                    <a16:creationId xmlns:a16="http://schemas.microsoft.com/office/drawing/2014/main" id="{BB475DA4-7636-8510-62A3-CA56029E37B3}"/>
                  </a:ext>
                </a:extLst>
              </p:cNvPr>
              <p:cNvGrpSpPr/>
              <p:nvPr/>
            </p:nvGrpSpPr>
            <p:grpSpPr>
              <a:xfrm>
                <a:off x="6337300" y="1851025"/>
                <a:ext cx="2209801" cy="1743076"/>
                <a:chOff x="6337300" y="1851025"/>
                <a:chExt cx="2209801" cy="1743076"/>
              </a:xfrm>
              <a:effectLst>
                <a:outerShdw blurRad="139700" dist="38100" dir="2700000" algn="tl" rotWithShape="0">
                  <a:prstClr val="black">
                    <a:alpha val="35000"/>
                  </a:prstClr>
                </a:outerShdw>
              </a:effectLst>
            </p:grpSpPr>
            <p:grpSp>
              <p:nvGrpSpPr>
                <p:cNvPr id="96" name="Group 95">
                  <a:extLst>
                    <a:ext uri="{FF2B5EF4-FFF2-40B4-BE49-F238E27FC236}">
                      <a16:creationId xmlns:a16="http://schemas.microsoft.com/office/drawing/2014/main" id="{7D134BEB-3E7F-16BE-EA0A-72652975B676}"/>
                    </a:ext>
                  </a:extLst>
                </p:cNvPr>
                <p:cNvGrpSpPr/>
                <p:nvPr/>
              </p:nvGrpSpPr>
              <p:grpSpPr>
                <a:xfrm>
                  <a:off x="8212138" y="3306763"/>
                  <a:ext cx="334963" cy="287338"/>
                  <a:chOff x="8212138" y="3306763"/>
                  <a:chExt cx="334963" cy="287338"/>
                </a:xfrm>
              </p:grpSpPr>
              <p:sp>
                <p:nvSpPr>
                  <p:cNvPr id="102" name="Freeform 18">
                    <a:extLst>
                      <a:ext uri="{FF2B5EF4-FFF2-40B4-BE49-F238E27FC236}">
                        <a16:creationId xmlns:a16="http://schemas.microsoft.com/office/drawing/2014/main" id="{872A0521-C344-0537-1204-C7888E221BF0}"/>
                      </a:ext>
                    </a:extLst>
                  </p:cNvPr>
                  <p:cNvSpPr>
                    <a:spLocks/>
                  </p:cNvSpPr>
                  <p:nvPr/>
                </p:nvSpPr>
                <p:spPr bwMode="auto">
                  <a:xfrm>
                    <a:off x="8212138" y="3306763"/>
                    <a:ext cx="334963" cy="287338"/>
                  </a:xfrm>
                  <a:custGeom>
                    <a:avLst/>
                    <a:gdLst>
                      <a:gd name="T0" fmla="*/ 0 w 211"/>
                      <a:gd name="T1" fmla="*/ 0 h 181"/>
                      <a:gd name="T2" fmla="*/ 211 w 211"/>
                      <a:gd name="T3" fmla="*/ 89 h 181"/>
                      <a:gd name="T4" fmla="*/ 0 w 211"/>
                      <a:gd name="T5" fmla="*/ 181 h 181"/>
                      <a:gd name="T6" fmla="*/ 0 w 211"/>
                      <a:gd name="T7" fmla="*/ 0 h 181"/>
                    </a:gdLst>
                    <a:ahLst/>
                    <a:cxnLst>
                      <a:cxn ang="0">
                        <a:pos x="T0" y="T1"/>
                      </a:cxn>
                      <a:cxn ang="0">
                        <a:pos x="T2" y="T3"/>
                      </a:cxn>
                      <a:cxn ang="0">
                        <a:pos x="T4" y="T5"/>
                      </a:cxn>
                      <a:cxn ang="0">
                        <a:pos x="T6" y="T7"/>
                      </a:cxn>
                    </a:cxnLst>
                    <a:rect l="0" t="0" r="r" b="b"/>
                    <a:pathLst>
                      <a:path w="211" h="181">
                        <a:moveTo>
                          <a:pt x="0" y="0"/>
                        </a:moveTo>
                        <a:lnTo>
                          <a:pt x="211" y="89"/>
                        </a:lnTo>
                        <a:lnTo>
                          <a:pt x="0" y="181"/>
                        </a:lnTo>
                        <a:lnTo>
                          <a:pt x="0" y="0"/>
                        </a:lnTo>
                        <a:close/>
                      </a:path>
                    </a:pathLst>
                  </a:custGeom>
                  <a:solidFill>
                    <a:srgbClr val="168489"/>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03" name="Freeform 19">
                    <a:extLst>
                      <a:ext uri="{FF2B5EF4-FFF2-40B4-BE49-F238E27FC236}">
                        <a16:creationId xmlns:a16="http://schemas.microsoft.com/office/drawing/2014/main" id="{39E8580E-9203-BE15-C4DA-11B2E852C38D}"/>
                      </a:ext>
                    </a:extLst>
                  </p:cNvPr>
                  <p:cNvSpPr>
                    <a:spLocks/>
                  </p:cNvSpPr>
                  <p:nvPr/>
                </p:nvSpPr>
                <p:spPr bwMode="auto">
                  <a:xfrm>
                    <a:off x="8212138" y="3306763"/>
                    <a:ext cx="334963" cy="141288"/>
                  </a:xfrm>
                  <a:custGeom>
                    <a:avLst/>
                    <a:gdLst>
                      <a:gd name="T0" fmla="*/ 0 w 211"/>
                      <a:gd name="T1" fmla="*/ 41 h 89"/>
                      <a:gd name="T2" fmla="*/ 9 w 211"/>
                      <a:gd name="T3" fmla="*/ 41 h 89"/>
                      <a:gd name="T4" fmla="*/ 9 w 211"/>
                      <a:gd name="T5" fmla="*/ 15 h 89"/>
                      <a:gd name="T6" fmla="*/ 211 w 211"/>
                      <a:gd name="T7" fmla="*/ 89 h 89"/>
                      <a:gd name="T8" fmla="*/ 0 w 211"/>
                      <a:gd name="T9" fmla="*/ 0 h 89"/>
                      <a:gd name="T10" fmla="*/ 0 w 211"/>
                      <a:gd name="T11" fmla="*/ 41 h 89"/>
                    </a:gdLst>
                    <a:ahLst/>
                    <a:cxnLst>
                      <a:cxn ang="0">
                        <a:pos x="T0" y="T1"/>
                      </a:cxn>
                      <a:cxn ang="0">
                        <a:pos x="T2" y="T3"/>
                      </a:cxn>
                      <a:cxn ang="0">
                        <a:pos x="T4" y="T5"/>
                      </a:cxn>
                      <a:cxn ang="0">
                        <a:pos x="T6" y="T7"/>
                      </a:cxn>
                      <a:cxn ang="0">
                        <a:pos x="T8" y="T9"/>
                      </a:cxn>
                      <a:cxn ang="0">
                        <a:pos x="T10" y="T11"/>
                      </a:cxn>
                    </a:cxnLst>
                    <a:rect l="0" t="0" r="r" b="b"/>
                    <a:pathLst>
                      <a:path w="211" h="89">
                        <a:moveTo>
                          <a:pt x="0" y="41"/>
                        </a:moveTo>
                        <a:lnTo>
                          <a:pt x="9" y="41"/>
                        </a:lnTo>
                        <a:lnTo>
                          <a:pt x="9" y="15"/>
                        </a:lnTo>
                        <a:lnTo>
                          <a:pt x="211" y="89"/>
                        </a:lnTo>
                        <a:lnTo>
                          <a:pt x="0" y="0"/>
                        </a:lnTo>
                        <a:lnTo>
                          <a:pt x="0" y="41"/>
                        </a:lnTo>
                        <a:close/>
                      </a:path>
                    </a:pathLst>
                  </a:custGeom>
                  <a:solidFill>
                    <a:srgbClr val="3EA5D2">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nvGrpSpPr>
                <p:cNvPr id="97" name="Group 96">
                  <a:extLst>
                    <a:ext uri="{FF2B5EF4-FFF2-40B4-BE49-F238E27FC236}">
                      <a16:creationId xmlns:a16="http://schemas.microsoft.com/office/drawing/2014/main" id="{EE083E50-7DDD-C037-C4D8-504A5673F394}"/>
                    </a:ext>
                  </a:extLst>
                </p:cNvPr>
                <p:cNvGrpSpPr/>
                <p:nvPr/>
              </p:nvGrpSpPr>
              <p:grpSpPr>
                <a:xfrm>
                  <a:off x="6337300" y="1851025"/>
                  <a:ext cx="1874838" cy="1689100"/>
                  <a:chOff x="6337300" y="1851025"/>
                  <a:chExt cx="1874838" cy="1689100"/>
                </a:xfrm>
                <a:effectLst/>
              </p:grpSpPr>
              <p:sp>
                <p:nvSpPr>
                  <p:cNvPr id="98" name="Freeform 12">
                    <a:extLst>
                      <a:ext uri="{FF2B5EF4-FFF2-40B4-BE49-F238E27FC236}">
                        <a16:creationId xmlns:a16="http://schemas.microsoft.com/office/drawing/2014/main" id="{9307C3ED-9427-D657-AA9D-4D8773B2FF7B}"/>
                      </a:ext>
                    </a:extLst>
                  </p:cNvPr>
                  <p:cNvSpPr>
                    <a:spLocks noEditPoints="1"/>
                  </p:cNvSpPr>
                  <p:nvPr/>
                </p:nvSpPr>
                <p:spPr bwMode="auto">
                  <a:xfrm>
                    <a:off x="6337300" y="1851025"/>
                    <a:ext cx="1874838" cy="1689100"/>
                  </a:xfrm>
                  <a:custGeom>
                    <a:avLst/>
                    <a:gdLst>
                      <a:gd name="T0" fmla="*/ 358 w 492"/>
                      <a:gd name="T1" fmla="*/ 394 h 442"/>
                      <a:gd name="T2" fmla="*/ 442 w 492"/>
                      <a:gd name="T3" fmla="*/ 221 h 442"/>
                      <a:gd name="T4" fmla="*/ 221 w 492"/>
                      <a:gd name="T5" fmla="*/ 0 h 442"/>
                      <a:gd name="T6" fmla="*/ 0 w 492"/>
                      <a:gd name="T7" fmla="*/ 221 h 442"/>
                      <a:gd name="T8" fmla="*/ 221 w 492"/>
                      <a:gd name="T9" fmla="*/ 442 h 442"/>
                      <a:gd name="T10" fmla="*/ 492 w 492"/>
                      <a:gd name="T11" fmla="*/ 442 h 442"/>
                      <a:gd name="T12" fmla="*/ 492 w 492"/>
                      <a:gd name="T13" fmla="*/ 394 h 442"/>
                      <a:gd name="T14" fmla="*/ 358 w 492"/>
                      <a:gd name="T15" fmla="*/ 394 h 442"/>
                      <a:gd name="T16" fmla="*/ 221 w 492"/>
                      <a:gd name="T17" fmla="*/ 394 h 442"/>
                      <a:gd name="T18" fmla="*/ 48 w 492"/>
                      <a:gd name="T19" fmla="*/ 221 h 442"/>
                      <a:gd name="T20" fmla="*/ 221 w 492"/>
                      <a:gd name="T21" fmla="*/ 48 h 442"/>
                      <a:gd name="T22" fmla="*/ 394 w 492"/>
                      <a:gd name="T23" fmla="*/ 221 h 442"/>
                      <a:gd name="T24" fmla="*/ 221 w 492"/>
                      <a:gd name="T25" fmla="*/ 39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442">
                        <a:moveTo>
                          <a:pt x="358" y="394"/>
                        </a:moveTo>
                        <a:cubicBezTo>
                          <a:pt x="409" y="354"/>
                          <a:pt x="442" y="291"/>
                          <a:pt x="442" y="221"/>
                        </a:cubicBezTo>
                        <a:cubicBezTo>
                          <a:pt x="442" y="99"/>
                          <a:pt x="343" y="0"/>
                          <a:pt x="221" y="0"/>
                        </a:cubicBezTo>
                        <a:cubicBezTo>
                          <a:pt x="99" y="0"/>
                          <a:pt x="0" y="99"/>
                          <a:pt x="0" y="221"/>
                        </a:cubicBezTo>
                        <a:cubicBezTo>
                          <a:pt x="0" y="343"/>
                          <a:pt x="99" y="442"/>
                          <a:pt x="221" y="442"/>
                        </a:cubicBezTo>
                        <a:cubicBezTo>
                          <a:pt x="492" y="442"/>
                          <a:pt x="492" y="442"/>
                          <a:pt x="492" y="442"/>
                        </a:cubicBezTo>
                        <a:cubicBezTo>
                          <a:pt x="492" y="394"/>
                          <a:pt x="492" y="394"/>
                          <a:pt x="492" y="394"/>
                        </a:cubicBezTo>
                        <a:lnTo>
                          <a:pt x="358" y="394"/>
                        </a:lnTo>
                        <a:close/>
                        <a:moveTo>
                          <a:pt x="221" y="394"/>
                        </a:moveTo>
                        <a:cubicBezTo>
                          <a:pt x="125" y="394"/>
                          <a:pt x="48" y="317"/>
                          <a:pt x="48" y="221"/>
                        </a:cubicBezTo>
                        <a:cubicBezTo>
                          <a:pt x="48" y="125"/>
                          <a:pt x="125" y="48"/>
                          <a:pt x="221" y="48"/>
                        </a:cubicBezTo>
                        <a:cubicBezTo>
                          <a:pt x="317" y="48"/>
                          <a:pt x="394" y="125"/>
                          <a:pt x="394" y="221"/>
                        </a:cubicBezTo>
                        <a:cubicBezTo>
                          <a:pt x="394" y="317"/>
                          <a:pt x="317" y="394"/>
                          <a:pt x="221" y="394"/>
                        </a:cubicBezTo>
                        <a:close/>
                      </a:path>
                    </a:pathLst>
                  </a:custGeom>
                  <a:solidFill>
                    <a:srgbClr val="168489"/>
                  </a:solidFill>
                  <a:ln>
                    <a:noFill/>
                  </a:ln>
                </p:spPr>
                <p:txBody>
                  <a:bodyPr vert="horz" wrap="square" lIns="91440" tIns="45720" rIns="91440" bIns="45720" numCol="1" anchor="t" anchorCtr="0" compatLnSpc="1">
                    <a:prstTxWarp prst="textNoShape">
                      <a:avLst/>
                    </a:prstTxWarp>
                  </a:bodyPr>
                  <a:lstStyle/>
                  <a:p>
                    <a:pPr>
                      <a:defRPr/>
                    </a:pPr>
                    <a:endParaRPr lang="ru-UA" kern="0" dirty="0">
                      <a:solidFill>
                        <a:prstClr val="black"/>
                      </a:solidFill>
                      <a:latin typeface="Calibri" panose="020F0502020204030204"/>
                    </a:endParaRPr>
                  </a:p>
                </p:txBody>
              </p:sp>
              <p:sp>
                <p:nvSpPr>
                  <p:cNvPr id="99" name="Freeform 13">
                    <a:extLst>
                      <a:ext uri="{FF2B5EF4-FFF2-40B4-BE49-F238E27FC236}">
                        <a16:creationId xmlns:a16="http://schemas.microsoft.com/office/drawing/2014/main" id="{A1C7E2A4-8150-AB67-D16B-63DC8B6871DD}"/>
                      </a:ext>
                    </a:extLst>
                  </p:cNvPr>
                  <p:cNvSpPr>
                    <a:spLocks/>
                  </p:cNvSpPr>
                  <p:nvPr/>
                </p:nvSpPr>
                <p:spPr bwMode="auto">
                  <a:xfrm>
                    <a:off x="6718300" y="2233613"/>
                    <a:ext cx="1493838" cy="1138238"/>
                  </a:xfrm>
                  <a:custGeom>
                    <a:avLst/>
                    <a:gdLst>
                      <a:gd name="T0" fmla="*/ 157 w 392"/>
                      <a:gd name="T1" fmla="*/ 294 h 298"/>
                      <a:gd name="T2" fmla="*/ 298 w 392"/>
                      <a:gd name="T3" fmla="*/ 124 h 298"/>
                      <a:gd name="T4" fmla="*/ 245 w 392"/>
                      <a:gd name="T5" fmla="*/ 0 h 298"/>
                      <a:gd name="T6" fmla="*/ 294 w 392"/>
                      <a:gd name="T7" fmla="*/ 121 h 298"/>
                      <a:gd name="T8" fmla="*/ 121 w 392"/>
                      <a:gd name="T9" fmla="*/ 294 h 298"/>
                      <a:gd name="T10" fmla="*/ 0 w 392"/>
                      <a:gd name="T11" fmla="*/ 245 h 298"/>
                      <a:gd name="T12" fmla="*/ 123 w 392"/>
                      <a:gd name="T13" fmla="*/ 298 h 298"/>
                      <a:gd name="T14" fmla="*/ 123 w 392"/>
                      <a:gd name="T15" fmla="*/ 298 h 298"/>
                      <a:gd name="T16" fmla="*/ 392 w 392"/>
                      <a:gd name="T17" fmla="*/ 298 h 298"/>
                      <a:gd name="T18" fmla="*/ 392 w 392"/>
                      <a:gd name="T19" fmla="*/ 294 h 298"/>
                      <a:gd name="T20" fmla="*/ 157 w 392"/>
                      <a:gd name="T21"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298">
                        <a:moveTo>
                          <a:pt x="157" y="294"/>
                        </a:moveTo>
                        <a:cubicBezTo>
                          <a:pt x="237" y="279"/>
                          <a:pt x="298" y="209"/>
                          <a:pt x="298" y="124"/>
                        </a:cubicBezTo>
                        <a:cubicBezTo>
                          <a:pt x="298" y="76"/>
                          <a:pt x="277" y="32"/>
                          <a:pt x="245" y="0"/>
                        </a:cubicBezTo>
                        <a:cubicBezTo>
                          <a:pt x="276" y="31"/>
                          <a:pt x="294" y="74"/>
                          <a:pt x="294" y="121"/>
                        </a:cubicBezTo>
                        <a:cubicBezTo>
                          <a:pt x="294" y="217"/>
                          <a:pt x="217" y="294"/>
                          <a:pt x="121" y="294"/>
                        </a:cubicBezTo>
                        <a:cubicBezTo>
                          <a:pt x="74" y="294"/>
                          <a:pt x="31" y="276"/>
                          <a:pt x="0" y="245"/>
                        </a:cubicBezTo>
                        <a:cubicBezTo>
                          <a:pt x="31" y="277"/>
                          <a:pt x="75" y="297"/>
                          <a:pt x="123" y="298"/>
                        </a:cubicBezTo>
                        <a:cubicBezTo>
                          <a:pt x="123" y="298"/>
                          <a:pt x="123" y="298"/>
                          <a:pt x="123" y="298"/>
                        </a:cubicBezTo>
                        <a:cubicBezTo>
                          <a:pt x="392" y="298"/>
                          <a:pt x="392" y="298"/>
                          <a:pt x="392" y="298"/>
                        </a:cubicBezTo>
                        <a:cubicBezTo>
                          <a:pt x="392" y="294"/>
                          <a:pt x="392" y="294"/>
                          <a:pt x="392" y="294"/>
                        </a:cubicBezTo>
                        <a:lnTo>
                          <a:pt x="157" y="294"/>
                        </a:lnTo>
                        <a:close/>
                      </a:path>
                    </a:pathLst>
                  </a:custGeom>
                  <a:solidFill>
                    <a:srgbClr val="3EA5D2">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00" name="Freeform 14">
                    <a:extLst>
                      <a:ext uri="{FF2B5EF4-FFF2-40B4-BE49-F238E27FC236}">
                        <a16:creationId xmlns:a16="http://schemas.microsoft.com/office/drawing/2014/main" id="{A6237906-0C7C-96A4-2954-F0E8BD0908D3}"/>
                      </a:ext>
                    </a:extLst>
                  </p:cNvPr>
                  <p:cNvSpPr>
                    <a:spLocks/>
                  </p:cNvSpPr>
                  <p:nvPr/>
                </p:nvSpPr>
                <p:spPr bwMode="auto">
                  <a:xfrm>
                    <a:off x="6337300" y="1851025"/>
                    <a:ext cx="1444625" cy="1447800"/>
                  </a:xfrm>
                  <a:custGeom>
                    <a:avLst/>
                    <a:gdLst>
                      <a:gd name="T0" fmla="*/ 3 w 379"/>
                      <a:gd name="T1" fmla="*/ 224 h 379"/>
                      <a:gd name="T2" fmla="*/ 224 w 379"/>
                      <a:gd name="T3" fmla="*/ 3 h 379"/>
                      <a:gd name="T4" fmla="*/ 379 w 379"/>
                      <a:gd name="T5" fmla="*/ 66 h 379"/>
                      <a:gd name="T6" fmla="*/ 221 w 379"/>
                      <a:gd name="T7" fmla="*/ 0 h 379"/>
                      <a:gd name="T8" fmla="*/ 0 w 379"/>
                      <a:gd name="T9" fmla="*/ 221 h 379"/>
                      <a:gd name="T10" fmla="*/ 66 w 379"/>
                      <a:gd name="T11" fmla="*/ 379 h 379"/>
                      <a:gd name="T12" fmla="*/ 3 w 379"/>
                      <a:gd name="T13" fmla="*/ 224 h 379"/>
                    </a:gdLst>
                    <a:ahLst/>
                    <a:cxnLst>
                      <a:cxn ang="0">
                        <a:pos x="T0" y="T1"/>
                      </a:cxn>
                      <a:cxn ang="0">
                        <a:pos x="T2" y="T3"/>
                      </a:cxn>
                      <a:cxn ang="0">
                        <a:pos x="T4" y="T5"/>
                      </a:cxn>
                      <a:cxn ang="0">
                        <a:pos x="T6" y="T7"/>
                      </a:cxn>
                      <a:cxn ang="0">
                        <a:pos x="T8" y="T9"/>
                      </a:cxn>
                      <a:cxn ang="0">
                        <a:pos x="T10" y="T11"/>
                      </a:cxn>
                      <a:cxn ang="0">
                        <a:pos x="T12" y="T13"/>
                      </a:cxn>
                    </a:cxnLst>
                    <a:rect l="0" t="0" r="r" b="b"/>
                    <a:pathLst>
                      <a:path w="379" h="379">
                        <a:moveTo>
                          <a:pt x="3" y="224"/>
                        </a:moveTo>
                        <a:cubicBezTo>
                          <a:pt x="3" y="102"/>
                          <a:pt x="102" y="3"/>
                          <a:pt x="224" y="3"/>
                        </a:cubicBezTo>
                        <a:cubicBezTo>
                          <a:pt x="284" y="3"/>
                          <a:pt x="339" y="27"/>
                          <a:pt x="379" y="66"/>
                        </a:cubicBezTo>
                        <a:cubicBezTo>
                          <a:pt x="339" y="25"/>
                          <a:pt x="283" y="0"/>
                          <a:pt x="221" y="0"/>
                        </a:cubicBezTo>
                        <a:cubicBezTo>
                          <a:pt x="99" y="0"/>
                          <a:pt x="0" y="99"/>
                          <a:pt x="0" y="221"/>
                        </a:cubicBezTo>
                        <a:cubicBezTo>
                          <a:pt x="0" y="283"/>
                          <a:pt x="25" y="339"/>
                          <a:pt x="66" y="379"/>
                        </a:cubicBezTo>
                        <a:cubicBezTo>
                          <a:pt x="27" y="339"/>
                          <a:pt x="3" y="284"/>
                          <a:pt x="3" y="224"/>
                        </a:cubicBezTo>
                        <a:close/>
                      </a:path>
                    </a:pathLst>
                  </a:custGeom>
                  <a:solidFill>
                    <a:srgbClr val="3EA5D2">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01" name="Freeform 15">
                    <a:extLst>
                      <a:ext uri="{FF2B5EF4-FFF2-40B4-BE49-F238E27FC236}">
                        <a16:creationId xmlns:a16="http://schemas.microsoft.com/office/drawing/2014/main" id="{C01D68C0-5369-6388-6A9C-57C6F2F5B67D}"/>
                      </a:ext>
                    </a:extLst>
                  </p:cNvPr>
                  <p:cNvSpPr>
                    <a:spLocks/>
                  </p:cNvSpPr>
                  <p:nvPr/>
                </p:nvSpPr>
                <p:spPr bwMode="auto">
                  <a:xfrm>
                    <a:off x="7180263" y="3135313"/>
                    <a:ext cx="719138" cy="220663"/>
                  </a:xfrm>
                  <a:custGeom>
                    <a:avLst/>
                    <a:gdLst>
                      <a:gd name="T0" fmla="*/ 0 w 189"/>
                      <a:gd name="T1" fmla="*/ 58 h 58"/>
                      <a:gd name="T2" fmla="*/ 137 w 189"/>
                      <a:gd name="T3" fmla="*/ 58 h 58"/>
                      <a:gd name="T4" fmla="*/ 189 w 189"/>
                      <a:gd name="T5" fmla="*/ 0 h 58"/>
                      <a:gd name="T6" fmla="*/ 130 w 189"/>
                      <a:gd name="T7" fmla="*/ 0 h 58"/>
                      <a:gd name="T8" fmla="*/ 0 w 189"/>
                      <a:gd name="T9" fmla="*/ 58 h 58"/>
                    </a:gdLst>
                    <a:ahLst/>
                    <a:cxnLst>
                      <a:cxn ang="0">
                        <a:pos x="T0" y="T1"/>
                      </a:cxn>
                      <a:cxn ang="0">
                        <a:pos x="T2" y="T3"/>
                      </a:cxn>
                      <a:cxn ang="0">
                        <a:pos x="T4" y="T5"/>
                      </a:cxn>
                      <a:cxn ang="0">
                        <a:pos x="T6" y="T7"/>
                      </a:cxn>
                      <a:cxn ang="0">
                        <a:pos x="T8" y="T9"/>
                      </a:cxn>
                    </a:cxnLst>
                    <a:rect l="0" t="0" r="r" b="b"/>
                    <a:pathLst>
                      <a:path w="189" h="58">
                        <a:moveTo>
                          <a:pt x="0" y="58"/>
                        </a:moveTo>
                        <a:cubicBezTo>
                          <a:pt x="137" y="58"/>
                          <a:pt x="137" y="58"/>
                          <a:pt x="137" y="58"/>
                        </a:cubicBezTo>
                        <a:cubicBezTo>
                          <a:pt x="158" y="42"/>
                          <a:pt x="175" y="22"/>
                          <a:pt x="189" y="0"/>
                        </a:cubicBezTo>
                        <a:cubicBezTo>
                          <a:pt x="130" y="0"/>
                          <a:pt x="130" y="0"/>
                          <a:pt x="130" y="0"/>
                        </a:cubicBezTo>
                        <a:cubicBezTo>
                          <a:pt x="98" y="36"/>
                          <a:pt x="51" y="58"/>
                          <a:pt x="0" y="58"/>
                        </a:cubicBezTo>
                        <a:close/>
                      </a:path>
                    </a:pathLst>
                  </a:custGeom>
                  <a:gradFill>
                    <a:gsLst>
                      <a:gs pos="62000">
                        <a:srgbClr val="3EA5D2">
                          <a:alpha val="0"/>
                        </a:srgbClr>
                      </a:gs>
                      <a:gs pos="100000">
                        <a:srgbClr val="000000">
                          <a:alpha val="40000"/>
                        </a:srgbClr>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grpSp>
        <p:grpSp>
          <p:nvGrpSpPr>
            <p:cNvPr id="138" name="Group 137">
              <a:extLst>
                <a:ext uri="{FF2B5EF4-FFF2-40B4-BE49-F238E27FC236}">
                  <a16:creationId xmlns:a16="http://schemas.microsoft.com/office/drawing/2014/main" id="{8F16726D-09E8-5A35-9707-79B5049DF6E7}"/>
                </a:ext>
              </a:extLst>
            </p:cNvPr>
            <p:cNvGrpSpPr/>
            <p:nvPr/>
          </p:nvGrpSpPr>
          <p:grpSpPr>
            <a:xfrm flipH="1">
              <a:off x="4867109" y="4517533"/>
              <a:ext cx="155575" cy="850900"/>
              <a:chOff x="7153275" y="3811588"/>
              <a:chExt cx="155575" cy="850900"/>
            </a:xfrm>
          </p:grpSpPr>
          <p:sp>
            <p:nvSpPr>
              <p:cNvPr id="139" name="Line 46">
                <a:extLst>
                  <a:ext uri="{FF2B5EF4-FFF2-40B4-BE49-F238E27FC236}">
                    <a16:creationId xmlns:a16="http://schemas.microsoft.com/office/drawing/2014/main" id="{508448DF-61B0-6782-92CE-4F3290EC51B4}"/>
                  </a:ext>
                </a:extLst>
              </p:cNvPr>
              <p:cNvSpPr>
                <a:spLocks noChangeShapeType="1"/>
              </p:cNvSpPr>
              <p:nvPr/>
            </p:nvSpPr>
            <p:spPr bwMode="auto">
              <a:xfrm>
                <a:off x="7229475" y="3890963"/>
                <a:ext cx="0" cy="771525"/>
              </a:xfrm>
              <a:prstGeom prst="line">
                <a:avLst/>
              </a:prstGeom>
              <a:noFill/>
              <a:ln w="30163" cap="rnd">
                <a:solidFill>
                  <a:srgbClr val="E7E6E6">
                    <a:lumMod val="75000"/>
                  </a:srgb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40" name="Oval 139">
                <a:extLst>
                  <a:ext uri="{FF2B5EF4-FFF2-40B4-BE49-F238E27FC236}">
                    <a16:creationId xmlns:a16="http://schemas.microsoft.com/office/drawing/2014/main" id="{81E18DDE-9DE5-8C19-4259-93914B01CF2A}"/>
                  </a:ext>
                </a:extLst>
              </p:cNvPr>
              <p:cNvSpPr>
                <a:spLocks noChangeArrowheads="1"/>
              </p:cNvSpPr>
              <p:nvPr/>
            </p:nvSpPr>
            <p:spPr bwMode="auto">
              <a:xfrm>
                <a:off x="7153275" y="3811588"/>
                <a:ext cx="155575" cy="155575"/>
              </a:xfrm>
              <a:prstGeom prst="ellipse">
                <a:avLst/>
              </a:prstGeom>
              <a:solidFill>
                <a:srgbClr val="E7E6E6">
                  <a:lumMod val="75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sp>
          <p:nvSpPr>
            <p:cNvPr id="146" name="Rectangle 145">
              <a:extLst>
                <a:ext uri="{FF2B5EF4-FFF2-40B4-BE49-F238E27FC236}">
                  <a16:creationId xmlns:a16="http://schemas.microsoft.com/office/drawing/2014/main" id="{FCB9795C-C02E-7B1A-CD82-A6BDF3A68216}"/>
                </a:ext>
              </a:extLst>
            </p:cNvPr>
            <p:cNvSpPr>
              <a:spLocks noChangeArrowheads="1"/>
            </p:cNvSpPr>
            <p:nvPr/>
          </p:nvSpPr>
          <p:spPr bwMode="auto">
            <a:xfrm flipH="1">
              <a:off x="4550543" y="2996947"/>
              <a:ext cx="7918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ru-UA" altLang="ru-UA" sz="5400" b="1" kern="0" dirty="0">
                  <a:solidFill>
                    <a:srgbClr val="168489"/>
                  </a:solidFill>
                  <a:latin typeface="Open Sans" panose="020B0606030504020204" pitchFamily="34" charset="0"/>
                </a:rPr>
                <a:t>03</a:t>
              </a:r>
              <a:endParaRPr lang="ru-UA" altLang="ru-UA" kern="0" dirty="0">
                <a:solidFill>
                  <a:srgbClr val="168489"/>
                </a:solidFill>
              </a:endParaRPr>
            </a:p>
          </p:txBody>
        </p:sp>
        <p:sp>
          <p:nvSpPr>
            <p:cNvPr id="152" name="TextBox 151">
              <a:extLst>
                <a:ext uri="{FF2B5EF4-FFF2-40B4-BE49-F238E27FC236}">
                  <a16:creationId xmlns:a16="http://schemas.microsoft.com/office/drawing/2014/main" id="{FDA60255-EA11-9A14-2206-A7032862543A}"/>
                </a:ext>
              </a:extLst>
            </p:cNvPr>
            <p:cNvSpPr txBox="1"/>
            <p:nvPr/>
          </p:nvSpPr>
          <p:spPr>
            <a:xfrm>
              <a:off x="3739777" y="5701808"/>
              <a:ext cx="2200290" cy="600164"/>
            </a:xfrm>
            <a:prstGeom prst="rect">
              <a:avLst/>
            </a:prstGeom>
            <a:noFill/>
          </p:spPr>
          <p:txBody>
            <a:bodyPr wrap="square">
              <a:spAutoFit/>
            </a:bodyPr>
            <a:lstStyle/>
            <a:p>
              <a:pPr algn="ctr">
                <a:lnSpc>
                  <a:spcPct val="150000"/>
                </a:lnSpc>
                <a:spcAft>
                  <a:spcPts val="800"/>
                </a:spcAft>
                <a:buSzPct val="150000"/>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استخدام الوسائل البصرية</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15" name="Group 14">
            <a:extLst>
              <a:ext uri="{FF2B5EF4-FFF2-40B4-BE49-F238E27FC236}">
                <a16:creationId xmlns:a16="http://schemas.microsoft.com/office/drawing/2014/main" id="{FCDDB48D-B4E3-2D76-4F4E-A08D36D8C383}"/>
              </a:ext>
            </a:extLst>
          </p:cNvPr>
          <p:cNvGrpSpPr/>
          <p:nvPr/>
        </p:nvGrpSpPr>
        <p:grpSpPr>
          <a:xfrm>
            <a:off x="5792623" y="2556970"/>
            <a:ext cx="2498725" cy="3701432"/>
            <a:chOff x="5792621" y="2556970"/>
            <a:chExt cx="2498725" cy="3701432"/>
          </a:xfrm>
        </p:grpSpPr>
        <p:grpSp>
          <p:nvGrpSpPr>
            <p:cNvPr id="106" name="Ring_02">
              <a:extLst>
                <a:ext uri="{FF2B5EF4-FFF2-40B4-BE49-F238E27FC236}">
                  <a16:creationId xmlns:a16="http://schemas.microsoft.com/office/drawing/2014/main" id="{1EF138E3-8186-D1A9-5C19-1B379CE23EE3}"/>
                </a:ext>
              </a:extLst>
            </p:cNvPr>
            <p:cNvGrpSpPr/>
            <p:nvPr/>
          </p:nvGrpSpPr>
          <p:grpSpPr>
            <a:xfrm flipH="1">
              <a:off x="5792621" y="2556970"/>
              <a:ext cx="2498725" cy="1743076"/>
              <a:chOff x="3884613" y="1851025"/>
              <a:chExt cx="2498725" cy="1743076"/>
            </a:xfrm>
          </p:grpSpPr>
          <p:sp>
            <p:nvSpPr>
              <p:cNvPr id="117" name="Freeform 21">
                <a:extLst>
                  <a:ext uri="{FF2B5EF4-FFF2-40B4-BE49-F238E27FC236}">
                    <a16:creationId xmlns:a16="http://schemas.microsoft.com/office/drawing/2014/main" id="{CA70A264-BF0A-79E8-C0F7-6FBDD1049253}"/>
                  </a:ext>
                </a:extLst>
              </p:cNvPr>
              <p:cNvSpPr>
                <a:spLocks/>
              </p:cNvSpPr>
              <p:nvPr/>
            </p:nvSpPr>
            <p:spPr bwMode="auto">
              <a:xfrm>
                <a:off x="3884613" y="3355975"/>
                <a:ext cx="1131888" cy="184150"/>
              </a:xfrm>
              <a:custGeom>
                <a:avLst/>
                <a:gdLst>
                  <a:gd name="T0" fmla="*/ 160 w 297"/>
                  <a:gd name="T1" fmla="*/ 0 h 48"/>
                  <a:gd name="T2" fmla="*/ 0 w 297"/>
                  <a:gd name="T3" fmla="*/ 0 h 48"/>
                  <a:gd name="T4" fmla="*/ 0 w 297"/>
                  <a:gd name="T5" fmla="*/ 48 h 48"/>
                  <a:gd name="T6" fmla="*/ 297 w 297"/>
                  <a:gd name="T7" fmla="*/ 48 h 48"/>
                  <a:gd name="T8" fmla="*/ 160 w 297"/>
                  <a:gd name="T9" fmla="*/ 0 h 48"/>
                </a:gdLst>
                <a:ahLst/>
                <a:cxnLst>
                  <a:cxn ang="0">
                    <a:pos x="T0" y="T1"/>
                  </a:cxn>
                  <a:cxn ang="0">
                    <a:pos x="T2" y="T3"/>
                  </a:cxn>
                  <a:cxn ang="0">
                    <a:pos x="T4" y="T5"/>
                  </a:cxn>
                  <a:cxn ang="0">
                    <a:pos x="T6" y="T7"/>
                  </a:cxn>
                  <a:cxn ang="0">
                    <a:pos x="T8" y="T9"/>
                  </a:cxn>
                </a:cxnLst>
                <a:rect l="0" t="0" r="r" b="b"/>
                <a:pathLst>
                  <a:path w="297" h="48">
                    <a:moveTo>
                      <a:pt x="160" y="0"/>
                    </a:moveTo>
                    <a:cubicBezTo>
                      <a:pt x="0" y="0"/>
                      <a:pt x="0" y="0"/>
                      <a:pt x="0" y="0"/>
                    </a:cubicBezTo>
                    <a:cubicBezTo>
                      <a:pt x="0" y="48"/>
                      <a:pt x="0" y="48"/>
                      <a:pt x="0" y="48"/>
                    </a:cubicBezTo>
                    <a:cubicBezTo>
                      <a:pt x="297" y="48"/>
                      <a:pt x="297" y="48"/>
                      <a:pt x="297" y="48"/>
                    </a:cubicBezTo>
                    <a:cubicBezTo>
                      <a:pt x="245" y="48"/>
                      <a:pt x="198" y="30"/>
                      <a:pt x="160" y="0"/>
                    </a:cubicBezTo>
                    <a:close/>
                  </a:path>
                </a:pathLst>
              </a:custGeom>
              <a:solidFill>
                <a:srgbClr val="FFCC66"/>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nvGrpSpPr>
              <p:cNvPr id="108" name="Group 107">
                <a:extLst>
                  <a:ext uri="{FF2B5EF4-FFF2-40B4-BE49-F238E27FC236}">
                    <a16:creationId xmlns:a16="http://schemas.microsoft.com/office/drawing/2014/main" id="{30CECFC3-FE5C-251D-E2E2-4555364C4792}"/>
                  </a:ext>
                </a:extLst>
              </p:cNvPr>
              <p:cNvGrpSpPr/>
              <p:nvPr/>
            </p:nvGrpSpPr>
            <p:grpSpPr>
              <a:xfrm>
                <a:off x="4175125" y="1851025"/>
                <a:ext cx="2208213" cy="1743076"/>
                <a:chOff x="4175125" y="1851025"/>
                <a:chExt cx="2208213" cy="1743076"/>
              </a:xfrm>
              <a:effectLst>
                <a:outerShdw blurRad="139700" dist="38100" dir="2700000" algn="tl" rotWithShape="0">
                  <a:prstClr val="black">
                    <a:alpha val="35000"/>
                  </a:prstClr>
                </a:outerShdw>
              </a:effectLst>
            </p:grpSpPr>
            <p:grpSp>
              <p:nvGrpSpPr>
                <p:cNvPr id="109" name="Group 108">
                  <a:extLst>
                    <a:ext uri="{FF2B5EF4-FFF2-40B4-BE49-F238E27FC236}">
                      <a16:creationId xmlns:a16="http://schemas.microsoft.com/office/drawing/2014/main" id="{A6E5E252-8DE1-B878-FD8F-F04F0EE6B515}"/>
                    </a:ext>
                  </a:extLst>
                </p:cNvPr>
                <p:cNvGrpSpPr/>
                <p:nvPr/>
              </p:nvGrpSpPr>
              <p:grpSpPr>
                <a:xfrm>
                  <a:off x="6048375" y="3306763"/>
                  <a:ext cx="334963" cy="287338"/>
                  <a:chOff x="6048375" y="3306763"/>
                  <a:chExt cx="334963" cy="287338"/>
                </a:xfrm>
              </p:grpSpPr>
              <p:sp>
                <p:nvSpPr>
                  <p:cNvPr id="115" name="Freeform 23">
                    <a:extLst>
                      <a:ext uri="{FF2B5EF4-FFF2-40B4-BE49-F238E27FC236}">
                        <a16:creationId xmlns:a16="http://schemas.microsoft.com/office/drawing/2014/main" id="{C97F77B8-2B57-9DA1-3C64-0BD9EA70B171}"/>
                      </a:ext>
                    </a:extLst>
                  </p:cNvPr>
                  <p:cNvSpPr>
                    <a:spLocks/>
                  </p:cNvSpPr>
                  <p:nvPr/>
                </p:nvSpPr>
                <p:spPr bwMode="auto">
                  <a:xfrm>
                    <a:off x="6048375" y="3306763"/>
                    <a:ext cx="334963" cy="287338"/>
                  </a:xfrm>
                  <a:custGeom>
                    <a:avLst/>
                    <a:gdLst>
                      <a:gd name="T0" fmla="*/ 0 w 211"/>
                      <a:gd name="T1" fmla="*/ 0 h 181"/>
                      <a:gd name="T2" fmla="*/ 211 w 211"/>
                      <a:gd name="T3" fmla="*/ 89 h 181"/>
                      <a:gd name="T4" fmla="*/ 0 w 211"/>
                      <a:gd name="T5" fmla="*/ 181 h 181"/>
                      <a:gd name="T6" fmla="*/ 0 w 211"/>
                      <a:gd name="T7" fmla="*/ 0 h 181"/>
                    </a:gdLst>
                    <a:ahLst/>
                    <a:cxnLst>
                      <a:cxn ang="0">
                        <a:pos x="T0" y="T1"/>
                      </a:cxn>
                      <a:cxn ang="0">
                        <a:pos x="T2" y="T3"/>
                      </a:cxn>
                      <a:cxn ang="0">
                        <a:pos x="T4" y="T5"/>
                      </a:cxn>
                      <a:cxn ang="0">
                        <a:pos x="T6" y="T7"/>
                      </a:cxn>
                    </a:cxnLst>
                    <a:rect l="0" t="0" r="r" b="b"/>
                    <a:pathLst>
                      <a:path w="211" h="181">
                        <a:moveTo>
                          <a:pt x="0" y="0"/>
                        </a:moveTo>
                        <a:lnTo>
                          <a:pt x="211" y="89"/>
                        </a:lnTo>
                        <a:lnTo>
                          <a:pt x="0" y="181"/>
                        </a:lnTo>
                        <a:lnTo>
                          <a:pt x="0" y="0"/>
                        </a:lnTo>
                        <a:close/>
                      </a:path>
                    </a:pathLst>
                  </a:custGeom>
                  <a:solidFill>
                    <a:srgbClr val="FFCC66"/>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16" name="Freeform 24">
                    <a:extLst>
                      <a:ext uri="{FF2B5EF4-FFF2-40B4-BE49-F238E27FC236}">
                        <a16:creationId xmlns:a16="http://schemas.microsoft.com/office/drawing/2014/main" id="{44A9C8DD-5F5A-218D-244C-137A03DCB29B}"/>
                      </a:ext>
                    </a:extLst>
                  </p:cNvPr>
                  <p:cNvSpPr>
                    <a:spLocks/>
                  </p:cNvSpPr>
                  <p:nvPr/>
                </p:nvSpPr>
                <p:spPr bwMode="auto">
                  <a:xfrm>
                    <a:off x="6048375" y="3306763"/>
                    <a:ext cx="334963" cy="141288"/>
                  </a:xfrm>
                  <a:custGeom>
                    <a:avLst/>
                    <a:gdLst>
                      <a:gd name="T0" fmla="*/ 0 w 211"/>
                      <a:gd name="T1" fmla="*/ 41 h 89"/>
                      <a:gd name="T2" fmla="*/ 10 w 211"/>
                      <a:gd name="T3" fmla="*/ 41 h 89"/>
                      <a:gd name="T4" fmla="*/ 10 w 211"/>
                      <a:gd name="T5" fmla="*/ 15 h 89"/>
                      <a:gd name="T6" fmla="*/ 211 w 211"/>
                      <a:gd name="T7" fmla="*/ 89 h 89"/>
                      <a:gd name="T8" fmla="*/ 0 w 211"/>
                      <a:gd name="T9" fmla="*/ 0 h 89"/>
                      <a:gd name="T10" fmla="*/ 0 w 211"/>
                      <a:gd name="T11" fmla="*/ 41 h 89"/>
                    </a:gdLst>
                    <a:ahLst/>
                    <a:cxnLst>
                      <a:cxn ang="0">
                        <a:pos x="T0" y="T1"/>
                      </a:cxn>
                      <a:cxn ang="0">
                        <a:pos x="T2" y="T3"/>
                      </a:cxn>
                      <a:cxn ang="0">
                        <a:pos x="T4" y="T5"/>
                      </a:cxn>
                      <a:cxn ang="0">
                        <a:pos x="T6" y="T7"/>
                      </a:cxn>
                      <a:cxn ang="0">
                        <a:pos x="T8" y="T9"/>
                      </a:cxn>
                      <a:cxn ang="0">
                        <a:pos x="T10" y="T11"/>
                      </a:cxn>
                    </a:cxnLst>
                    <a:rect l="0" t="0" r="r" b="b"/>
                    <a:pathLst>
                      <a:path w="211" h="89">
                        <a:moveTo>
                          <a:pt x="0" y="41"/>
                        </a:moveTo>
                        <a:lnTo>
                          <a:pt x="10" y="41"/>
                        </a:lnTo>
                        <a:lnTo>
                          <a:pt x="10" y="15"/>
                        </a:lnTo>
                        <a:lnTo>
                          <a:pt x="211" y="89"/>
                        </a:lnTo>
                        <a:lnTo>
                          <a:pt x="0" y="0"/>
                        </a:lnTo>
                        <a:lnTo>
                          <a:pt x="0" y="41"/>
                        </a:lnTo>
                        <a:close/>
                      </a:path>
                    </a:pathLst>
                  </a:custGeom>
                  <a:solidFill>
                    <a:srgbClr val="834B2C">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nvGrpSpPr>
                <p:cNvPr id="110" name="Group 109">
                  <a:extLst>
                    <a:ext uri="{FF2B5EF4-FFF2-40B4-BE49-F238E27FC236}">
                      <a16:creationId xmlns:a16="http://schemas.microsoft.com/office/drawing/2014/main" id="{5BB17E33-9FD4-478B-0754-972B392F65F4}"/>
                    </a:ext>
                  </a:extLst>
                </p:cNvPr>
                <p:cNvGrpSpPr/>
                <p:nvPr/>
              </p:nvGrpSpPr>
              <p:grpSpPr>
                <a:xfrm>
                  <a:off x="4175125" y="1851025"/>
                  <a:ext cx="1873250" cy="1689100"/>
                  <a:chOff x="4175125" y="1851025"/>
                  <a:chExt cx="1873250" cy="1689100"/>
                </a:xfrm>
                <a:effectLst/>
              </p:grpSpPr>
              <p:sp>
                <p:nvSpPr>
                  <p:cNvPr id="111" name="Freeform 26">
                    <a:extLst>
                      <a:ext uri="{FF2B5EF4-FFF2-40B4-BE49-F238E27FC236}">
                        <a16:creationId xmlns:a16="http://schemas.microsoft.com/office/drawing/2014/main" id="{67881E64-1510-63EE-B37C-06E458660545}"/>
                      </a:ext>
                    </a:extLst>
                  </p:cNvPr>
                  <p:cNvSpPr>
                    <a:spLocks noEditPoints="1"/>
                  </p:cNvSpPr>
                  <p:nvPr/>
                </p:nvSpPr>
                <p:spPr bwMode="auto">
                  <a:xfrm>
                    <a:off x="4175125" y="1851025"/>
                    <a:ext cx="1873250" cy="1689100"/>
                  </a:xfrm>
                  <a:custGeom>
                    <a:avLst/>
                    <a:gdLst>
                      <a:gd name="T0" fmla="*/ 358 w 492"/>
                      <a:gd name="T1" fmla="*/ 394 h 442"/>
                      <a:gd name="T2" fmla="*/ 442 w 492"/>
                      <a:gd name="T3" fmla="*/ 221 h 442"/>
                      <a:gd name="T4" fmla="*/ 221 w 492"/>
                      <a:gd name="T5" fmla="*/ 0 h 442"/>
                      <a:gd name="T6" fmla="*/ 0 w 492"/>
                      <a:gd name="T7" fmla="*/ 221 h 442"/>
                      <a:gd name="T8" fmla="*/ 221 w 492"/>
                      <a:gd name="T9" fmla="*/ 442 h 442"/>
                      <a:gd name="T10" fmla="*/ 492 w 492"/>
                      <a:gd name="T11" fmla="*/ 442 h 442"/>
                      <a:gd name="T12" fmla="*/ 492 w 492"/>
                      <a:gd name="T13" fmla="*/ 394 h 442"/>
                      <a:gd name="T14" fmla="*/ 358 w 492"/>
                      <a:gd name="T15" fmla="*/ 394 h 442"/>
                      <a:gd name="T16" fmla="*/ 221 w 492"/>
                      <a:gd name="T17" fmla="*/ 394 h 442"/>
                      <a:gd name="T18" fmla="*/ 48 w 492"/>
                      <a:gd name="T19" fmla="*/ 221 h 442"/>
                      <a:gd name="T20" fmla="*/ 221 w 492"/>
                      <a:gd name="T21" fmla="*/ 48 h 442"/>
                      <a:gd name="T22" fmla="*/ 394 w 492"/>
                      <a:gd name="T23" fmla="*/ 221 h 442"/>
                      <a:gd name="T24" fmla="*/ 221 w 492"/>
                      <a:gd name="T25" fmla="*/ 39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442">
                        <a:moveTo>
                          <a:pt x="358" y="394"/>
                        </a:moveTo>
                        <a:cubicBezTo>
                          <a:pt x="409" y="354"/>
                          <a:pt x="442" y="291"/>
                          <a:pt x="442" y="221"/>
                        </a:cubicBezTo>
                        <a:cubicBezTo>
                          <a:pt x="442" y="99"/>
                          <a:pt x="343" y="0"/>
                          <a:pt x="221" y="0"/>
                        </a:cubicBezTo>
                        <a:cubicBezTo>
                          <a:pt x="99" y="0"/>
                          <a:pt x="0" y="99"/>
                          <a:pt x="0" y="221"/>
                        </a:cubicBezTo>
                        <a:cubicBezTo>
                          <a:pt x="0" y="343"/>
                          <a:pt x="99" y="442"/>
                          <a:pt x="221" y="442"/>
                        </a:cubicBezTo>
                        <a:cubicBezTo>
                          <a:pt x="492" y="442"/>
                          <a:pt x="492" y="442"/>
                          <a:pt x="492" y="442"/>
                        </a:cubicBezTo>
                        <a:cubicBezTo>
                          <a:pt x="492" y="394"/>
                          <a:pt x="492" y="394"/>
                          <a:pt x="492" y="394"/>
                        </a:cubicBezTo>
                        <a:lnTo>
                          <a:pt x="358" y="394"/>
                        </a:lnTo>
                        <a:close/>
                        <a:moveTo>
                          <a:pt x="221" y="394"/>
                        </a:moveTo>
                        <a:cubicBezTo>
                          <a:pt x="125" y="394"/>
                          <a:pt x="48" y="317"/>
                          <a:pt x="48" y="221"/>
                        </a:cubicBezTo>
                        <a:cubicBezTo>
                          <a:pt x="48" y="125"/>
                          <a:pt x="125" y="48"/>
                          <a:pt x="221" y="48"/>
                        </a:cubicBezTo>
                        <a:cubicBezTo>
                          <a:pt x="317" y="48"/>
                          <a:pt x="394" y="125"/>
                          <a:pt x="394" y="221"/>
                        </a:cubicBezTo>
                        <a:cubicBezTo>
                          <a:pt x="394" y="317"/>
                          <a:pt x="317" y="394"/>
                          <a:pt x="221" y="394"/>
                        </a:cubicBezTo>
                        <a:close/>
                      </a:path>
                    </a:pathLst>
                  </a:custGeom>
                  <a:solidFill>
                    <a:srgbClr val="FFCC66"/>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14" name="Freeform 29">
                    <a:extLst>
                      <a:ext uri="{FF2B5EF4-FFF2-40B4-BE49-F238E27FC236}">
                        <a16:creationId xmlns:a16="http://schemas.microsoft.com/office/drawing/2014/main" id="{B5947910-EAF8-72FE-4296-8D01CD581CF9}"/>
                      </a:ext>
                    </a:extLst>
                  </p:cNvPr>
                  <p:cNvSpPr>
                    <a:spLocks/>
                  </p:cNvSpPr>
                  <p:nvPr/>
                </p:nvSpPr>
                <p:spPr bwMode="auto">
                  <a:xfrm>
                    <a:off x="5016500" y="3135313"/>
                    <a:ext cx="719138" cy="220663"/>
                  </a:xfrm>
                  <a:custGeom>
                    <a:avLst/>
                    <a:gdLst>
                      <a:gd name="T0" fmla="*/ 0 w 189"/>
                      <a:gd name="T1" fmla="*/ 58 h 58"/>
                      <a:gd name="T2" fmla="*/ 137 w 189"/>
                      <a:gd name="T3" fmla="*/ 58 h 58"/>
                      <a:gd name="T4" fmla="*/ 189 w 189"/>
                      <a:gd name="T5" fmla="*/ 0 h 58"/>
                      <a:gd name="T6" fmla="*/ 130 w 189"/>
                      <a:gd name="T7" fmla="*/ 0 h 58"/>
                      <a:gd name="T8" fmla="*/ 0 w 189"/>
                      <a:gd name="T9" fmla="*/ 58 h 58"/>
                    </a:gdLst>
                    <a:ahLst/>
                    <a:cxnLst>
                      <a:cxn ang="0">
                        <a:pos x="T0" y="T1"/>
                      </a:cxn>
                      <a:cxn ang="0">
                        <a:pos x="T2" y="T3"/>
                      </a:cxn>
                      <a:cxn ang="0">
                        <a:pos x="T4" y="T5"/>
                      </a:cxn>
                      <a:cxn ang="0">
                        <a:pos x="T6" y="T7"/>
                      </a:cxn>
                      <a:cxn ang="0">
                        <a:pos x="T8" y="T9"/>
                      </a:cxn>
                    </a:cxnLst>
                    <a:rect l="0" t="0" r="r" b="b"/>
                    <a:pathLst>
                      <a:path w="189" h="58">
                        <a:moveTo>
                          <a:pt x="0" y="58"/>
                        </a:moveTo>
                        <a:cubicBezTo>
                          <a:pt x="137" y="58"/>
                          <a:pt x="137" y="58"/>
                          <a:pt x="137" y="58"/>
                        </a:cubicBezTo>
                        <a:cubicBezTo>
                          <a:pt x="158" y="42"/>
                          <a:pt x="175" y="22"/>
                          <a:pt x="189" y="0"/>
                        </a:cubicBezTo>
                        <a:cubicBezTo>
                          <a:pt x="130" y="0"/>
                          <a:pt x="130" y="0"/>
                          <a:pt x="130" y="0"/>
                        </a:cubicBezTo>
                        <a:cubicBezTo>
                          <a:pt x="98" y="36"/>
                          <a:pt x="51" y="58"/>
                          <a:pt x="0" y="58"/>
                        </a:cubicBezTo>
                        <a:close/>
                      </a:path>
                    </a:pathLst>
                  </a:custGeom>
                  <a:solidFill>
                    <a:srgbClr val="FFCC66"/>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grpSp>
        <p:grpSp>
          <p:nvGrpSpPr>
            <p:cNvPr id="135" name="Group 134">
              <a:extLst>
                <a:ext uri="{FF2B5EF4-FFF2-40B4-BE49-F238E27FC236}">
                  <a16:creationId xmlns:a16="http://schemas.microsoft.com/office/drawing/2014/main" id="{52B1A718-ABC8-8717-E290-4415087DAF0F}"/>
                </a:ext>
              </a:extLst>
            </p:cNvPr>
            <p:cNvGrpSpPr/>
            <p:nvPr/>
          </p:nvGrpSpPr>
          <p:grpSpPr>
            <a:xfrm flipH="1">
              <a:off x="7056271" y="4517533"/>
              <a:ext cx="160338" cy="841375"/>
              <a:chOff x="4959350" y="3811588"/>
              <a:chExt cx="160338" cy="841375"/>
            </a:xfrm>
          </p:grpSpPr>
          <p:sp>
            <p:nvSpPr>
              <p:cNvPr id="136" name="Line 43">
                <a:extLst>
                  <a:ext uri="{FF2B5EF4-FFF2-40B4-BE49-F238E27FC236}">
                    <a16:creationId xmlns:a16="http://schemas.microsoft.com/office/drawing/2014/main" id="{A5129061-748A-05B4-B348-B9710386B4C0}"/>
                  </a:ext>
                </a:extLst>
              </p:cNvPr>
              <p:cNvSpPr>
                <a:spLocks noChangeShapeType="1"/>
              </p:cNvSpPr>
              <p:nvPr/>
            </p:nvSpPr>
            <p:spPr bwMode="auto">
              <a:xfrm>
                <a:off x="5038724" y="3881438"/>
                <a:ext cx="0" cy="771525"/>
              </a:xfrm>
              <a:prstGeom prst="line">
                <a:avLst/>
              </a:prstGeom>
              <a:noFill/>
              <a:ln w="30163" cap="rnd">
                <a:solidFill>
                  <a:srgbClr val="E7E6E6">
                    <a:lumMod val="75000"/>
                  </a:srgb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37" name="Oval 136">
                <a:extLst>
                  <a:ext uri="{FF2B5EF4-FFF2-40B4-BE49-F238E27FC236}">
                    <a16:creationId xmlns:a16="http://schemas.microsoft.com/office/drawing/2014/main" id="{8FDA5415-7195-152E-3181-562B586659E2}"/>
                  </a:ext>
                </a:extLst>
              </p:cNvPr>
              <p:cNvSpPr>
                <a:spLocks noChangeArrowheads="1"/>
              </p:cNvSpPr>
              <p:nvPr/>
            </p:nvSpPr>
            <p:spPr bwMode="auto">
              <a:xfrm>
                <a:off x="4959350" y="3811588"/>
                <a:ext cx="160338" cy="155575"/>
              </a:xfrm>
              <a:prstGeom prst="ellipse">
                <a:avLst/>
              </a:prstGeom>
              <a:solidFill>
                <a:srgbClr val="E7E6E6">
                  <a:lumMod val="75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sp>
          <p:nvSpPr>
            <p:cNvPr id="145" name="Rectangle 144">
              <a:extLst>
                <a:ext uri="{FF2B5EF4-FFF2-40B4-BE49-F238E27FC236}">
                  <a16:creationId xmlns:a16="http://schemas.microsoft.com/office/drawing/2014/main" id="{AD399F4F-036A-7B8A-374E-48FEF4CB3EA3}"/>
                </a:ext>
              </a:extLst>
            </p:cNvPr>
            <p:cNvSpPr>
              <a:spLocks noChangeArrowheads="1"/>
            </p:cNvSpPr>
            <p:nvPr/>
          </p:nvSpPr>
          <p:spPr bwMode="auto">
            <a:xfrm flipH="1">
              <a:off x="6738631" y="2996947"/>
              <a:ext cx="7918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ru-UA" altLang="ru-UA" sz="5400" b="1" kern="0" dirty="0">
                  <a:solidFill>
                    <a:srgbClr val="FFCC66"/>
                  </a:solidFill>
                  <a:latin typeface="Open Sans" panose="020B0606030504020204" pitchFamily="34" charset="0"/>
                </a:rPr>
                <a:t>02</a:t>
              </a:r>
              <a:endParaRPr lang="ru-UA" altLang="ru-UA" kern="0" dirty="0">
                <a:solidFill>
                  <a:srgbClr val="FFCC66"/>
                </a:solidFill>
              </a:endParaRPr>
            </a:p>
          </p:txBody>
        </p:sp>
        <p:sp>
          <p:nvSpPr>
            <p:cNvPr id="151" name="TextBox 150">
              <a:extLst>
                <a:ext uri="{FF2B5EF4-FFF2-40B4-BE49-F238E27FC236}">
                  <a16:creationId xmlns:a16="http://schemas.microsoft.com/office/drawing/2014/main" id="{DC639C38-9FFA-27CA-5389-841C621233C7}"/>
                </a:ext>
              </a:extLst>
            </p:cNvPr>
            <p:cNvSpPr txBox="1"/>
            <p:nvPr/>
          </p:nvSpPr>
          <p:spPr>
            <a:xfrm>
              <a:off x="6349740" y="5658238"/>
              <a:ext cx="1340253" cy="600164"/>
            </a:xfrm>
            <a:prstGeom prst="rect">
              <a:avLst/>
            </a:prstGeom>
            <a:noFill/>
          </p:spPr>
          <p:txBody>
            <a:bodyPr wrap="square">
              <a:spAutoFit/>
            </a:bodyPr>
            <a:lstStyle/>
            <a:p>
              <a:pPr algn="ctr">
                <a:lnSpc>
                  <a:spcPct val="150000"/>
                </a:lnSpc>
                <a:spcAft>
                  <a:spcPts val="800"/>
                </a:spcAft>
                <a:buSzPct val="150000"/>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مهارات الإلقاء</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grpSp>
        <p:nvGrpSpPr>
          <p:cNvPr id="14" name="Group 13">
            <a:extLst>
              <a:ext uri="{FF2B5EF4-FFF2-40B4-BE49-F238E27FC236}">
                <a16:creationId xmlns:a16="http://schemas.microsoft.com/office/drawing/2014/main" id="{6401CED5-D830-73CF-F5C7-271650BBC5FB}"/>
              </a:ext>
            </a:extLst>
          </p:cNvPr>
          <p:cNvGrpSpPr/>
          <p:nvPr/>
        </p:nvGrpSpPr>
        <p:grpSpPr>
          <a:xfrm>
            <a:off x="7956385" y="2556972"/>
            <a:ext cx="4216401" cy="3706953"/>
            <a:chOff x="7956383" y="2556970"/>
            <a:chExt cx="4216401" cy="3706953"/>
          </a:xfrm>
        </p:grpSpPr>
        <p:grpSp>
          <p:nvGrpSpPr>
            <p:cNvPr id="119" name="Ring_01">
              <a:extLst>
                <a:ext uri="{FF2B5EF4-FFF2-40B4-BE49-F238E27FC236}">
                  <a16:creationId xmlns:a16="http://schemas.microsoft.com/office/drawing/2014/main" id="{60D4620F-02BC-45DB-E19E-31851BAD751F}"/>
                </a:ext>
              </a:extLst>
            </p:cNvPr>
            <p:cNvGrpSpPr/>
            <p:nvPr/>
          </p:nvGrpSpPr>
          <p:grpSpPr>
            <a:xfrm flipH="1">
              <a:off x="7956383" y="2556970"/>
              <a:ext cx="4216401" cy="1743076"/>
              <a:chOff x="3175" y="1851025"/>
              <a:chExt cx="4216401" cy="1743076"/>
            </a:xfrm>
          </p:grpSpPr>
          <p:sp>
            <p:nvSpPr>
              <p:cNvPr id="130" name="Freeform 36">
                <a:extLst>
                  <a:ext uri="{FF2B5EF4-FFF2-40B4-BE49-F238E27FC236}">
                    <a16:creationId xmlns:a16="http://schemas.microsoft.com/office/drawing/2014/main" id="{2F4491E3-AE88-49CF-B1FB-6A178B6201CC}"/>
                  </a:ext>
                </a:extLst>
              </p:cNvPr>
              <p:cNvSpPr>
                <a:spLocks/>
              </p:cNvSpPr>
              <p:nvPr/>
            </p:nvSpPr>
            <p:spPr bwMode="auto">
              <a:xfrm>
                <a:off x="3175" y="3355975"/>
                <a:ext cx="2808288" cy="184150"/>
              </a:xfrm>
              <a:custGeom>
                <a:avLst/>
                <a:gdLst>
                  <a:gd name="T0" fmla="*/ 606 w 737"/>
                  <a:gd name="T1" fmla="*/ 0 h 48"/>
                  <a:gd name="T2" fmla="*/ 0 w 737"/>
                  <a:gd name="T3" fmla="*/ 0 h 48"/>
                  <a:gd name="T4" fmla="*/ 0 w 737"/>
                  <a:gd name="T5" fmla="*/ 48 h 48"/>
                  <a:gd name="T6" fmla="*/ 737 w 737"/>
                  <a:gd name="T7" fmla="*/ 48 h 48"/>
                  <a:gd name="T8" fmla="*/ 737 w 737"/>
                  <a:gd name="T9" fmla="*/ 48 h 48"/>
                  <a:gd name="T10" fmla="*/ 606 w 737"/>
                  <a:gd name="T11" fmla="*/ 0 h 48"/>
                </a:gdLst>
                <a:ahLst/>
                <a:cxnLst>
                  <a:cxn ang="0">
                    <a:pos x="T0" y="T1"/>
                  </a:cxn>
                  <a:cxn ang="0">
                    <a:pos x="T2" y="T3"/>
                  </a:cxn>
                  <a:cxn ang="0">
                    <a:pos x="T4" y="T5"/>
                  </a:cxn>
                  <a:cxn ang="0">
                    <a:pos x="T6" y="T7"/>
                  </a:cxn>
                  <a:cxn ang="0">
                    <a:pos x="T8" y="T9"/>
                  </a:cxn>
                  <a:cxn ang="0">
                    <a:pos x="T10" y="T11"/>
                  </a:cxn>
                </a:cxnLst>
                <a:rect l="0" t="0" r="r" b="b"/>
                <a:pathLst>
                  <a:path w="737" h="48">
                    <a:moveTo>
                      <a:pt x="606" y="0"/>
                    </a:moveTo>
                    <a:cubicBezTo>
                      <a:pt x="0" y="0"/>
                      <a:pt x="0" y="0"/>
                      <a:pt x="0" y="0"/>
                    </a:cubicBezTo>
                    <a:cubicBezTo>
                      <a:pt x="0" y="48"/>
                      <a:pt x="0" y="48"/>
                      <a:pt x="0" y="48"/>
                    </a:cubicBezTo>
                    <a:cubicBezTo>
                      <a:pt x="737" y="48"/>
                      <a:pt x="737" y="48"/>
                      <a:pt x="737" y="48"/>
                    </a:cubicBezTo>
                    <a:cubicBezTo>
                      <a:pt x="737" y="48"/>
                      <a:pt x="737" y="48"/>
                      <a:pt x="737" y="48"/>
                    </a:cubicBezTo>
                    <a:cubicBezTo>
                      <a:pt x="688" y="47"/>
                      <a:pt x="642" y="29"/>
                      <a:pt x="606" y="0"/>
                    </a:cubicBezTo>
                    <a:close/>
                  </a:path>
                </a:pathLst>
              </a:custGeom>
              <a:solidFill>
                <a:srgbClr val="50A3A7"/>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nvGrpSpPr>
              <p:cNvPr id="121" name="Group 120">
                <a:extLst>
                  <a:ext uri="{FF2B5EF4-FFF2-40B4-BE49-F238E27FC236}">
                    <a16:creationId xmlns:a16="http://schemas.microsoft.com/office/drawing/2014/main" id="{044ACA7A-A29D-6F96-BF7E-F884A79669F9}"/>
                  </a:ext>
                </a:extLst>
              </p:cNvPr>
              <p:cNvGrpSpPr/>
              <p:nvPr/>
            </p:nvGrpSpPr>
            <p:grpSpPr>
              <a:xfrm>
                <a:off x="1992313" y="1851025"/>
                <a:ext cx="2227263" cy="1743076"/>
                <a:chOff x="1992313" y="1851025"/>
                <a:chExt cx="2227263" cy="1743076"/>
              </a:xfrm>
              <a:effectLst>
                <a:outerShdw blurRad="139700" dist="38100" dir="2700000" algn="tl" rotWithShape="0">
                  <a:prstClr val="black">
                    <a:alpha val="35000"/>
                  </a:prstClr>
                </a:outerShdw>
              </a:effectLst>
            </p:grpSpPr>
            <p:grpSp>
              <p:nvGrpSpPr>
                <p:cNvPr id="122" name="Group 121">
                  <a:extLst>
                    <a:ext uri="{FF2B5EF4-FFF2-40B4-BE49-F238E27FC236}">
                      <a16:creationId xmlns:a16="http://schemas.microsoft.com/office/drawing/2014/main" id="{EFB7C956-023B-892C-000F-8901BEAFFA79}"/>
                    </a:ext>
                  </a:extLst>
                </p:cNvPr>
                <p:cNvGrpSpPr/>
                <p:nvPr/>
              </p:nvGrpSpPr>
              <p:grpSpPr>
                <a:xfrm>
                  <a:off x="3884613" y="3306763"/>
                  <a:ext cx="334963" cy="287338"/>
                  <a:chOff x="3884613" y="3306763"/>
                  <a:chExt cx="334963" cy="287338"/>
                </a:xfrm>
              </p:grpSpPr>
              <p:sp>
                <p:nvSpPr>
                  <p:cNvPr id="128" name="Freeform 34">
                    <a:extLst>
                      <a:ext uri="{FF2B5EF4-FFF2-40B4-BE49-F238E27FC236}">
                        <a16:creationId xmlns:a16="http://schemas.microsoft.com/office/drawing/2014/main" id="{F601AB8A-641A-7ED2-502A-9F82915336AF}"/>
                      </a:ext>
                    </a:extLst>
                  </p:cNvPr>
                  <p:cNvSpPr>
                    <a:spLocks/>
                  </p:cNvSpPr>
                  <p:nvPr/>
                </p:nvSpPr>
                <p:spPr bwMode="auto">
                  <a:xfrm>
                    <a:off x="3884613" y="3306763"/>
                    <a:ext cx="334963" cy="287338"/>
                  </a:xfrm>
                  <a:custGeom>
                    <a:avLst/>
                    <a:gdLst>
                      <a:gd name="T0" fmla="*/ 0 w 211"/>
                      <a:gd name="T1" fmla="*/ 0 h 181"/>
                      <a:gd name="T2" fmla="*/ 211 w 211"/>
                      <a:gd name="T3" fmla="*/ 89 h 181"/>
                      <a:gd name="T4" fmla="*/ 0 w 211"/>
                      <a:gd name="T5" fmla="*/ 181 h 181"/>
                      <a:gd name="T6" fmla="*/ 0 w 211"/>
                      <a:gd name="T7" fmla="*/ 0 h 181"/>
                    </a:gdLst>
                    <a:ahLst/>
                    <a:cxnLst>
                      <a:cxn ang="0">
                        <a:pos x="T0" y="T1"/>
                      </a:cxn>
                      <a:cxn ang="0">
                        <a:pos x="T2" y="T3"/>
                      </a:cxn>
                      <a:cxn ang="0">
                        <a:pos x="T4" y="T5"/>
                      </a:cxn>
                      <a:cxn ang="0">
                        <a:pos x="T6" y="T7"/>
                      </a:cxn>
                    </a:cxnLst>
                    <a:rect l="0" t="0" r="r" b="b"/>
                    <a:pathLst>
                      <a:path w="211" h="181">
                        <a:moveTo>
                          <a:pt x="0" y="0"/>
                        </a:moveTo>
                        <a:lnTo>
                          <a:pt x="211" y="89"/>
                        </a:lnTo>
                        <a:lnTo>
                          <a:pt x="0" y="181"/>
                        </a:lnTo>
                        <a:lnTo>
                          <a:pt x="0" y="0"/>
                        </a:lnTo>
                        <a:close/>
                      </a:path>
                    </a:pathLst>
                  </a:custGeom>
                  <a:solidFill>
                    <a:srgbClr val="50A3A7"/>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29" name="Freeform 35">
                    <a:extLst>
                      <a:ext uri="{FF2B5EF4-FFF2-40B4-BE49-F238E27FC236}">
                        <a16:creationId xmlns:a16="http://schemas.microsoft.com/office/drawing/2014/main" id="{29C11DBC-7337-2138-AD73-6F8A8E8D7A44}"/>
                      </a:ext>
                    </a:extLst>
                  </p:cNvPr>
                  <p:cNvSpPr>
                    <a:spLocks/>
                  </p:cNvSpPr>
                  <p:nvPr/>
                </p:nvSpPr>
                <p:spPr bwMode="auto">
                  <a:xfrm>
                    <a:off x="3884613" y="3306763"/>
                    <a:ext cx="334963" cy="141288"/>
                  </a:xfrm>
                  <a:custGeom>
                    <a:avLst/>
                    <a:gdLst>
                      <a:gd name="T0" fmla="*/ 0 w 211"/>
                      <a:gd name="T1" fmla="*/ 41 h 89"/>
                      <a:gd name="T2" fmla="*/ 10 w 211"/>
                      <a:gd name="T3" fmla="*/ 41 h 89"/>
                      <a:gd name="T4" fmla="*/ 10 w 211"/>
                      <a:gd name="T5" fmla="*/ 15 h 89"/>
                      <a:gd name="T6" fmla="*/ 211 w 211"/>
                      <a:gd name="T7" fmla="*/ 89 h 89"/>
                      <a:gd name="T8" fmla="*/ 0 w 211"/>
                      <a:gd name="T9" fmla="*/ 0 h 89"/>
                      <a:gd name="T10" fmla="*/ 0 w 211"/>
                      <a:gd name="T11" fmla="*/ 41 h 89"/>
                    </a:gdLst>
                    <a:ahLst/>
                    <a:cxnLst>
                      <a:cxn ang="0">
                        <a:pos x="T0" y="T1"/>
                      </a:cxn>
                      <a:cxn ang="0">
                        <a:pos x="T2" y="T3"/>
                      </a:cxn>
                      <a:cxn ang="0">
                        <a:pos x="T4" y="T5"/>
                      </a:cxn>
                      <a:cxn ang="0">
                        <a:pos x="T6" y="T7"/>
                      </a:cxn>
                      <a:cxn ang="0">
                        <a:pos x="T8" y="T9"/>
                      </a:cxn>
                      <a:cxn ang="0">
                        <a:pos x="T10" y="T11"/>
                      </a:cxn>
                    </a:cxnLst>
                    <a:rect l="0" t="0" r="r" b="b"/>
                    <a:pathLst>
                      <a:path w="211" h="89">
                        <a:moveTo>
                          <a:pt x="0" y="41"/>
                        </a:moveTo>
                        <a:lnTo>
                          <a:pt x="10" y="41"/>
                        </a:lnTo>
                        <a:lnTo>
                          <a:pt x="10" y="15"/>
                        </a:lnTo>
                        <a:lnTo>
                          <a:pt x="211" y="89"/>
                        </a:lnTo>
                        <a:lnTo>
                          <a:pt x="0" y="0"/>
                        </a:lnTo>
                        <a:lnTo>
                          <a:pt x="0" y="41"/>
                        </a:lnTo>
                        <a:close/>
                      </a:path>
                    </a:pathLst>
                  </a:custGeom>
                  <a:solidFill>
                    <a:srgbClr val="E24096">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nvGrpSpPr>
                <p:cNvPr id="123" name="Group 122">
                  <a:extLst>
                    <a:ext uri="{FF2B5EF4-FFF2-40B4-BE49-F238E27FC236}">
                      <a16:creationId xmlns:a16="http://schemas.microsoft.com/office/drawing/2014/main" id="{D7323183-6B4C-5E10-D907-8099B31633DD}"/>
                    </a:ext>
                  </a:extLst>
                </p:cNvPr>
                <p:cNvGrpSpPr/>
                <p:nvPr/>
              </p:nvGrpSpPr>
              <p:grpSpPr>
                <a:xfrm>
                  <a:off x="1992313" y="1851025"/>
                  <a:ext cx="1892300" cy="1689100"/>
                  <a:chOff x="1992313" y="1851025"/>
                  <a:chExt cx="1892300" cy="1689100"/>
                </a:xfrm>
                <a:effectLst/>
              </p:grpSpPr>
              <p:sp>
                <p:nvSpPr>
                  <p:cNvPr id="124" name="Freeform 30">
                    <a:extLst>
                      <a:ext uri="{FF2B5EF4-FFF2-40B4-BE49-F238E27FC236}">
                        <a16:creationId xmlns:a16="http://schemas.microsoft.com/office/drawing/2014/main" id="{DDFC06D1-2979-D75C-86C7-884412486480}"/>
                      </a:ext>
                    </a:extLst>
                  </p:cNvPr>
                  <p:cNvSpPr>
                    <a:spLocks noEditPoints="1"/>
                  </p:cNvSpPr>
                  <p:nvPr/>
                </p:nvSpPr>
                <p:spPr bwMode="auto">
                  <a:xfrm>
                    <a:off x="1992313" y="1851025"/>
                    <a:ext cx="1892300" cy="1689100"/>
                  </a:xfrm>
                  <a:custGeom>
                    <a:avLst/>
                    <a:gdLst>
                      <a:gd name="T0" fmla="*/ 358 w 497"/>
                      <a:gd name="T1" fmla="*/ 394 h 442"/>
                      <a:gd name="T2" fmla="*/ 442 w 497"/>
                      <a:gd name="T3" fmla="*/ 221 h 442"/>
                      <a:gd name="T4" fmla="*/ 221 w 497"/>
                      <a:gd name="T5" fmla="*/ 0 h 442"/>
                      <a:gd name="T6" fmla="*/ 0 w 497"/>
                      <a:gd name="T7" fmla="*/ 221 h 442"/>
                      <a:gd name="T8" fmla="*/ 221 w 497"/>
                      <a:gd name="T9" fmla="*/ 442 h 442"/>
                      <a:gd name="T10" fmla="*/ 497 w 497"/>
                      <a:gd name="T11" fmla="*/ 442 h 442"/>
                      <a:gd name="T12" fmla="*/ 497 w 497"/>
                      <a:gd name="T13" fmla="*/ 394 h 442"/>
                      <a:gd name="T14" fmla="*/ 358 w 497"/>
                      <a:gd name="T15" fmla="*/ 394 h 442"/>
                      <a:gd name="T16" fmla="*/ 221 w 497"/>
                      <a:gd name="T17" fmla="*/ 394 h 442"/>
                      <a:gd name="T18" fmla="*/ 48 w 497"/>
                      <a:gd name="T19" fmla="*/ 221 h 442"/>
                      <a:gd name="T20" fmla="*/ 221 w 497"/>
                      <a:gd name="T21" fmla="*/ 48 h 442"/>
                      <a:gd name="T22" fmla="*/ 395 w 497"/>
                      <a:gd name="T23" fmla="*/ 221 h 442"/>
                      <a:gd name="T24" fmla="*/ 221 w 497"/>
                      <a:gd name="T25" fmla="*/ 39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7" h="442">
                        <a:moveTo>
                          <a:pt x="358" y="394"/>
                        </a:moveTo>
                        <a:cubicBezTo>
                          <a:pt x="410" y="354"/>
                          <a:pt x="442" y="291"/>
                          <a:pt x="442" y="221"/>
                        </a:cubicBezTo>
                        <a:cubicBezTo>
                          <a:pt x="442" y="99"/>
                          <a:pt x="343" y="0"/>
                          <a:pt x="221" y="0"/>
                        </a:cubicBezTo>
                        <a:cubicBezTo>
                          <a:pt x="99" y="0"/>
                          <a:pt x="0" y="99"/>
                          <a:pt x="0" y="221"/>
                        </a:cubicBezTo>
                        <a:cubicBezTo>
                          <a:pt x="0" y="343"/>
                          <a:pt x="99" y="442"/>
                          <a:pt x="221" y="442"/>
                        </a:cubicBezTo>
                        <a:cubicBezTo>
                          <a:pt x="497" y="442"/>
                          <a:pt x="497" y="442"/>
                          <a:pt x="497" y="442"/>
                        </a:cubicBezTo>
                        <a:cubicBezTo>
                          <a:pt x="497" y="394"/>
                          <a:pt x="497" y="394"/>
                          <a:pt x="497" y="394"/>
                        </a:cubicBezTo>
                        <a:lnTo>
                          <a:pt x="358" y="394"/>
                        </a:lnTo>
                        <a:close/>
                        <a:moveTo>
                          <a:pt x="221" y="394"/>
                        </a:moveTo>
                        <a:cubicBezTo>
                          <a:pt x="126" y="394"/>
                          <a:pt x="48" y="317"/>
                          <a:pt x="48" y="221"/>
                        </a:cubicBezTo>
                        <a:cubicBezTo>
                          <a:pt x="48" y="125"/>
                          <a:pt x="126" y="48"/>
                          <a:pt x="221" y="48"/>
                        </a:cubicBezTo>
                        <a:cubicBezTo>
                          <a:pt x="317" y="48"/>
                          <a:pt x="395" y="125"/>
                          <a:pt x="395" y="221"/>
                        </a:cubicBezTo>
                        <a:cubicBezTo>
                          <a:pt x="395" y="317"/>
                          <a:pt x="317" y="394"/>
                          <a:pt x="221" y="394"/>
                        </a:cubicBezTo>
                        <a:close/>
                      </a:path>
                    </a:pathLst>
                  </a:custGeom>
                  <a:solidFill>
                    <a:srgbClr val="50A3A7"/>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27" name="Freeform 33">
                    <a:extLst>
                      <a:ext uri="{FF2B5EF4-FFF2-40B4-BE49-F238E27FC236}">
                        <a16:creationId xmlns:a16="http://schemas.microsoft.com/office/drawing/2014/main" id="{D5E8A9DB-4775-455C-B03B-30C546E71239}"/>
                      </a:ext>
                    </a:extLst>
                  </p:cNvPr>
                  <p:cNvSpPr>
                    <a:spLocks/>
                  </p:cNvSpPr>
                  <p:nvPr/>
                </p:nvSpPr>
                <p:spPr bwMode="auto">
                  <a:xfrm>
                    <a:off x="2833688" y="3130550"/>
                    <a:ext cx="723900" cy="225425"/>
                  </a:xfrm>
                  <a:custGeom>
                    <a:avLst/>
                    <a:gdLst>
                      <a:gd name="T0" fmla="*/ 0 w 190"/>
                      <a:gd name="T1" fmla="*/ 59 h 59"/>
                      <a:gd name="T2" fmla="*/ 137 w 190"/>
                      <a:gd name="T3" fmla="*/ 59 h 59"/>
                      <a:gd name="T4" fmla="*/ 190 w 190"/>
                      <a:gd name="T5" fmla="*/ 0 h 59"/>
                      <a:gd name="T6" fmla="*/ 131 w 190"/>
                      <a:gd name="T7" fmla="*/ 0 h 59"/>
                      <a:gd name="T8" fmla="*/ 0 w 190"/>
                      <a:gd name="T9" fmla="*/ 59 h 59"/>
                    </a:gdLst>
                    <a:ahLst/>
                    <a:cxnLst>
                      <a:cxn ang="0">
                        <a:pos x="T0" y="T1"/>
                      </a:cxn>
                      <a:cxn ang="0">
                        <a:pos x="T2" y="T3"/>
                      </a:cxn>
                      <a:cxn ang="0">
                        <a:pos x="T4" y="T5"/>
                      </a:cxn>
                      <a:cxn ang="0">
                        <a:pos x="T6" y="T7"/>
                      </a:cxn>
                      <a:cxn ang="0">
                        <a:pos x="T8" y="T9"/>
                      </a:cxn>
                    </a:cxnLst>
                    <a:rect l="0" t="0" r="r" b="b"/>
                    <a:pathLst>
                      <a:path w="190" h="59">
                        <a:moveTo>
                          <a:pt x="0" y="59"/>
                        </a:moveTo>
                        <a:cubicBezTo>
                          <a:pt x="137" y="59"/>
                          <a:pt x="137" y="59"/>
                          <a:pt x="137" y="59"/>
                        </a:cubicBezTo>
                        <a:cubicBezTo>
                          <a:pt x="158" y="43"/>
                          <a:pt x="176" y="23"/>
                          <a:pt x="190" y="0"/>
                        </a:cubicBezTo>
                        <a:cubicBezTo>
                          <a:pt x="131" y="0"/>
                          <a:pt x="131" y="0"/>
                          <a:pt x="131" y="0"/>
                        </a:cubicBezTo>
                        <a:cubicBezTo>
                          <a:pt x="99" y="36"/>
                          <a:pt x="52" y="59"/>
                          <a:pt x="0" y="59"/>
                        </a:cubicBezTo>
                        <a:close/>
                      </a:path>
                    </a:pathLst>
                  </a:custGeom>
                  <a:gradFill>
                    <a:gsLst>
                      <a:gs pos="62000">
                        <a:srgbClr val="E24096">
                          <a:alpha val="0"/>
                        </a:srgbClr>
                      </a:gs>
                      <a:gs pos="100000">
                        <a:srgbClr val="000000">
                          <a:alpha val="40000"/>
                        </a:srgbClr>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grpSp>
        <p:grpSp>
          <p:nvGrpSpPr>
            <p:cNvPr id="132" name="Group 131">
              <a:extLst>
                <a:ext uri="{FF2B5EF4-FFF2-40B4-BE49-F238E27FC236}">
                  <a16:creationId xmlns:a16="http://schemas.microsoft.com/office/drawing/2014/main" id="{B259B44F-4D97-99FB-FACD-8243CB39B6E0}"/>
                </a:ext>
              </a:extLst>
            </p:cNvPr>
            <p:cNvGrpSpPr/>
            <p:nvPr/>
          </p:nvGrpSpPr>
          <p:grpSpPr>
            <a:xfrm flipH="1">
              <a:off x="9250196" y="4517533"/>
              <a:ext cx="157163" cy="850900"/>
              <a:chOff x="2768600" y="3811588"/>
              <a:chExt cx="157163" cy="850900"/>
            </a:xfrm>
          </p:grpSpPr>
          <p:sp>
            <p:nvSpPr>
              <p:cNvPr id="133" name="Line 40">
                <a:extLst>
                  <a:ext uri="{FF2B5EF4-FFF2-40B4-BE49-F238E27FC236}">
                    <a16:creationId xmlns:a16="http://schemas.microsoft.com/office/drawing/2014/main" id="{0303C512-BEDA-40DE-B7C0-E39F70AEE010}"/>
                  </a:ext>
                </a:extLst>
              </p:cNvPr>
              <p:cNvSpPr>
                <a:spLocks noChangeShapeType="1"/>
              </p:cNvSpPr>
              <p:nvPr/>
            </p:nvSpPr>
            <p:spPr bwMode="auto">
              <a:xfrm>
                <a:off x="2849563" y="3890963"/>
                <a:ext cx="0" cy="771525"/>
              </a:xfrm>
              <a:prstGeom prst="line">
                <a:avLst/>
              </a:prstGeom>
              <a:noFill/>
              <a:ln w="30163" cap="rnd">
                <a:solidFill>
                  <a:srgbClr val="E7E6E6">
                    <a:lumMod val="75000"/>
                  </a:srgb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34" name="Oval 133">
                <a:extLst>
                  <a:ext uri="{FF2B5EF4-FFF2-40B4-BE49-F238E27FC236}">
                    <a16:creationId xmlns:a16="http://schemas.microsoft.com/office/drawing/2014/main" id="{CB5B4AB4-551F-98C3-2B38-03C2F173D329}"/>
                  </a:ext>
                </a:extLst>
              </p:cNvPr>
              <p:cNvSpPr>
                <a:spLocks noChangeArrowheads="1"/>
              </p:cNvSpPr>
              <p:nvPr/>
            </p:nvSpPr>
            <p:spPr bwMode="auto">
              <a:xfrm>
                <a:off x="2768600" y="3811588"/>
                <a:ext cx="157163" cy="155575"/>
              </a:xfrm>
              <a:prstGeom prst="ellipse">
                <a:avLst/>
              </a:prstGeom>
              <a:solidFill>
                <a:srgbClr val="E7E6E6">
                  <a:lumMod val="75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sp>
          <p:nvSpPr>
            <p:cNvPr id="144" name="Rectangle 143">
              <a:extLst>
                <a:ext uri="{FF2B5EF4-FFF2-40B4-BE49-F238E27FC236}">
                  <a16:creationId xmlns:a16="http://schemas.microsoft.com/office/drawing/2014/main" id="{C5DC9FA1-90BD-C702-2AF9-907EFB26D8AB}"/>
                </a:ext>
              </a:extLst>
            </p:cNvPr>
            <p:cNvSpPr>
              <a:spLocks noChangeArrowheads="1"/>
            </p:cNvSpPr>
            <p:nvPr/>
          </p:nvSpPr>
          <p:spPr bwMode="auto">
            <a:xfrm flipH="1">
              <a:off x="8900796" y="2996947"/>
              <a:ext cx="7918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ru-UA" altLang="ru-UA" sz="5400" b="1" kern="0" dirty="0">
                  <a:solidFill>
                    <a:srgbClr val="168489"/>
                  </a:solidFill>
                  <a:latin typeface="Open Sans" panose="020B0606030504020204" pitchFamily="34" charset="0"/>
                </a:rPr>
                <a:t>01</a:t>
              </a:r>
              <a:endParaRPr lang="ru-UA" altLang="ru-UA" kern="0" dirty="0">
                <a:solidFill>
                  <a:srgbClr val="168489"/>
                </a:solidFill>
              </a:endParaRPr>
            </a:p>
          </p:txBody>
        </p:sp>
        <p:sp>
          <p:nvSpPr>
            <p:cNvPr id="150" name="TextBox 149">
              <a:extLst>
                <a:ext uri="{FF2B5EF4-FFF2-40B4-BE49-F238E27FC236}">
                  <a16:creationId xmlns:a16="http://schemas.microsoft.com/office/drawing/2014/main" id="{3E18EEE2-862F-9499-DA91-F81AD99295A4}"/>
                </a:ext>
              </a:extLst>
            </p:cNvPr>
            <p:cNvSpPr txBox="1"/>
            <p:nvPr/>
          </p:nvSpPr>
          <p:spPr>
            <a:xfrm>
              <a:off x="8509340" y="5663759"/>
              <a:ext cx="1481712" cy="600164"/>
            </a:xfrm>
            <a:prstGeom prst="rect">
              <a:avLst/>
            </a:prstGeom>
            <a:noFill/>
          </p:spPr>
          <p:txBody>
            <a:bodyPr wrap="square">
              <a:spAutoFit/>
            </a:bodyPr>
            <a:lstStyle/>
            <a:p>
              <a:pPr algn="ctr">
                <a:lnSpc>
                  <a:spcPct val="150000"/>
                </a:lnSpc>
                <a:spcAft>
                  <a:spcPts val="800"/>
                </a:spcAft>
                <a:buSzPct val="150000"/>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التحضير المتقن</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sp>
        <p:nvSpPr>
          <p:cNvPr id="18" name="TextBox 7">
            <a:extLst>
              <a:ext uri="{FF2B5EF4-FFF2-40B4-BE49-F238E27FC236}">
                <a16:creationId xmlns:a16="http://schemas.microsoft.com/office/drawing/2014/main" id="{43ABAAD3-8C63-7C51-FCDF-9A7D75B5491F}"/>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أقدّم عرضاً تقديمياً مميزاً؟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40412669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4FCBD0-8288-B1F0-59AE-1294EA83D735}"/>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A1956182-A32C-F8E2-9558-1723FFDDB282}"/>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أقدّم عرضاً تقديمياً مميزاً؟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8" name="Group 13">
            <a:extLst>
              <a:ext uri="{FF2B5EF4-FFF2-40B4-BE49-F238E27FC236}">
                <a16:creationId xmlns:a16="http://schemas.microsoft.com/office/drawing/2014/main" id="{6F71A278-F69F-5906-AD8C-408D997EA979}"/>
              </a:ext>
            </a:extLst>
          </p:cNvPr>
          <p:cNvGrpSpPr/>
          <p:nvPr/>
        </p:nvGrpSpPr>
        <p:grpSpPr>
          <a:xfrm>
            <a:off x="7975601" y="870412"/>
            <a:ext cx="4216401" cy="3706953"/>
            <a:chOff x="7956383" y="2556970"/>
            <a:chExt cx="4216401" cy="3706953"/>
          </a:xfrm>
        </p:grpSpPr>
        <p:grpSp>
          <p:nvGrpSpPr>
            <p:cNvPr id="19" name="Ring_01">
              <a:extLst>
                <a:ext uri="{FF2B5EF4-FFF2-40B4-BE49-F238E27FC236}">
                  <a16:creationId xmlns:a16="http://schemas.microsoft.com/office/drawing/2014/main" id="{F99210E8-9A0F-BDE1-7895-27348DA5BE27}"/>
                </a:ext>
              </a:extLst>
            </p:cNvPr>
            <p:cNvGrpSpPr/>
            <p:nvPr/>
          </p:nvGrpSpPr>
          <p:grpSpPr>
            <a:xfrm flipH="1">
              <a:off x="7956383" y="2556970"/>
              <a:ext cx="4216401" cy="1743076"/>
              <a:chOff x="3175" y="1851025"/>
              <a:chExt cx="4216401" cy="1743076"/>
            </a:xfrm>
          </p:grpSpPr>
          <p:sp>
            <p:nvSpPr>
              <p:cNvPr id="25" name="Freeform 36">
                <a:extLst>
                  <a:ext uri="{FF2B5EF4-FFF2-40B4-BE49-F238E27FC236}">
                    <a16:creationId xmlns:a16="http://schemas.microsoft.com/office/drawing/2014/main" id="{7C7A71D6-F882-36BD-C423-3BED3DF6D0A3}"/>
                  </a:ext>
                </a:extLst>
              </p:cNvPr>
              <p:cNvSpPr>
                <a:spLocks/>
              </p:cNvSpPr>
              <p:nvPr/>
            </p:nvSpPr>
            <p:spPr bwMode="auto">
              <a:xfrm>
                <a:off x="3175" y="3355975"/>
                <a:ext cx="2808288" cy="184150"/>
              </a:xfrm>
              <a:custGeom>
                <a:avLst/>
                <a:gdLst>
                  <a:gd name="T0" fmla="*/ 606 w 737"/>
                  <a:gd name="T1" fmla="*/ 0 h 48"/>
                  <a:gd name="T2" fmla="*/ 0 w 737"/>
                  <a:gd name="T3" fmla="*/ 0 h 48"/>
                  <a:gd name="T4" fmla="*/ 0 w 737"/>
                  <a:gd name="T5" fmla="*/ 48 h 48"/>
                  <a:gd name="T6" fmla="*/ 737 w 737"/>
                  <a:gd name="T7" fmla="*/ 48 h 48"/>
                  <a:gd name="T8" fmla="*/ 737 w 737"/>
                  <a:gd name="T9" fmla="*/ 48 h 48"/>
                  <a:gd name="T10" fmla="*/ 606 w 737"/>
                  <a:gd name="T11" fmla="*/ 0 h 48"/>
                </a:gdLst>
                <a:ahLst/>
                <a:cxnLst>
                  <a:cxn ang="0">
                    <a:pos x="T0" y="T1"/>
                  </a:cxn>
                  <a:cxn ang="0">
                    <a:pos x="T2" y="T3"/>
                  </a:cxn>
                  <a:cxn ang="0">
                    <a:pos x="T4" y="T5"/>
                  </a:cxn>
                  <a:cxn ang="0">
                    <a:pos x="T6" y="T7"/>
                  </a:cxn>
                  <a:cxn ang="0">
                    <a:pos x="T8" y="T9"/>
                  </a:cxn>
                  <a:cxn ang="0">
                    <a:pos x="T10" y="T11"/>
                  </a:cxn>
                </a:cxnLst>
                <a:rect l="0" t="0" r="r" b="b"/>
                <a:pathLst>
                  <a:path w="737" h="48">
                    <a:moveTo>
                      <a:pt x="606" y="0"/>
                    </a:moveTo>
                    <a:cubicBezTo>
                      <a:pt x="0" y="0"/>
                      <a:pt x="0" y="0"/>
                      <a:pt x="0" y="0"/>
                    </a:cubicBezTo>
                    <a:cubicBezTo>
                      <a:pt x="0" y="48"/>
                      <a:pt x="0" y="48"/>
                      <a:pt x="0" y="48"/>
                    </a:cubicBezTo>
                    <a:cubicBezTo>
                      <a:pt x="737" y="48"/>
                      <a:pt x="737" y="48"/>
                      <a:pt x="737" y="48"/>
                    </a:cubicBezTo>
                    <a:cubicBezTo>
                      <a:pt x="737" y="48"/>
                      <a:pt x="737" y="48"/>
                      <a:pt x="737" y="48"/>
                    </a:cubicBezTo>
                    <a:cubicBezTo>
                      <a:pt x="688" y="47"/>
                      <a:pt x="642" y="29"/>
                      <a:pt x="606" y="0"/>
                    </a:cubicBezTo>
                    <a:close/>
                  </a:path>
                </a:pathLst>
              </a:custGeom>
              <a:solidFill>
                <a:srgbClr val="50A3A7"/>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nvGrpSpPr>
              <p:cNvPr id="27" name="Group 120">
                <a:extLst>
                  <a:ext uri="{FF2B5EF4-FFF2-40B4-BE49-F238E27FC236}">
                    <a16:creationId xmlns:a16="http://schemas.microsoft.com/office/drawing/2014/main" id="{3A51DFC2-3798-DE37-2A46-7A271B320929}"/>
                  </a:ext>
                </a:extLst>
              </p:cNvPr>
              <p:cNvGrpSpPr/>
              <p:nvPr/>
            </p:nvGrpSpPr>
            <p:grpSpPr>
              <a:xfrm>
                <a:off x="1992313" y="1851025"/>
                <a:ext cx="2227263" cy="1743076"/>
                <a:chOff x="1992313" y="1851025"/>
                <a:chExt cx="2227263" cy="1743076"/>
              </a:xfrm>
              <a:effectLst>
                <a:outerShdw blurRad="139700" dist="38100" dir="2700000" algn="tl" rotWithShape="0">
                  <a:prstClr val="black">
                    <a:alpha val="35000"/>
                  </a:prstClr>
                </a:outerShdw>
              </a:effectLst>
            </p:grpSpPr>
            <p:grpSp>
              <p:nvGrpSpPr>
                <p:cNvPr id="28" name="Group 121">
                  <a:extLst>
                    <a:ext uri="{FF2B5EF4-FFF2-40B4-BE49-F238E27FC236}">
                      <a16:creationId xmlns:a16="http://schemas.microsoft.com/office/drawing/2014/main" id="{7198FBF9-2574-097A-A341-1C910192B607}"/>
                    </a:ext>
                  </a:extLst>
                </p:cNvPr>
                <p:cNvGrpSpPr/>
                <p:nvPr/>
              </p:nvGrpSpPr>
              <p:grpSpPr>
                <a:xfrm>
                  <a:off x="3884613" y="3306763"/>
                  <a:ext cx="334963" cy="287338"/>
                  <a:chOff x="3884613" y="3306763"/>
                  <a:chExt cx="334963" cy="287338"/>
                </a:xfrm>
              </p:grpSpPr>
              <p:sp>
                <p:nvSpPr>
                  <p:cNvPr id="32" name="Freeform 34">
                    <a:extLst>
                      <a:ext uri="{FF2B5EF4-FFF2-40B4-BE49-F238E27FC236}">
                        <a16:creationId xmlns:a16="http://schemas.microsoft.com/office/drawing/2014/main" id="{2FB28270-CC86-DB35-D013-E518D88FFC05}"/>
                      </a:ext>
                    </a:extLst>
                  </p:cNvPr>
                  <p:cNvSpPr>
                    <a:spLocks/>
                  </p:cNvSpPr>
                  <p:nvPr/>
                </p:nvSpPr>
                <p:spPr bwMode="auto">
                  <a:xfrm>
                    <a:off x="3884613" y="3306763"/>
                    <a:ext cx="334963" cy="287338"/>
                  </a:xfrm>
                  <a:custGeom>
                    <a:avLst/>
                    <a:gdLst>
                      <a:gd name="T0" fmla="*/ 0 w 211"/>
                      <a:gd name="T1" fmla="*/ 0 h 181"/>
                      <a:gd name="T2" fmla="*/ 211 w 211"/>
                      <a:gd name="T3" fmla="*/ 89 h 181"/>
                      <a:gd name="T4" fmla="*/ 0 w 211"/>
                      <a:gd name="T5" fmla="*/ 181 h 181"/>
                      <a:gd name="T6" fmla="*/ 0 w 211"/>
                      <a:gd name="T7" fmla="*/ 0 h 181"/>
                    </a:gdLst>
                    <a:ahLst/>
                    <a:cxnLst>
                      <a:cxn ang="0">
                        <a:pos x="T0" y="T1"/>
                      </a:cxn>
                      <a:cxn ang="0">
                        <a:pos x="T2" y="T3"/>
                      </a:cxn>
                      <a:cxn ang="0">
                        <a:pos x="T4" y="T5"/>
                      </a:cxn>
                      <a:cxn ang="0">
                        <a:pos x="T6" y="T7"/>
                      </a:cxn>
                    </a:cxnLst>
                    <a:rect l="0" t="0" r="r" b="b"/>
                    <a:pathLst>
                      <a:path w="211" h="181">
                        <a:moveTo>
                          <a:pt x="0" y="0"/>
                        </a:moveTo>
                        <a:lnTo>
                          <a:pt x="211" y="89"/>
                        </a:lnTo>
                        <a:lnTo>
                          <a:pt x="0" y="181"/>
                        </a:lnTo>
                        <a:lnTo>
                          <a:pt x="0" y="0"/>
                        </a:lnTo>
                        <a:close/>
                      </a:path>
                    </a:pathLst>
                  </a:custGeom>
                  <a:solidFill>
                    <a:srgbClr val="50A3A7"/>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33" name="Freeform 35">
                    <a:extLst>
                      <a:ext uri="{FF2B5EF4-FFF2-40B4-BE49-F238E27FC236}">
                        <a16:creationId xmlns:a16="http://schemas.microsoft.com/office/drawing/2014/main" id="{320348B7-485F-5610-5463-8A9E7126C1A2}"/>
                      </a:ext>
                    </a:extLst>
                  </p:cNvPr>
                  <p:cNvSpPr>
                    <a:spLocks/>
                  </p:cNvSpPr>
                  <p:nvPr/>
                </p:nvSpPr>
                <p:spPr bwMode="auto">
                  <a:xfrm>
                    <a:off x="3884613" y="3306763"/>
                    <a:ext cx="334963" cy="141288"/>
                  </a:xfrm>
                  <a:custGeom>
                    <a:avLst/>
                    <a:gdLst>
                      <a:gd name="T0" fmla="*/ 0 w 211"/>
                      <a:gd name="T1" fmla="*/ 41 h 89"/>
                      <a:gd name="T2" fmla="*/ 10 w 211"/>
                      <a:gd name="T3" fmla="*/ 41 h 89"/>
                      <a:gd name="T4" fmla="*/ 10 w 211"/>
                      <a:gd name="T5" fmla="*/ 15 h 89"/>
                      <a:gd name="T6" fmla="*/ 211 w 211"/>
                      <a:gd name="T7" fmla="*/ 89 h 89"/>
                      <a:gd name="T8" fmla="*/ 0 w 211"/>
                      <a:gd name="T9" fmla="*/ 0 h 89"/>
                      <a:gd name="T10" fmla="*/ 0 w 211"/>
                      <a:gd name="T11" fmla="*/ 41 h 89"/>
                    </a:gdLst>
                    <a:ahLst/>
                    <a:cxnLst>
                      <a:cxn ang="0">
                        <a:pos x="T0" y="T1"/>
                      </a:cxn>
                      <a:cxn ang="0">
                        <a:pos x="T2" y="T3"/>
                      </a:cxn>
                      <a:cxn ang="0">
                        <a:pos x="T4" y="T5"/>
                      </a:cxn>
                      <a:cxn ang="0">
                        <a:pos x="T6" y="T7"/>
                      </a:cxn>
                      <a:cxn ang="0">
                        <a:pos x="T8" y="T9"/>
                      </a:cxn>
                      <a:cxn ang="0">
                        <a:pos x="T10" y="T11"/>
                      </a:cxn>
                    </a:cxnLst>
                    <a:rect l="0" t="0" r="r" b="b"/>
                    <a:pathLst>
                      <a:path w="211" h="89">
                        <a:moveTo>
                          <a:pt x="0" y="41"/>
                        </a:moveTo>
                        <a:lnTo>
                          <a:pt x="10" y="41"/>
                        </a:lnTo>
                        <a:lnTo>
                          <a:pt x="10" y="15"/>
                        </a:lnTo>
                        <a:lnTo>
                          <a:pt x="211" y="89"/>
                        </a:lnTo>
                        <a:lnTo>
                          <a:pt x="0" y="0"/>
                        </a:lnTo>
                        <a:lnTo>
                          <a:pt x="0" y="41"/>
                        </a:lnTo>
                        <a:close/>
                      </a:path>
                    </a:pathLst>
                  </a:custGeom>
                  <a:solidFill>
                    <a:srgbClr val="E24096">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nvGrpSpPr>
                <p:cNvPr id="29" name="Group 122">
                  <a:extLst>
                    <a:ext uri="{FF2B5EF4-FFF2-40B4-BE49-F238E27FC236}">
                      <a16:creationId xmlns:a16="http://schemas.microsoft.com/office/drawing/2014/main" id="{78D9C18A-8BAA-3693-20B0-C030BD87F5FE}"/>
                    </a:ext>
                  </a:extLst>
                </p:cNvPr>
                <p:cNvGrpSpPr/>
                <p:nvPr/>
              </p:nvGrpSpPr>
              <p:grpSpPr>
                <a:xfrm>
                  <a:off x="1992313" y="1851025"/>
                  <a:ext cx="1892300" cy="1689100"/>
                  <a:chOff x="1992313" y="1851025"/>
                  <a:chExt cx="1892300" cy="1689100"/>
                </a:xfrm>
                <a:effectLst/>
              </p:grpSpPr>
              <p:sp>
                <p:nvSpPr>
                  <p:cNvPr id="30" name="Freeform 30">
                    <a:extLst>
                      <a:ext uri="{FF2B5EF4-FFF2-40B4-BE49-F238E27FC236}">
                        <a16:creationId xmlns:a16="http://schemas.microsoft.com/office/drawing/2014/main" id="{AC789A83-9E76-B3B3-526D-C4CF22DA39F3}"/>
                      </a:ext>
                    </a:extLst>
                  </p:cNvPr>
                  <p:cNvSpPr>
                    <a:spLocks noEditPoints="1"/>
                  </p:cNvSpPr>
                  <p:nvPr/>
                </p:nvSpPr>
                <p:spPr bwMode="auto">
                  <a:xfrm>
                    <a:off x="1992313" y="1851025"/>
                    <a:ext cx="1892300" cy="1689100"/>
                  </a:xfrm>
                  <a:custGeom>
                    <a:avLst/>
                    <a:gdLst>
                      <a:gd name="T0" fmla="*/ 358 w 497"/>
                      <a:gd name="T1" fmla="*/ 394 h 442"/>
                      <a:gd name="T2" fmla="*/ 442 w 497"/>
                      <a:gd name="T3" fmla="*/ 221 h 442"/>
                      <a:gd name="T4" fmla="*/ 221 w 497"/>
                      <a:gd name="T5" fmla="*/ 0 h 442"/>
                      <a:gd name="T6" fmla="*/ 0 w 497"/>
                      <a:gd name="T7" fmla="*/ 221 h 442"/>
                      <a:gd name="T8" fmla="*/ 221 w 497"/>
                      <a:gd name="T9" fmla="*/ 442 h 442"/>
                      <a:gd name="T10" fmla="*/ 497 w 497"/>
                      <a:gd name="T11" fmla="*/ 442 h 442"/>
                      <a:gd name="T12" fmla="*/ 497 w 497"/>
                      <a:gd name="T13" fmla="*/ 394 h 442"/>
                      <a:gd name="T14" fmla="*/ 358 w 497"/>
                      <a:gd name="T15" fmla="*/ 394 h 442"/>
                      <a:gd name="T16" fmla="*/ 221 w 497"/>
                      <a:gd name="T17" fmla="*/ 394 h 442"/>
                      <a:gd name="T18" fmla="*/ 48 w 497"/>
                      <a:gd name="T19" fmla="*/ 221 h 442"/>
                      <a:gd name="T20" fmla="*/ 221 w 497"/>
                      <a:gd name="T21" fmla="*/ 48 h 442"/>
                      <a:gd name="T22" fmla="*/ 395 w 497"/>
                      <a:gd name="T23" fmla="*/ 221 h 442"/>
                      <a:gd name="T24" fmla="*/ 221 w 497"/>
                      <a:gd name="T25" fmla="*/ 39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7" h="442">
                        <a:moveTo>
                          <a:pt x="358" y="394"/>
                        </a:moveTo>
                        <a:cubicBezTo>
                          <a:pt x="410" y="354"/>
                          <a:pt x="442" y="291"/>
                          <a:pt x="442" y="221"/>
                        </a:cubicBezTo>
                        <a:cubicBezTo>
                          <a:pt x="442" y="99"/>
                          <a:pt x="343" y="0"/>
                          <a:pt x="221" y="0"/>
                        </a:cubicBezTo>
                        <a:cubicBezTo>
                          <a:pt x="99" y="0"/>
                          <a:pt x="0" y="99"/>
                          <a:pt x="0" y="221"/>
                        </a:cubicBezTo>
                        <a:cubicBezTo>
                          <a:pt x="0" y="343"/>
                          <a:pt x="99" y="442"/>
                          <a:pt x="221" y="442"/>
                        </a:cubicBezTo>
                        <a:cubicBezTo>
                          <a:pt x="497" y="442"/>
                          <a:pt x="497" y="442"/>
                          <a:pt x="497" y="442"/>
                        </a:cubicBezTo>
                        <a:cubicBezTo>
                          <a:pt x="497" y="394"/>
                          <a:pt x="497" y="394"/>
                          <a:pt x="497" y="394"/>
                        </a:cubicBezTo>
                        <a:lnTo>
                          <a:pt x="358" y="394"/>
                        </a:lnTo>
                        <a:close/>
                        <a:moveTo>
                          <a:pt x="221" y="394"/>
                        </a:moveTo>
                        <a:cubicBezTo>
                          <a:pt x="126" y="394"/>
                          <a:pt x="48" y="317"/>
                          <a:pt x="48" y="221"/>
                        </a:cubicBezTo>
                        <a:cubicBezTo>
                          <a:pt x="48" y="125"/>
                          <a:pt x="126" y="48"/>
                          <a:pt x="221" y="48"/>
                        </a:cubicBezTo>
                        <a:cubicBezTo>
                          <a:pt x="317" y="48"/>
                          <a:pt x="395" y="125"/>
                          <a:pt x="395" y="221"/>
                        </a:cubicBezTo>
                        <a:cubicBezTo>
                          <a:pt x="395" y="317"/>
                          <a:pt x="317" y="394"/>
                          <a:pt x="221" y="394"/>
                        </a:cubicBezTo>
                        <a:close/>
                      </a:path>
                    </a:pathLst>
                  </a:custGeom>
                  <a:solidFill>
                    <a:srgbClr val="50A3A7"/>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31" name="Freeform 33">
                    <a:extLst>
                      <a:ext uri="{FF2B5EF4-FFF2-40B4-BE49-F238E27FC236}">
                        <a16:creationId xmlns:a16="http://schemas.microsoft.com/office/drawing/2014/main" id="{5B44D5AF-1251-826D-3AC9-24FD399D3F4C}"/>
                      </a:ext>
                    </a:extLst>
                  </p:cNvPr>
                  <p:cNvSpPr>
                    <a:spLocks/>
                  </p:cNvSpPr>
                  <p:nvPr/>
                </p:nvSpPr>
                <p:spPr bwMode="auto">
                  <a:xfrm>
                    <a:off x="2833688" y="3130550"/>
                    <a:ext cx="723900" cy="225425"/>
                  </a:xfrm>
                  <a:custGeom>
                    <a:avLst/>
                    <a:gdLst>
                      <a:gd name="T0" fmla="*/ 0 w 190"/>
                      <a:gd name="T1" fmla="*/ 59 h 59"/>
                      <a:gd name="T2" fmla="*/ 137 w 190"/>
                      <a:gd name="T3" fmla="*/ 59 h 59"/>
                      <a:gd name="T4" fmla="*/ 190 w 190"/>
                      <a:gd name="T5" fmla="*/ 0 h 59"/>
                      <a:gd name="T6" fmla="*/ 131 w 190"/>
                      <a:gd name="T7" fmla="*/ 0 h 59"/>
                      <a:gd name="T8" fmla="*/ 0 w 190"/>
                      <a:gd name="T9" fmla="*/ 59 h 59"/>
                    </a:gdLst>
                    <a:ahLst/>
                    <a:cxnLst>
                      <a:cxn ang="0">
                        <a:pos x="T0" y="T1"/>
                      </a:cxn>
                      <a:cxn ang="0">
                        <a:pos x="T2" y="T3"/>
                      </a:cxn>
                      <a:cxn ang="0">
                        <a:pos x="T4" y="T5"/>
                      </a:cxn>
                      <a:cxn ang="0">
                        <a:pos x="T6" y="T7"/>
                      </a:cxn>
                      <a:cxn ang="0">
                        <a:pos x="T8" y="T9"/>
                      </a:cxn>
                    </a:cxnLst>
                    <a:rect l="0" t="0" r="r" b="b"/>
                    <a:pathLst>
                      <a:path w="190" h="59">
                        <a:moveTo>
                          <a:pt x="0" y="59"/>
                        </a:moveTo>
                        <a:cubicBezTo>
                          <a:pt x="137" y="59"/>
                          <a:pt x="137" y="59"/>
                          <a:pt x="137" y="59"/>
                        </a:cubicBezTo>
                        <a:cubicBezTo>
                          <a:pt x="158" y="43"/>
                          <a:pt x="176" y="23"/>
                          <a:pt x="190" y="0"/>
                        </a:cubicBezTo>
                        <a:cubicBezTo>
                          <a:pt x="131" y="0"/>
                          <a:pt x="131" y="0"/>
                          <a:pt x="131" y="0"/>
                        </a:cubicBezTo>
                        <a:cubicBezTo>
                          <a:pt x="99" y="36"/>
                          <a:pt x="52" y="59"/>
                          <a:pt x="0" y="59"/>
                        </a:cubicBezTo>
                        <a:close/>
                      </a:path>
                    </a:pathLst>
                  </a:custGeom>
                  <a:gradFill>
                    <a:gsLst>
                      <a:gs pos="62000">
                        <a:srgbClr val="E24096">
                          <a:alpha val="0"/>
                        </a:srgbClr>
                      </a:gs>
                      <a:gs pos="100000">
                        <a:srgbClr val="000000">
                          <a:alpha val="40000"/>
                        </a:srgbClr>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grpSp>
        <p:grpSp>
          <p:nvGrpSpPr>
            <p:cNvPr id="20" name="Group 131">
              <a:extLst>
                <a:ext uri="{FF2B5EF4-FFF2-40B4-BE49-F238E27FC236}">
                  <a16:creationId xmlns:a16="http://schemas.microsoft.com/office/drawing/2014/main" id="{B918D3BA-4C75-6ED6-0A24-D02DFBBD8934}"/>
                </a:ext>
              </a:extLst>
            </p:cNvPr>
            <p:cNvGrpSpPr/>
            <p:nvPr/>
          </p:nvGrpSpPr>
          <p:grpSpPr>
            <a:xfrm flipH="1">
              <a:off x="9250196" y="4517533"/>
              <a:ext cx="157163" cy="850900"/>
              <a:chOff x="2768600" y="3811588"/>
              <a:chExt cx="157163" cy="850900"/>
            </a:xfrm>
          </p:grpSpPr>
          <p:sp>
            <p:nvSpPr>
              <p:cNvPr id="23" name="Line 40">
                <a:extLst>
                  <a:ext uri="{FF2B5EF4-FFF2-40B4-BE49-F238E27FC236}">
                    <a16:creationId xmlns:a16="http://schemas.microsoft.com/office/drawing/2014/main" id="{FDD50E9F-5058-C308-D68E-236C9D3D0B90}"/>
                  </a:ext>
                </a:extLst>
              </p:cNvPr>
              <p:cNvSpPr>
                <a:spLocks noChangeShapeType="1"/>
              </p:cNvSpPr>
              <p:nvPr/>
            </p:nvSpPr>
            <p:spPr bwMode="auto">
              <a:xfrm>
                <a:off x="2849563" y="3890963"/>
                <a:ext cx="0" cy="771525"/>
              </a:xfrm>
              <a:prstGeom prst="line">
                <a:avLst/>
              </a:prstGeom>
              <a:noFill/>
              <a:ln w="30163" cap="rnd">
                <a:solidFill>
                  <a:srgbClr val="E7E6E6">
                    <a:lumMod val="75000"/>
                  </a:srgb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24" name="Oval 133">
                <a:extLst>
                  <a:ext uri="{FF2B5EF4-FFF2-40B4-BE49-F238E27FC236}">
                    <a16:creationId xmlns:a16="http://schemas.microsoft.com/office/drawing/2014/main" id="{806B5F1A-E4B3-B608-60EF-97A81F4091AC}"/>
                  </a:ext>
                </a:extLst>
              </p:cNvPr>
              <p:cNvSpPr>
                <a:spLocks noChangeArrowheads="1"/>
              </p:cNvSpPr>
              <p:nvPr/>
            </p:nvSpPr>
            <p:spPr bwMode="auto">
              <a:xfrm>
                <a:off x="2768600" y="3811588"/>
                <a:ext cx="157163" cy="155575"/>
              </a:xfrm>
              <a:prstGeom prst="ellipse">
                <a:avLst/>
              </a:prstGeom>
              <a:solidFill>
                <a:srgbClr val="E7E6E6">
                  <a:lumMod val="75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sp>
          <p:nvSpPr>
            <p:cNvPr id="21" name="Rectangle 143">
              <a:extLst>
                <a:ext uri="{FF2B5EF4-FFF2-40B4-BE49-F238E27FC236}">
                  <a16:creationId xmlns:a16="http://schemas.microsoft.com/office/drawing/2014/main" id="{FD218ACD-9531-03C0-FF55-876B51C8F60F}"/>
                </a:ext>
              </a:extLst>
            </p:cNvPr>
            <p:cNvSpPr>
              <a:spLocks noChangeArrowheads="1"/>
            </p:cNvSpPr>
            <p:nvPr/>
          </p:nvSpPr>
          <p:spPr bwMode="auto">
            <a:xfrm flipH="1">
              <a:off x="8900796" y="2996947"/>
              <a:ext cx="7918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ru-UA" altLang="ru-UA" sz="5400" b="1" kern="0" dirty="0">
                  <a:solidFill>
                    <a:srgbClr val="168489"/>
                  </a:solidFill>
                  <a:latin typeface="Open Sans" panose="020B0606030504020204" pitchFamily="34" charset="0"/>
                </a:rPr>
                <a:t>01</a:t>
              </a:r>
              <a:endParaRPr lang="ru-UA" altLang="ru-UA" kern="0" dirty="0">
                <a:solidFill>
                  <a:srgbClr val="168489"/>
                </a:solidFill>
              </a:endParaRPr>
            </a:p>
          </p:txBody>
        </p:sp>
        <p:sp>
          <p:nvSpPr>
            <p:cNvPr id="22" name="TextBox 149">
              <a:extLst>
                <a:ext uri="{FF2B5EF4-FFF2-40B4-BE49-F238E27FC236}">
                  <a16:creationId xmlns:a16="http://schemas.microsoft.com/office/drawing/2014/main" id="{CDF8576E-2B68-A730-4245-F49BE8056FA2}"/>
                </a:ext>
              </a:extLst>
            </p:cNvPr>
            <p:cNvSpPr txBox="1"/>
            <p:nvPr/>
          </p:nvSpPr>
          <p:spPr>
            <a:xfrm>
              <a:off x="8509340" y="5663759"/>
              <a:ext cx="1481712" cy="600164"/>
            </a:xfrm>
            <a:prstGeom prst="rect">
              <a:avLst/>
            </a:prstGeom>
            <a:noFill/>
          </p:spPr>
          <p:txBody>
            <a:bodyPr wrap="square">
              <a:spAutoFit/>
            </a:bodyPr>
            <a:lstStyle/>
            <a:p>
              <a:pPr algn="ctr">
                <a:lnSpc>
                  <a:spcPct val="150000"/>
                </a:lnSpc>
                <a:spcAft>
                  <a:spcPts val="800"/>
                </a:spcAft>
                <a:buSzPct val="150000"/>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التحضير المتقن</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sp>
        <p:nvSpPr>
          <p:cNvPr id="35" name="مربع نص 34">
            <a:extLst>
              <a:ext uri="{FF2B5EF4-FFF2-40B4-BE49-F238E27FC236}">
                <a16:creationId xmlns:a16="http://schemas.microsoft.com/office/drawing/2014/main" id="{554E6C74-465B-6454-806A-C0749056FCBA}"/>
              </a:ext>
            </a:extLst>
          </p:cNvPr>
          <p:cNvSpPr txBox="1"/>
          <p:nvPr/>
        </p:nvSpPr>
        <p:spPr>
          <a:xfrm>
            <a:off x="1142364" y="1625914"/>
            <a:ext cx="6506210" cy="4702569"/>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التحضير الجيد هو أساس النجاح في أي عرض تقديمي.</a:t>
            </a:r>
            <a:r>
              <a:rPr lang="en-US"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فالتحضير يتضمن:</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معرفة الجمهور: دراسة خلفية المتدربين واحتياجاتهم وتوقعاتهم. الدراسات تشير إلى أن العروض المصممة وفق احتياجات الجمهور تكون أكثر فعالية بنسبة 70%.</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تنظيم المحتوى: وفق تسلسل منطقي واضح (مقدمة، عرض، خاتمة).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إعداد المواد المساندة: شرائح عرض، مواد تفاعلية، نشاطات تطبيقية.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التدرب على الإلقاء: الممارسة تزيد من الثقة وتحسن الأداء. وفقاً لدراسة أجرتها جامعة هارفارد، فإن التدرب لمدة ساعتين على العرض يزيد من فعاليته بنسبة 60%.</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spTree>
    <p:extLst>
      <p:ext uri="{BB962C8B-B14F-4D97-AF65-F5344CB8AC3E}">
        <p14:creationId xmlns:p14="http://schemas.microsoft.com/office/powerpoint/2010/main" val="3565207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34835-74D5-D467-77C7-D3D269373388}"/>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39FA581E-D883-FF2E-F92F-9B56BB9BEC37}"/>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أقدّم عرضاً تقديمياً مميزاً؟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35" name="مربع نص 34">
            <a:extLst>
              <a:ext uri="{FF2B5EF4-FFF2-40B4-BE49-F238E27FC236}">
                <a16:creationId xmlns:a16="http://schemas.microsoft.com/office/drawing/2014/main" id="{CDBB599D-863F-2719-80AA-A906B7A5F9AB}"/>
              </a:ext>
            </a:extLst>
          </p:cNvPr>
          <p:cNvSpPr txBox="1"/>
          <p:nvPr/>
        </p:nvSpPr>
        <p:spPr>
          <a:xfrm>
            <a:off x="676518" y="1422147"/>
            <a:ext cx="7114056" cy="4702569"/>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تمثل مهارات الإلقاء 55% من تأثير رسالتك، بينما يمثل المحتوى 7% فقط، والباقي للصوت ونبرته، وفقاً لنظرية ألبرت </a:t>
            </a:r>
            <a:r>
              <a:rPr lang="ar-SA" sz="2800" dirty="0" err="1">
                <a:solidFill>
                  <a:srgbClr val="000000"/>
                </a:solidFill>
                <a:latin typeface="Adobe Arabic" panose="02040503050201020203" pitchFamily="18" charset="-78"/>
                <a:ea typeface="Calibri" panose="020F0502020204030204" pitchFamily="34" charset="0"/>
                <a:cs typeface="Adobe Arabic" panose="02040503050201020203" pitchFamily="18" charset="-78"/>
              </a:rPr>
              <a:t>ميرابيان</a:t>
            </a: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للاتصال.</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لغة الجسد: الوقفة المستقيمة، التواصل البصري مع جميع المشاركين، الحركة المدروسة داخل قاعة التدريب.</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الصوت: التحكم في نبرة الصوت وسرعته ووضوحه، التنويع بين العلو والانخفاض لجذب الانتباه.</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التوقف المؤثر: استخدام لحظات الصمت بفعالية بعد النقاط المهمة للسماح للمعلومات بالترسيخ.</a:t>
            </a:r>
          </a:p>
          <a:p>
            <a:pPr algn="just" rtl="1">
              <a:lnSpc>
                <a:spcPct val="107000"/>
              </a:lnSpc>
              <a:tabLst>
                <a:tab pos="3230563" algn="l"/>
              </a:tabLst>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الحماس والثقة: إظهار الشغف بالموضوع ينقل الحماس للمتدربين. يقول الدكتور ستيفن كوفي: "الحماس هو الوقود الذي يحرك محرك العطاء المستمر".</a:t>
            </a:r>
          </a:p>
        </p:txBody>
      </p:sp>
      <p:grpSp>
        <p:nvGrpSpPr>
          <p:cNvPr id="3" name="Group 14">
            <a:extLst>
              <a:ext uri="{FF2B5EF4-FFF2-40B4-BE49-F238E27FC236}">
                <a16:creationId xmlns:a16="http://schemas.microsoft.com/office/drawing/2014/main" id="{6BEA9585-3D51-BF98-6A53-9A43BD5BA1FA}"/>
              </a:ext>
            </a:extLst>
          </p:cNvPr>
          <p:cNvGrpSpPr/>
          <p:nvPr/>
        </p:nvGrpSpPr>
        <p:grpSpPr>
          <a:xfrm>
            <a:off x="8718703" y="850090"/>
            <a:ext cx="2498725" cy="3701432"/>
            <a:chOff x="5792621" y="2556970"/>
            <a:chExt cx="2498725" cy="3701432"/>
          </a:xfrm>
        </p:grpSpPr>
        <p:grpSp>
          <p:nvGrpSpPr>
            <p:cNvPr id="4" name="Ring_02">
              <a:extLst>
                <a:ext uri="{FF2B5EF4-FFF2-40B4-BE49-F238E27FC236}">
                  <a16:creationId xmlns:a16="http://schemas.microsoft.com/office/drawing/2014/main" id="{3FDE312E-0F56-090A-9B7F-3A1EE7ED3B4D}"/>
                </a:ext>
              </a:extLst>
            </p:cNvPr>
            <p:cNvGrpSpPr/>
            <p:nvPr/>
          </p:nvGrpSpPr>
          <p:grpSpPr>
            <a:xfrm flipH="1">
              <a:off x="5792621" y="2556970"/>
              <a:ext cx="2498725" cy="1743076"/>
              <a:chOff x="3884613" y="1851025"/>
              <a:chExt cx="2498725" cy="1743076"/>
            </a:xfrm>
          </p:grpSpPr>
          <p:sp>
            <p:nvSpPr>
              <p:cNvPr id="10" name="Freeform 21">
                <a:extLst>
                  <a:ext uri="{FF2B5EF4-FFF2-40B4-BE49-F238E27FC236}">
                    <a16:creationId xmlns:a16="http://schemas.microsoft.com/office/drawing/2014/main" id="{936A4F53-9465-7B8C-1F5F-E870E318E90F}"/>
                  </a:ext>
                </a:extLst>
              </p:cNvPr>
              <p:cNvSpPr>
                <a:spLocks/>
              </p:cNvSpPr>
              <p:nvPr/>
            </p:nvSpPr>
            <p:spPr bwMode="auto">
              <a:xfrm>
                <a:off x="3884613" y="3355975"/>
                <a:ext cx="1131888" cy="184150"/>
              </a:xfrm>
              <a:custGeom>
                <a:avLst/>
                <a:gdLst>
                  <a:gd name="T0" fmla="*/ 160 w 297"/>
                  <a:gd name="T1" fmla="*/ 0 h 48"/>
                  <a:gd name="T2" fmla="*/ 0 w 297"/>
                  <a:gd name="T3" fmla="*/ 0 h 48"/>
                  <a:gd name="T4" fmla="*/ 0 w 297"/>
                  <a:gd name="T5" fmla="*/ 48 h 48"/>
                  <a:gd name="T6" fmla="*/ 297 w 297"/>
                  <a:gd name="T7" fmla="*/ 48 h 48"/>
                  <a:gd name="T8" fmla="*/ 160 w 297"/>
                  <a:gd name="T9" fmla="*/ 0 h 48"/>
                </a:gdLst>
                <a:ahLst/>
                <a:cxnLst>
                  <a:cxn ang="0">
                    <a:pos x="T0" y="T1"/>
                  </a:cxn>
                  <a:cxn ang="0">
                    <a:pos x="T2" y="T3"/>
                  </a:cxn>
                  <a:cxn ang="0">
                    <a:pos x="T4" y="T5"/>
                  </a:cxn>
                  <a:cxn ang="0">
                    <a:pos x="T6" y="T7"/>
                  </a:cxn>
                  <a:cxn ang="0">
                    <a:pos x="T8" y="T9"/>
                  </a:cxn>
                </a:cxnLst>
                <a:rect l="0" t="0" r="r" b="b"/>
                <a:pathLst>
                  <a:path w="297" h="48">
                    <a:moveTo>
                      <a:pt x="160" y="0"/>
                    </a:moveTo>
                    <a:cubicBezTo>
                      <a:pt x="0" y="0"/>
                      <a:pt x="0" y="0"/>
                      <a:pt x="0" y="0"/>
                    </a:cubicBezTo>
                    <a:cubicBezTo>
                      <a:pt x="0" y="48"/>
                      <a:pt x="0" y="48"/>
                      <a:pt x="0" y="48"/>
                    </a:cubicBezTo>
                    <a:cubicBezTo>
                      <a:pt x="297" y="48"/>
                      <a:pt x="297" y="48"/>
                      <a:pt x="297" y="48"/>
                    </a:cubicBezTo>
                    <a:cubicBezTo>
                      <a:pt x="245" y="48"/>
                      <a:pt x="198" y="30"/>
                      <a:pt x="160" y="0"/>
                    </a:cubicBezTo>
                    <a:close/>
                  </a:path>
                </a:pathLst>
              </a:custGeom>
              <a:solidFill>
                <a:srgbClr val="FFCC66"/>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nvGrpSpPr>
              <p:cNvPr id="11" name="Group 107">
                <a:extLst>
                  <a:ext uri="{FF2B5EF4-FFF2-40B4-BE49-F238E27FC236}">
                    <a16:creationId xmlns:a16="http://schemas.microsoft.com/office/drawing/2014/main" id="{31383EE5-F4FD-53F3-7363-682F24038DB4}"/>
                  </a:ext>
                </a:extLst>
              </p:cNvPr>
              <p:cNvGrpSpPr/>
              <p:nvPr/>
            </p:nvGrpSpPr>
            <p:grpSpPr>
              <a:xfrm>
                <a:off x="4175125" y="1851025"/>
                <a:ext cx="2208213" cy="1743076"/>
                <a:chOff x="4175125" y="1851025"/>
                <a:chExt cx="2208213" cy="1743076"/>
              </a:xfrm>
              <a:effectLst>
                <a:outerShdw blurRad="139700" dist="38100" dir="2700000" algn="tl" rotWithShape="0">
                  <a:prstClr val="black">
                    <a:alpha val="35000"/>
                  </a:prstClr>
                </a:outerShdw>
              </a:effectLst>
            </p:grpSpPr>
            <p:grpSp>
              <p:nvGrpSpPr>
                <p:cNvPr id="12" name="Group 108">
                  <a:extLst>
                    <a:ext uri="{FF2B5EF4-FFF2-40B4-BE49-F238E27FC236}">
                      <a16:creationId xmlns:a16="http://schemas.microsoft.com/office/drawing/2014/main" id="{A9FDCA80-0F25-6C14-98ED-F02C9AAADE4A}"/>
                    </a:ext>
                  </a:extLst>
                </p:cNvPr>
                <p:cNvGrpSpPr/>
                <p:nvPr/>
              </p:nvGrpSpPr>
              <p:grpSpPr>
                <a:xfrm>
                  <a:off x="6048375" y="3306763"/>
                  <a:ext cx="334963" cy="287338"/>
                  <a:chOff x="6048375" y="3306763"/>
                  <a:chExt cx="334963" cy="287338"/>
                </a:xfrm>
              </p:grpSpPr>
              <p:sp>
                <p:nvSpPr>
                  <p:cNvPr id="16" name="Freeform 23">
                    <a:extLst>
                      <a:ext uri="{FF2B5EF4-FFF2-40B4-BE49-F238E27FC236}">
                        <a16:creationId xmlns:a16="http://schemas.microsoft.com/office/drawing/2014/main" id="{2E823AA1-D970-DC07-941A-D40EA1271E48}"/>
                      </a:ext>
                    </a:extLst>
                  </p:cNvPr>
                  <p:cNvSpPr>
                    <a:spLocks/>
                  </p:cNvSpPr>
                  <p:nvPr/>
                </p:nvSpPr>
                <p:spPr bwMode="auto">
                  <a:xfrm>
                    <a:off x="6048375" y="3306763"/>
                    <a:ext cx="334963" cy="287338"/>
                  </a:xfrm>
                  <a:custGeom>
                    <a:avLst/>
                    <a:gdLst>
                      <a:gd name="T0" fmla="*/ 0 w 211"/>
                      <a:gd name="T1" fmla="*/ 0 h 181"/>
                      <a:gd name="T2" fmla="*/ 211 w 211"/>
                      <a:gd name="T3" fmla="*/ 89 h 181"/>
                      <a:gd name="T4" fmla="*/ 0 w 211"/>
                      <a:gd name="T5" fmla="*/ 181 h 181"/>
                      <a:gd name="T6" fmla="*/ 0 w 211"/>
                      <a:gd name="T7" fmla="*/ 0 h 181"/>
                    </a:gdLst>
                    <a:ahLst/>
                    <a:cxnLst>
                      <a:cxn ang="0">
                        <a:pos x="T0" y="T1"/>
                      </a:cxn>
                      <a:cxn ang="0">
                        <a:pos x="T2" y="T3"/>
                      </a:cxn>
                      <a:cxn ang="0">
                        <a:pos x="T4" y="T5"/>
                      </a:cxn>
                      <a:cxn ang="0">
                        <a:pos x="T6" y="T7"/>
                      </a:cxn>
                    </a:cxnLst>
                    <a:rect l="0" t="0" r="r" b="b"/>
                    <a:pathLst>
                      <a:path w="211" h="181">
                        <a:moveTo>
                          <a:pt x="0" y="0"/>
                        </a:moveTo>
                        <a:lnTo>
                          <a:pt x="211" y="89"/>
                        </a:lnTo>
                        <a:lnTo>
                          <a:pt x="0" y="181"/>
                        </a:lnTo>
                        <a:lnTo>
                          <a:pt x="0" y="0"/>
                        </a:lnTo>
                        <a:close/>
                      </a:path>
                    </a:pathLst>
                  </a:custGeom>
                  <a:solidFill>
                    <a:srgbClr val="FFCC66"/>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7" name="Freeform 24">
                    <a:extLst>
                      <a:ext uri="{FF2B5EF4-FFF2-40B4-BE49-F238E27FC236}">
                        <a16:creationId xmlns:a16="http://schemas.microsoft.com/office/drawing/2014/main" id="{4F1E3596-B577-FAD7-8DE9-FE5296F1576D}"/>
                      </a:ext>
                    </a:extLst>
                  </p:cNvPr>
                  <p:cNvSpPr>
                    <a:spLocks/>
                  </p:cNvSpPr>
                  <p:nvPr/>
                </p:nvSpPr>
                <p:spPr bwMode="auto">
                  <a:xfrm>
                    <a:off x="6048375" y="3306763"/>
                    <a:ext cx="334963" cy="141288"/>
                  </a:xfrm>
                  <a:custGeom>
                    <a:avLst/>
                    <a:gdLst>
                      <a:gd name="T0" fmla="*/ 0 w 211"/>
                      <a:gd name="T1" fmla="*/ 41 h 89"/>
                      <a:gd name="T2" fmla="*/ 10 w 211"/>
                      <a:gd name="T3" fmla="*/ 41 h 89"/>
                      <a:gd name="T4" fmla="*/ 10 w 211"/>
                      <a:gd name="T5" fmla="*/ 15 h 89"/>
                      <a:gd name="T6" fmla="*/ 211 w 211"/>
                      <a:gd name="T7" fmla="*/ 89 h 89"/>
                      <a:gd name="T8" fmla="*/ 0 w 211"/>
                      <a:gd name="T9" fmla="*/ 0 h 89"/>
                      <a:gd name="T10" fmla="*/ 0 w 211"/>
                      <a:gd name="T11" fmla="*/ 41 h 89"/>
                    </a:gdLst>
                    <a:ahLst/>
                    <a:cxnLst>
                      <a:cxn ang="0">
                        <a:pos x="T0" y="T1"/>
                      </a:cxn>
                      <a:cxn ang="0">
                        <a:pos x="T2" y="T3"/>
                      </a:cxn>
                      <a:cxn ang="0">
                        <a:pos x="T4" y="T5"/>
                      </a:cxn>
                      <a:cxn ang="0">
                        <a:pos x="T6" y="T7"/>
                      </a:cxn>
                      <a:cxn ang="0">
                        <a:pos x="T8" y="T9"/>
                      </a:cxn>
                      <a:cxn ang="0">
                        <a:pos x="T10" y="T11"/>
                      </a:cxn>
                    </a:cxnLst>
                    <a:rect l="0" t="0" r="r" b="b"/>
                    <a:pathLst>
                      <a:path w="211" h="89">
                        <a:moveTo>
                          <a:pt x="0" y="41"/>
                        </a:moveTo>
                        <a:lnTo>
                          <a:pt x="10" y="41"/>
                        </a:lnTo>
                        <a:lnTo>
                          <a:pt x="10" y="15"/>
                        </a:lnTo>
                        <a:lnTo>
                          <a:pt x="211" y="89"/>
                        </a:lnTo>
                        <a:lnTo>
                          <a:pt x="0" y="0"/>
                        </a:lnTo>
                        <a:lnTo>
                          <a:pt x="0" y="41"/>
                        </a:lnTo>
                        <a:close/>
                      </a:path>
                    </a:pathLst>
                  </a:custGeom>
                  <a:solidFill>
                    <a:srgbClr val="834B2C">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nvGrpSpPr>
                <p:cNvPr id="13" name="Group 109">
                  <a:extLst>
                    <a:ext uri="{FF2B5EF4-FFF2-40B4-BE49-F238E27FC236}">
                      <a16:creationId xmlns:a16="http://schemas.microsoft.com/office/drawing/2014/main" id="{46441926-F337-9DE0-3023-F6B08964CA5D}"/>
                    </a:ext>
                  </a:extLst>
                </p:cNvPr>
                <p:cNvGrpSpPr/>
                <p:nvPr/>
              </p:nvGrpSpPr>
              <p:grpSpPr>
                <a:xfrm>
                  <a:off x="4175125" y="1851025"/>
                  <a:ext cx="1873250" cy="1689100"/>
                  <a:chOff x="4175125" y="1851025"/>
                  <a:chExt cx="1873250" cy="1689100"/>
                </a:xfrm>
                <a:effectLst/>
              </p:grpSpPr>
              <p:sp>
                <p:nvSpPr>
                  <p:cNvPr id="14" name="Freeform 26">
                    <a:extLst>
                      <a:ext uri="{FF2B5EF4-FFF2-40B4-BE49-F238E27FC236}">
                        <a16:creationId xmlns:a16="http://schemas.microsoft.com/office/drawing/2014/main" id="{90BD6C6C-CC08-B5D3-9003-9B779DC066C3}"/>
                      </a:ext>
                    </a:extLst>
                  </p:cNvPr>
                  <p:cNvSpPr>
                    <a:spLocks noEditPoints="1"/>
                  </p:cNvSpPr>
                  <p:nvPr/>
                </p:nvSpPr>
                <p:spPr bwMode="auto">
                  <a:xfrm>
                    <a:off x="4175125" y="1851025"/>
                    <a:ext cx="1873250" cy="1689100"/>
                  </a:xfrm>
                  <a:custGeom>
                    <a:avLst/>
                    <a:gdLst>
                      <a:gd name="T0" fmla="*/ 358 w 492"/>
                      <a:gd name="T1" fmla="*/ 394 h 442"/>
                      <a:gd name="T2" fmla="*/ 442 w 492"/>
                      <a:gd name="T3" fmla="*/ 221 h 442"/>
                      <a:gd name="T4" fmla="*/ 221 w 492"/>
                      <a:gd name="T5" fmla="*/ 0 h 442"/>
                      <a:gd name="T6" fmla="*/ 0 w 492"/>
                      <a:gd name="T7" fmla="*/ 221 h 442"/>
                      <a:gd name="T8" fmla="*/ 221 w 492"/>
                      <a:gd name="T9" fmla="*/ 442 h 442"/>
                      <a:gd name="T10" fmla="*/ 492 w 492"/>
                      <a:gd name="T11" fmla="*/ 442 h 442"/>
                      <a:gd name="T12" fmla="*/ 492 w 492"/>
                      <a:gd name="T13" fmla="*/ 394 h 442"/>
                      <a:gd name="T14" fmla="*/ 358 w 492"/>
                      <a:gd name="T15" fmla="*/ 394 h 442"/>
                      <a:gd name="T16" fmla="*/ 221 w 492"/>
                      <a:gd name="T17" fmla="*/ 394 h 442"/>
                      <a:gd name="T18" fmla="*/ 48 w 492"/>
                      <a:gd name="T19" fmla="*/ 221 h 442"/>
                      <a:gd name="T20" fmla="*/ 221 w 492"/>
                      <a:gd name="T21" fmla="*/ 48 h 442"/>
                      <a:gd name="T22" fmla="*/ 394 w 492"/>
                      <a:gd name="T23" fmla="*/ 221 h 442"/>
                      <a:gd name="T24" fmla="*/ 221 w 492"/>
                      <a:gd name="T25" fmla="*/ 39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442">
                        <a:moveTo>
                          <a:pt x="358" y="394"/>
                        </a:moveTo>
                        <a:cubicBezTo>
                          <a:pt x="409" y="354"/>
                          <a:pt x="442" y="291"/>
                          <a:pt x="442" y="221"/>
                        </a:cubicBezTo>
                        <a:cubicBezTo>
                          <a:pt x="442" y="99"/>
                          <a:pt x="343" y="0"/>
                          <a:pt x="221" y="0"/>
                        </a:cubicBezTo>
                        <a:cubicBezTo>
                          <a:pt x="99" y="0"/>
                          <a:pt x="0" y="99"/>
                          <a:pt x="0" y="221"/>
                        </a:cubicBezTo>
                        <a:cubicBezTo>
                          <a:pt x="0" y="343"/>
                          <a:pt x="99" y="442"/>
                          <a:pt x="221" y="442"/>
                        </a:cubicBezTo>
                        <a:cubicBezTo>
                          <a:pt x="492" y="442"/>
                          <a:pt x="492" y="442"/>
                          <a:pt x="492" y="442"/>
                        </a:cubicBezTo>
                        <a:cubicBezTo>
                          <a:pt x="492" y="394"/>
                          <a:pt x="492" y="394"/>
                          <a:pt x="492" y="394"/>
                        </a:cubicBezTo>
                        <a:lnTo>
                          <a:pt x="358" y="394"/>
                        </a:lnTo>
                        <a:close/>
                        <a:moveTo>
                          <a:pt x="221" y="394"/>
                        </a:moveTo>
                        <a:cubicBezTo>
                          <a:pt x="125" y="394"/>
                          <a:pt x="48" y="317"/>
                          <a:pt x="48" y="221"/>
                        </a:cubicBezTo>
                        <a:cubicBezTo>
                          <a:pt x="48" y="125"/>
                          <a:pt x="125" y="48"/>
                          <a:pt x="221" y="48"/>
                        </a:cubicBezTo>
                        <a:cubicBezTo>
                          <a:pt x="317" y="48"/>
                          <a:pt x="394" y="125"/>
                          <a:pt x="394" y="221"/>
                        </a:cubicBezTo>
                        <a:cubicBezTo>
                          <a:pt x="394" y="317"/>
                          <a:pt x="317" y="394"/>
                          <a:pt x="221" y="394"/>
                        </a:cubicBezTo>
                        <a:close/>
                      </a:path>
                    </a:pathLst>
                  </a:custGeom>
                  <a:solidFill>
                    <a:srgbClr val="FFCC66"/>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5" name="Freeform 29">
                    <a:extLst>
                      <a:ext uri="{FF2B5EF4-FFF2-40B4-BE49-F238E27FC236}">
                        <a16:creationId xmlns:a16="http://schemas.microsoft.com/office/drawing/2014/main" id="{C14E4D0F-FBE2-D180-3BDE-9204B44A4C46}"/>
                      </a:ext>
                    </a:extLst>
                  </p:cNvPr>
                  <p:cNvSpPr>
                    <a:spLocks/>
                  </p:cNvSpPr>
                  <p:nvPr/>
                </p:nvSpPr>
                <p:spPr bwMode="auto">
                  <a:xfrm>
                    <a:off x="5016500" y="3135313"/>
                    <a:ext cx="719138" cy="220663"/>
                  </a:xfrm>
                  <a:custGeom>
                    <a:avLst/>
                    <a:gdLst>
                      <a:gd name="T0" fmla="*/ 0 w 189"/>
                      <a:gd name="T1" fmla="*/ 58 h 58"/>
                      <a:gd name="T2" fmla="*/ 137 w 189"/>
                      <a:gd name="T3" fmla="*/ 58 h 58"/>
                      <a:gd name="T4" fmla="*/ 189 w 189"/>
                      <a:gd name="T5" fmla="*/ 0 h 58"/>
                      <a:gd name="T6" fmla="*/ 130 w 189"/>
                      <a:gd name="T7" fmla="*/ 0 h 58"/>
                      <a:gd name="T8" fmla="*/ 0 w 189"/>
                      <a:gd name="T9" fmla="*/ 58 h 58"/>
                    </a:gdLst>
                    <a:ahLst/>
                    <a:cxnLst>
                      <a:cxn ang="0">
                        <a:pos x="T0" y="T1"/>
                      </a:cxn>
                      <a:cxn ang="0">
                        <a:pos x="T2" y="T3"/>
                      </a:cxn>
                      <a:cxn ang="0">
                        <a:pos x="T4" y="T5"/>
                      </a:cxn>
                      <a:cxn ang="0">
                        <a:pos x="T6" y="T7"/>
                      </a:cxn>
                      <a:cxn ang="0">
                        <a:pos x="T8" y="T9"/>
                      </a:cxn>
                    </a:cxnLst>
                    <a:rect l="0" t="0" r="r" b="b"/>
                    <a:pathLst>
                      <a:path w="189" h="58">
                        <a:moveTo>
                          <a:pt x="0" y="58"/>
                        </a:moveTo>
                        <a:cubicBezTo>
                          <a:pt x="137" y="58"/>
                          <a:pt x="137" y="58"/>
                          <a:pt x="137" y="58"/>
                        </a:cubicBezTo>
                        <a:cubicBezTo>
                          <a:pt x="158" y="42"/>
                          <a:pt x="175" y="22"/>
                          <a:pt x="189" y="0"/>
                        </a:cubicBezTo>
                        <a:cubicBezTo>
                          <a:pt x="130" y="0"/>
                          <a:pt x="130" y="0"/>
                          <a:pt x="130" y="0"/>
                        </a:cubicBezTo>
                        <a:cubicBezTo>
                          <a:pt x="98" y="36"/>
                          <a:pt x="51" y="58"/>
                          <a:pt x="0" y="58"/>
                        </a:cubicBezTo>
                        <a:close/>
                      </a:path>
                    </a:pathLst>
                  </a:custGeom>
                  <a:solidFill>
                    <a:srgbClr val="FFCC66"/>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grpSp>
        <p:grpSp>
          <p:nvGrpSpPr>
            <p:cNvPr id="5" name="Group 134">
              <a:extLst>
                <a:ext uri="{FF2B5EF4-FFF2-40B4-BE49-F238E27FC236}">
                  <a16:creationId xmlns:a16="http://schemas.microsoft.com/office/drawing/2014/main" id="{0BAA8B23-5707-A300-5946-7F512F886D24}"/>
                </a:ext>
              </a:extLst>
            </p:cNvPr>
            <p:cNvGrpSpPr/>
            <p:nvPr/>
          </p:nvGrpSpPr>
          <p:grpSpPr>
            <a:xfrm flipH="1">
              <a:off x="7056271" y="4517533"/>
              <a:ext cx="160338" cy="841375"/>
              <a:chOff x="4959350" y="3811588"/>
              <a:chExt cx="160338" cy="841375"/>
            </a:xfrm>
          </p:grpSpPr>
          <p:sp>
            <p:nvSpPr>
              <p:cNvPr id="8" name="Line 43">
                <a:extLst>
                  <a:ext uri="{FF2B5EF4-FFF2-40B4-BE49-F238E27FC236}">
                    <a16:creationId xmlns:a16="http://schemas.microsoft.com/office/drawing/2014/main" id="{620947E1-73B4-CCD9-6225-9F9D05243D1B}"/>
                  </a:ext>
                </a:extLst>
              </p:cNvPr>
              <p:cNvSpPr>
                <a:spLocks noChangeShapeType="1"/>
              </p:cNvSpPr>
              <p:nvPr/>
            </p:nvSpPr>
            <p:spPr bwMode="auto">
              <a:xfrm>
                <a:off x="5038724" y="3881438"/>
                <a:ext cx="0" cy="771525"/>
              </a:xfrm>
              <a:prstGeom prst="line">
                <a:avLst/>
              </a:prstGeom>
              <a:noFill/>
              <a:ln w="30163" cap="rnd">
                <a:solidFill>
                  <a:srgbClr val="E7E6E6">
                    <a:lumMod val="75000"/>
                  </a:srgb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9" name="Oval 136">
                <a:extLst>
                  <a:ext uri="{FF2B5EF4-FFF2-40B4-BE49-F238E27FC236}">
                    <a16:creationId xmlns:a16="http://schemas.microsoft.com/office/drawing/2014/main" id="{58E2F267-34B9-FD31-97E5-39BB3CF23C77}"/>
                  </a:ext>
                </a:extLst>
              </p:cNvPr>
              <p:cNvSpPr>
                <a:spLocks noChangeArrowheads="1"/>
              </p:cNvSpPr>
              <p:nvPr/>
            </p:nvSpPr>
            <p:spPr bwMode="auto">
              <a:xfrm>
                <a:off x="4959350" y="3811588"/>
                <a:ext cx="160338" cy="155575"/>
              </a:xfrm>
              <a:prstGeom prst="ellipse">
                <a:avLst/>
              </a:prstGeom>
              <a:solidFill>
                <a:srgbClr val="E7E6E6">
                  <a:lumMod val="75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sp>
          <p:nvSpPr>
            <p:cNvPr id="6" name="Rectangle 144">
              <a:extLst>
                <a:ext uri="{FF2B5EF4-FFF2-40B4-BE49-F238E27FC236}">
                  <a16:creationId xmlns:a16="http://schemas.microsoft.com/office/drawing/2014/main" id="{E7AC3DEA-56BD-7EB2-C14A-1D3BBBAB5F78}"/>
                </a:ext>
              </a:extLst>
            </p:cNvPr>
            <p:cNvSpPr>
              <a:spLocks noChangeArrowheads="1"/>
            </p:cNvSpPr>
            <p:nvPr/>
          </p:nvSpPr>
          <p:spPr bwMode="auto">
            <a:xfrm flipH="1">
              <a:off x="6738631" y="2996947"/>
              <a:ext cx="7918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ru-UA" altLang="ru-UA" sz="5400" b="1" kern="0" dirty="0">
                  <a:solidFill>
                    <a:srgbClr val="FFCC66"/>
                  </a:solidFill>
                  <a:latin typeface="Open Sans" panose="020B0606030504020204" pitchFamily="34" charset="0"/>
                </a:rPr>
                <a:t>02</a:t>
              </a:r>
              <a:endParaRPr lang="ru-UA" altLang="ru-UA" kern="0" dirty="0">
                <a:solidFill>
                  <a:srgbClr val="FFCC66"/>
                </a:solidFill>
              </a:endParaRPr>
            </a:p>
          </p:txBody>
        </p:sp>
        <p:sp>
          <p:nvSpPr>
            <p:cNvPr id="7" name="TextBox 150">
              <a:extLst>
                <a:ext uri="{FF2B5EF4-FFF2-40B4-BE49-F238E27FC236}">
                  <a16:creationId xmlns:a16="http://schemas.microsoft.com/office/drawing/2014/main" id="{E8B9EB7B-88B3-61AE-93DD-67624D4B5C5C}"/>
                </a:ext>
              </a:extLst>
            </p:cNvPr>
            <p:cNvSpPr txBox="1"/>
            <p:nvPr/>
          </p:nvSpPr>
          <p:spPr>
            <a:xfrm>
              <a:off x="6349740" y="5658238"/>
              <a:ext cx="1340253" cy="600164"/>
            </a:xfrm>
            <a:prstGeom prst="rect">
              <a:avLst/>
            </a:prstGeom>
            <a:noFill/>
          </p:spPr>
          <p:txBody>
            <a:bodyPr wrap="square">
              <a:spAutoFit/>
            </a:bodyPr>
            <a:lstStyle/>
            <a:p>
              <a:pPr algn="ctr">
                <a:lnSpc>
                  <a:spcPct val="150000"/>
                </a:lnSpc>
                <a:spcAft>
                  <a:spcPts val="800"/>
                </a:spcAft>
                <a:buSzPct val="150000"/>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مهارات الإلقاء</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621059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9AD353-5E53-6581-9E14-8E332317B538}"/>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0E1F5A49-1ABC-FBD8-C9DB-F381B63BCA78}"/>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أقدّم عرضاً تقديمياً مميزاً؟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35" name="مربع نص 34">
            <a:extLst>
              <a:ext uri="{FF2B5EF4-FFF2-40B4-BE49-F238E27FC236}">
                <a16:creationId xmlns:a16="http://schemas.microsoft.com/office/drawing/2014/main" id="{A073ACF4-3893-EE13-9C05-7737A062056E}"/>
              </a:ext>
            </a:extLst>
          </p:cNvPr>
          <p:cNvSpPr txBox="1"/>
          <p:nvPr/>
        </p:nvSpPr>
        <p:spPr>
          <a:xfrm>
            <a:off x="625718" y="1737961"/>
            <a:ext cx="7114056" cy="3319498"/>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تؤكد الدراسات أن الناس يتذكرون 10% مما يسمعونه، و20% مما يرونه، و80% مما يرونه ويسمعونه ويفعلونه.</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شرائح العرض: بسيطة، واضحة، جذابة بصرياً، مع استخدام قاعدة 7×7 (لا تزيد عن 7 أسطر، وكل سطر لا يزيد عن 7 كلمات).</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الصور والرسوم: استخدام صور معبرة ورسوم بيانية توضح المفاهيم المعقدة.</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مقاطع الفيديو: قصيرة ومرتبطة بالمحتوى مباشرة.</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المواد التفاعلية: لوحات، بطاقات، ألعاب تدريبية تحفز التفكير والمشاركة.</a:t>
            </a:r>
          </a:p>
        </p:txBody>
      </p:sp>
      <p:grpSp>
        <p:nvGrpSpPr>
          <p:cNvPr id="18" name="Group 15">
            <a:extLst>
              <a:ext uri="{FF2B5EF4-FFF2-40B4-BE49-F238E27FC236}">
                <a16:creationId xmlns:a16="http://schemas.microsoft.com/office/drawing/2014/main" id="{41F8A599-01B1-D37C-8FFE-69ACF5881197}"/>
              </a:ext>
            </a:extLst>
          </p:cNvPr>
          <p:cNvGrpSpPr/>
          <p:nvPr/>
        </p:nvGrpSpPr>
        <p:grpSpPr>
          <a:xfrm>
            <a:off x="8566618" y="972010"/>
            <a:ext cx="2498726" cy="3745002"/>
            <a:chOff x="3628858" y="2556970"/>
            <a:chExt cx="2498726" cy="3745002"/>
          </a:xfrm>
        </p:grpSpPr>
        <p:grpSp>
          <p:nvGrpSpPr>
            <p:cNvPr id="19" name="Ring_03">
              <a:extLst>
                <a:ext uri="{FF2B5EF4-FFF2-40B4-BE49-F238E27FC236}">
                  <a16:creationId xmlns:a16="http://schemas.microsoft.com/office/drawing/2014/main" id="{9A61B7A8-9E63-651A-5533-0CA364F1586E}"/>
                </a:ext>
              </a:extLst>
            </p:cNvPr>
            <p:cNvGrpSpPr/>
            <p:nvPr/>
          </p:nvGrpSpPr>
          <p:grpSpPr>
            <a:xfrm flipH="1">
              <a:off x="3628858" y="2556970"/>
              <a:ext cx="2498726" cy="1743076"/>
              <a:chOff x="6048375" y="1851025"/>
              <a:chExt cx="2498726" cy="1743076"/>
            </a:xfrm>
          </p:grpSpPr>
          <p:grpSp>
            <p:nvGrpSpPr>
              <p:cNvPr id="25" name="Group 93">
                <a:extLst>
                  <a:ext uri="{FF2B5EF4-FFF2-40B4-BE49-F238E27FC236}">
                    <a16:creationId xmlns:a16="http://schemas.microsoft.com/office/drawing/2014/main" id="{09FD760C-DF27-273E-1588-204C3E827F79}"/>
                  </a:ext>
                </a:extLst>
              </p:cNvPr>
              <p:cNvGrpSpPr/>
              <p:nvPr/>
            </p:nvGrpSpPr>
            <p:grpSpPr>
              <a:xfrm>
                <a:off x="6048375" y="3355975"/>
                <a:ext cx="1131888" cy="184150"/>
                <a:chOff x="6048375" y="3355975"/>
                <a:chExt cx="1131888" cy="184150"/>
              </a:xfrm>
              <a:effectLst>
                <a:outerShdw blurRad="127000" dist="38100" dir="2700000" algn="tl" rotWithShape="0">
                  <a:prstClr val="black">
                    <a:alpha val="35000"/>
                  </a:prstClr>
                </a:outerShdw>
              </a:effectLst>
            </p:grpSpPr>
            <p:sp>
              <p:nvSpPr>
                <p:cNvPr id="36" name="Freeform 16">
                  <a:extLst>
                    <a:ext uri="{FF2B5EF4-FFF2-40B4-BE49-F238E27FC236}">
                      <a16:creationId xmlns:a16="http://schemas.microsoft.com/office/drawing/2014/main" id="{546DE806-2979-3A52-B867-19CD5519A809}"/>
                    </a:ext>
                  </a:extLst>
                </p:cNvPr>
                <p:cNvSpPr>
                  <a:spLocks/>
                </p:cNvSpPr>
                <p:nvPr/>
              </p:nvSpPr>
              <p:spPr bwMode="auto">
                <a:xfrm>
                  <a:off x="6048375" y="3355975"/>
                  <a:ext cx="1131888" cy="184150"/>
                </a:xfrm>
                <a:custGeom>
                  <a:avLst/>
                  <a:gdLst>
                    <a:gd name="T0" fmla="*/ 160 w 297"/>
                    <a:gd name="T1" fmla="*/ 0 h 48"/>
                    <a:gd name="T2" fmla="*/ 0 w 297"/>
                    <a:gd name="T3" fmla="*/ 0 h 48"/>
                    <a:gd name="T4" fmla="*/ 0 w 297"/>
                    <a:gd name="T5" fmla="*/ 48 h 48"/>
                    <a:gd name="T6" fmla="*/ 297 w 297"/>
                    <a:gd name="T7" fmla="*/ 48 h 48"/>
                    <a:gd name="T8" fmla="*/ 160 w 297"/>
                    <a:gd name="T9" fmla="*/ 0 h 48"/>
                  </a:gdLst>
                  <a:ahLst/>
                  <a:cxnLst>
                    <a:cxn ang="0">
                      <a:pos x="T0" y="T1"/>
                    </a:cxn>
                    <a:cxn ang="0">
                      <a:pos x="T2" y="T3"/>
                    </a:cxn>
                    <a:cxn ang="0">
                      <a:pos x="T4" y="T5"/>
                    </a:cxn>
                    <a:cxn ang="0">
                      <a:pos x="T6" y="T7"/>
                    </a:cxn>
                    <a:cxn ang="0">
                      <a:pos x="T8" y="T9"/>
                    </a:cxn>
                  </a:cxnLst>
                  <a:rect l="0" t="0" r="r" b="b"/>
                  <a:pathLst>
                    <a:path w="297" h="48">
                      <a:moveTo>
                        <a:pt x="160" y="0"/>
                      </a:moveTo>
                      <a:cubicBezTo>
                        <a:pt x="0" y="0"/>
                        <a:pt x="0" y="0"/>
                        <a:pt x="0" y="0"/>
                      </a:cubicBezTo>
                      <a:cubicBezTo>
                        <a:pt x="0" y="48"/>
                        <a:pt x="0" y="48"/>
                        <a:pt x="0" y="48"/>
                      </a:cubicBezTo>
                      <a:cubicBezTo>
                        <a:pt x="297" y="48"/>
                        <a:pt x="297" y="48"/>
                        <a:pt x="297" y="48"/>
                      </a:cubicBezTo>
                      <a:cubicBezTo>
                        <a:pt x="245" y="48"/>
                        <a:pt x="198" y="30"/>
                        <a:pt x="160" y="0"/>
                      </a:cubicBezTo>
                      <a:close/>
                    </a:path>
                  </a:pathLst>
                </a:custGeom>
                <a:solidFill>
                  <a:srgbClr val="168489"/>
                </a:solidFill>
                <a:ln>
                  <a:noFill/>
                </a:ln>
              </p:spPr>
              <p:txBody>
                <a:bodyPr vert="horz" wrap="square" lIns="91440" tIns="45720" rIns="91440" bIns="45720" numCol="1" anchor="t" anchorCtr="0" compatLnSpc="1">
                  <a:prstTxWarp prst="textNoShape">
                    <a:avLst/>
                  </a:prstTxWarp>
                </a:bodyPr>
                <a:lstStyle/>
                <a:p>
                  <a:pPr>
                    <a:defRPr/>
                  </a:pPr>
                  <a:endParaRPr lang="ru-UA" kern="0" dirty="0">
                    <a:solidFill>
                      <a:prstClr val="black"/>
                    </a:solidFill>
                    <a:latin typeface="Calibri" panose="020F0502020204030204"/>
                  </a:endParaRPr>
                </a:p>
              </p:txBody>
            </p:sp>
            <p:sp>
              <p:nvSpPr>
                <p:cNvPr id="37" name="Freeform 17">
                  <a:extLst>
                    <a:ext uri="{FF2B5EF4-FFF2-40B4-BE49-F238E27FC236}">
                      <a16:creationId xmlns:a16="http://schemas.microsoft.com/office/drawing/2014/main" id="{07B8D216-2931-DEB4-4593-4A9C804588C3}"/>
                    </a:ext>
                  </a:extLst>
                </p:cNvPr>
                <p:cNvSpPr>
                  <a:spLocks/>
                </p:cNvSpPr>
                <p:nvPr/>
              </p:nvSpPr>
              <p:spPr bwMode="auto">
                <a:xfrm>
                  <a:off x="6048375" y="3355975"/>
                  <a:ext cx="625475" cy="15875"/>
                </a:xfrm>
                <a:custGeom>
                  <a:avLst/>
                  <a:gdLst>
                    <a:gd name="T0" fmla="*/ 160 w 164"/>
                    <a:gd name="T1" fmla="*/ 0 h 4"/>
                    <a:gd name="T2" fmla="*/ 0 w 164"/>
                    <a:gd name="T3" fmla="*/ 0 h 4"/>
                    <a:gd name="T4" fmla="*/ 0 w 164"/>
                    <a:gd name="T5" fmla="*/ 4 h 4"/>
                    <a:gd name="T6" fmla="*/ 156 w 164"/>
                    <a:gd name="T7" fmla="*/ 4 h 4"/>
                    <a:gd name="T8" fmla="*/ 163 w 164"/>
                    <a:gd name="T9" fmla="*/ 4 h 4"/>
                    <a:gd name="T10" fmla="*/ 164 w 164"/>
                    <a:gd name="T11" fmla="*/ 4 h 4"/>
                    <a:gd name="T12" fmla="*/ 160 w 16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4" h="4">
                      <a:moveTo>
                        <a:pt x="160" y="0"/>
                      </a:moveTo>
                      <a:cubicBezTo>
                        <a:pt x="0" y="0"/>
                        <a:pt x="0" y="0"/>
                        <a:pt x="0" y="0"/>
                      </a:cubicBezTo>
                      <a:cubicBezTo>
                        <a:pt x="0" y="4"/>
                        <a:pt x="0" y="4"/>
                        <a:pt x="0" y="4"/>
                      </a:cubicBezTo>
                      <a:cubicBezTo>
                        <a:pt x="156" y="4"/>
                        <a:pt x="156" y="4"/>
                        <a:pt x="156" y="4"/>
                      </a:cubicBezTo>
                      <a:cubicBezTo>
                        <a:pt x="163" y="4"/>
                        <a:pt x="163" y="4"/>
                        <a:pt x="163" y="4"/>
                      </a:cubicBezTo>
                      <a:cubicBezTo>
                        <a:pt x="164" y="4"/>
                        <a:pt x="164" y="4"/>
                        <a:pt x="164" y="4"/>
                      </a:cubicBezTo>
                      <a:cubicBezTo>
                        <a:pt x="163" y="3"/>
                        <a:pt x="161" y="2"/>
                        <a:pt x="160" y="0"/>
                      </a:cubicBezTo>
                      <a:close/>
                    </a:path>
                  </a:pathLst>
                </a:custGeom>
                <a:solidFill>
                  <a:srgbClr val="3EA5D2">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nvGrpSpPr>
              <p:cNvPr id="26" name="Group 94">
                <a:extLst>
                  <a:ext uri="{FF2B5EF4-FFF2-40B4-BE49-F238E27FC236}">
                    <a16:creationId xmlns:a16="http://schemas.microsoft.com/office/drawing/2014/main" id="{A83C1AEF-3762-6332-1B7F-4AE5511530F4}"/>
                  </a:ext>
                </a:extLst>
              </p:cNvPr>
              <p:cNvGrpSpPr/>
              <p:nvPr/>
            </p:nvGrpSpPr>
            <p:grpSpPr>
              <a:xfrm>
                <a:off x="6337300" y="1851025"/>
                <a:ext cx="2209801" cy="1743076"/>
                <a:chOff x="6337300" y="1851025"/>
                <a:chExt cx="2209801" cy="1743076"/>
              </a:xfrm>
              <a:effectLst>
                <a:outerShdw blurRad="139700" dist="38100" dir="2700000" algn="tl" rotWithShape="0">
                  <a:prstClr val="black">
                    <a:alpha val="35000"/>
                  </a:prstClr>
                </a:outerShdw>
              </a:effectLst>
            </p:grpSpPr>
            <p:grpSp>
              <p:nvGrpSpPr>
                <p:cNvPr id="27" name="Group 95">
                  <a:extLst>
                    <a:ext uri="{FF2B5EF4-FFF2-40B4-BE49-F238E27FC236}">
                      <a16:creationId xmlns:a16="http://schemas.microsoft.com/office/drawing/2014/main" id="{A038BD11-0A59-2B8B-780D-E774E1991A33}"/>
                    </a:ext>
                  </a:extLst>
                </p:cNvPr>
                <p:cNvGrpSpPr/>
                <p:nvPr/>
              </p:nvGrpSpPr>
              <p:grpSpPr>
                <a:xfrm>
                  <a:off x="8212138" y="3306763"/>
                  <a:ext cx="334963" cy="287338"/>
                  <a:chOff x="8212138" y="3306763"/>
                  <a:chExt cx="334963" cy="287338"/>
                </a:xfrm>
              </p:grpSpPr>
              <p:sp>
                <p:nvSpPr>
                  <p:cNvPr id="33" name="Freeform 18">
                    <a:extLst>
                      <a:ext uri="{FF2B5EF4-FFF2-40B4-BE49-F238E27FC236}">
                        <a16:creationId xmlns:a16="http://schemas.microsoft.com/office/drawing/2014/main" id="{EF239052-6683-A11E-ADD6-5DE56DB7A31E}"/>
                      </a:ext>
                    </a:extLst>
                  </p:cNvPr>
                  <p:cNvSpPr>
                    <a:spLocks/>
                  </p:cNvSpPr>
                  <p:nvPr/>
                </p:nvSpPr>
                <p:spPr bwMode="auto">
                  <a:xfrm>
                    <a:off x="8212138" y="3306763"/>
                    <a:ext cx="334963" cy="287338"/>
                  </a:xfrm>
                  <a:custGeom>
                    <a:avLst/>
                    <a:gdLst>
                      <a:gd name="T0" fmla="*/ 0 w 211"/>
                      <a:gd name="T1" fmla="*/ 0 h 181"/>
                      <a:gd name="T2" fmla="*/ 211 w 211"/>
                      <a:gd name="T3" fmla="*/ 89 h 181"/>
                      <a:gd name="T4" fmla="*/ 0 w 211"/>
                      <a:gd name="T5" fmla="*/ 181 h 181"/>
                      <a:gd name="T6" fmla="*/ 0 w 211"/>
                      <a:gd name="T7" fmla="*/ 0 h 181"/>
                    </a:gdLst>
                    <a:ahLst/>
                    <a:cxnLst>
                      <a:cxn ang="0">
                        <a:pos x="T0" y="T1"/>
                      </a:cxn>
                      <a:cxn ang="0">
                        <a:pos x="T2" y="T3"/>
                      </a:cxn>
                      <a:cxn ang="0">
                        <a:pos x="T4" y="T5"/>
                      </a:cxn>
                      <a:cxn ang="0">
                        <a:pos x="T6" y="T7"/>
                      </a:cxn>
                    </a:cxnLst>
                    <a:rect l="0" t="0" r="r" b="b"/>
                    <a:pathLst>
                      <a:path w="211" h="181">
                        <a:moveTo>
                          <a:pt x="0" y="0"/>
                        </a:moveTo>
                        <a:lnTo>
                          <a:pt x="211" y="89"/>
                        </a:lnTo>
                        <a:lnTo>
                          <a:pt x="0" y="181"/>
                        </a:lnTo>
                        <a:lnTo>
                          <a:pt x="0" y="0"/>
                        </a:lnTo>
                        <a:close/>
                      </a:path>
                    </a:pathLst>
                  </a:custGeom>
                  <a:solidFill>
                    <a:srgbClr val="168489"/>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34" name="Freeform 19">
                    <a:extLst>
                      <a:ext uri="{FF2B5EF4-FFF2-40B4-BE49-F238E27FC236}">
                        <a16:creationId xmlns:a16="http://schemas.microsoft.com/office/drawing/2014/main" id="{6174CEB2-AF9B-F332-BCB0-D89C89B70F55}"/>
                      </a:ext>
                    </a:extLst>
                  </p:cNvPr>
                  <p:cNvSpPr>
                    <a:spLocks/>
                  </p:cNvSpPr>
                  <p:nvPr/>
                </p:nvSpPr>
                <p:spPr bwMode="auto">
                  <a:xfrm>
                    <a:off x="8212138" y="3306763"/>
                    <a:ext cx="334963" cy="141288"/>
                  </a:xfrm>
                  <a:custGeom>
                    <a:avLst/>
                    <a:gdLst>
                      <a:gd name="T0" fmla="*/ 0 w 211"/>
                      <a:gd name="T1" fmla="*/ 41 h 89"/>
                      <a:gd name="T2" fmla="*/ 9 w 211"/>
                      <a:gd name="T3" fmla="*/ 41 h 89"/>
                      <a:gd name="T4" fmla="*/ 9 w 211"/>
                      <a:gd name="T5" fmla="*/ 15 h 89"/>
                      <a:gd name="T6" fmla="*/ 211 w 211"/>
                      <a:gd name="T7" fmla="*/ 89 h 89"/>
                      <a:gd name="T8" fmla="*/ 0 w 211"/>
                      <a:gd name="T9" fmla="*/ 0 h 89"/>
                      <a:gd name="T10" fmla="*/ 0 w 211"/>
                      <a:gd name="T11" fmla="*/ 41 h 89"/>
                    </a:gdLst>
                    <a:ahLst/>
                    <a:cxnLst>
                      <a:cxn ang="0">
                        <a:pos x="T0" y="T1"/>
                      </a:cxn>
                      <a:cxn ang="0">
                        <a:pos x="T2" y="T3"/>
                      </a:cxn>
                      <a:cxn ang="0">
                        <a:pos x="T4" y="T5"/>
                      </a:cxn>
                      <a:cxn ang="0">
                        <a:pos x="T6" y="T7"/>
                      </a:cxn>
                      <a:cxn ang="0">
                        <a:pos x="T8" y="T9"/>
                      </a:cxn>
                      <a:cxn ang="0">
                        <a:pos x="T10" y="T11"/>
                      </a:cxn>
                    </a:cxnLst>
                    <a:rect l="0" t="0" r="r" b="b"/>
                    <a:pathLst>
                      <a:path w="211" h="89">
                        <a:moveTo>
                          <a:pt x="0" y="41"/>
                        </a:moveTo>
                        <a:lnTo>
                          <a:pt x="9" y="41"/>
                        </a:lnTo>
                        <a:lnTo>
                          <a:pt x="9" y="15"/>
                        </a:lnTo>
                        <a:lnTo>
                          <a:pt x="211" y="89"/>
                        </a:lnTo>
                        <a:lnTo>
                          <a:pt x="0" y="0"/>
                        </a:lnTo>
                        <a:lnTo>
                          <a:pt x="0" y="41"/>
                        </a:lnTo>
                        <a:close/>
                      </a:path>
                    </a:pathLst>
                  </a:custGeom>
                  <a:solidFill>
                    <a:srgbClr val="3EA5D2">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nvGrpSpPr>
                <p:cNvPr id="28" name="Group 96">
                  <a:extLst>
                    <a:ext uri="{FF2B5EF4-FFF2-40B4-BE49-F238E27FC236}">
                      <a16:creationId xmlns:a16="http://schemas.microsoft.com/office/drawing/2014/main" id="{1072CA8A-5CF0-33FB-060A-79D55C8A7C43}"/>
                    </a:ext>
                  </a:extLst>
                </p:cNvPr>
                <p:cNvGrpSpPr/>
                <p:nvPr/>
              </p:nvGrpSpPr>
              <p:grpSpPr>
                <a:xfrm>
                  <a:off x="6337300" y="1851025"/>
                  <a:ext cx="1874838" cy="1689100"/>
                  <a:chOff x="6337300" y="1851025"/>
                  <a:chExt cx="1874838" cy="1689100"/>
                </a:xfrm>
                <a:effectLst/>
              </p:grpSpPr>
              <p:sp>
                <p:nvSpPr>
                  <p:cNvPr id="29" name="Freeform 12">
                    <a:extLst>
                      <a:ext uri="{FF2B5EF4-FFF2-40B4-BE49-F238E27FC236}">
                        <a16:creationId xmlns:a16="http://schemas.microsoft.com/office/drawing/2014/main" id="{F26F190F-7AC0-8AB2-90C3-47B676115C41}"/>
                      </a:ext>
                    </a:extLst>
                  </p:cNvPr>
                  <p:cNvSpPr>
                    <a:spLocks noEditPoints="1"/>
                  </p:cNvSpPr>
                  <p:nvPr/>
                </p:nvSpPr>
                <p:spPr bwMode="auto">
                  <a:xfrm>
                    <a:off x="6337300" y="1851025"/>
                    <a:ext cx="1874838" cy="1689100"/>
                  </a:xfrm>
                  <a:custGeom>
                    <a:avLst/>
                    <a:gdLst>
                      <a:gd name="T0" fmla="*/ 358 w 492"/>
                      <a:gd name="T1" fmla="*/ 394 h 442"/>
                      <a:gd name="T2" fmla="*/ 442 w 492"/>
                      <a:gd name="T3" fmla="*/ 221 h 442"/>
                      <a:gd name="T4" fmla="*/ 221 w 492"/>
                      <a:gd name="T5" fmla="*/ 0 h 442"/>
                      <a:gd name="T6" fmla="*/ 0 w 492"/>
                      <a:gd name="T7" fmla="*/ 221 h 442"/>
                      <a:gd name="T8" fmla="*/ 221 w 492"/>
                      <a:gd name="T9" fmla="*/ 442 h 442"/>
                      <a:gd name="T10" fmla="*/ 492 w 492"/>
                      <a:gd name="T11" fmla="*/ 442 h 442"/>
                      <a:gd name="T12" fmla="*/ 492 w 492"/>
                      <a:gd name="T13" fmla="*/ 394 h 442"/>
                      <a:gd name="T14" fmla="*/ 358 w 492"/>
                      <a:gd name="T15" fmla="*/ 394 h 442"/>
                      <a:gd name="T16" fmla="*/ 221 w 492"/>
                      <a:gd name="T17" fmla="*/ 394 h 442"/>
                      <a:gd name="T18" fmla="*/ 48 w 492"/>
                      <a:gd name="T19" fmla="*/ 221 h 442"/>
                      <a:gd name="T20" fmla="*/ 221 w 492"/>
                      <a:gd name="T21" fmla="*/ 48 h 442"/>
                      <a:gd name="T22" fmla="*/ 394 w 492"/>
                      <a:gd name="T23" fmla="*/ 221 h 442"/>
                      <a:gd name="T24" fmla="*/ 221 w 492"/>
                      <a:gd name="T25" fmla="*/ 39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442">
                        <a:moveTo>
                          <a:pt x="358" y="394"/>
                        </a:moveTo>
                        <a:cubicBezTo>
                          <a:pt x="409" y="354"/>
                          <a:pt x="442" y="291"/>
                          <a:pt x="442" y="221"/>
                        </a:cubicBezTo>
                        <a:cubicBezTo>
                          <a:pt x="442" y="99"/>
                          <a:pt x="343" y="0"/>
                          <a:pt x="221" y="0"/>
                        </a:cubicBezTo>
                        <a:cubicBezTo>
                          <a:pt x="99" y="0"/>
                          <a:pt x="0" y="99"/>
                          <a:pt x="0" y="221"/>
                        </a:cubicBezTo>
                        <a:cubicBezTo>
                          <a:pt x="0" y="343"/>
                          <a:pt x="99" y="442"/>
                          <a:pt x="221" y="442"/>
                        </a:cubicBezTo>
                        <a:cubicBezTo>
                          <a:pt x="492" y="442"/>
                          <a:pt x="492" y="442"/>
                          <a:pt x="492" y="442"/>
                        </a:cubicBezTo>
                        <a:cubicBezTo>
                          <a:pt x="492" y="394"/>
                          <a:pt x="492" y="394"/>
                          <a:pt x="492" y="394"/>
                        </a:cubicBezTo>
                        <a:lnTo>
                          <a:pt x="358" y="394"/>
                        </a:lnTo>
                        <a:close/>
                        <a:moveTo>
                          <a:pt x="221" y="394"/>
                        </a:moveTo>
                        <a:cubicBezTo>
                          <a:pt x="125" y="394"/>
                          <a:pt x="48" y="317"/>
                          <a:pt x="48" y="221"/>
                        </a:cubicBezTo>
                        <a:cubicBezTo>
                          <a:pt x="48" y="125"/>
                          <a:pt x="125" y="48"/>
                          <a:pt x="221" y="48"/>
                        </a:cubicBezTo>
                        <a:cubicBezTo>
                          <a:pt x="317" y="48"/>
                          <a:pt x="394" y="125"/>
                          <a:pt x="394" y="221"/>
                        </a:cubicBezTo>
                        <a:cubicBezTo>
                          <a:pt x="394" y="317"/>
                          <a:pt x="317" y="394"/>
                          <a:pt x="221" y="394"/>
                        </a:cubicBezTo>
                        <a:close/>
                      </a:path>
                    </a:pathLst>
                  </a:custGeom>
                  <a:solidFill>
                    <a:srgbClr val="168489"/>
                  </a:solidFill>
                  <a:ln>
                    <a:noFill/>
                  </a:ln>
                </p:spPr>
                <p:txBody>
                  <a:bodyPr vert="horz" wrap="square" lIns="91440" tIns="45720" rIns="91440" bIns="45720" numCol="1" anchor="t" anchorCtr="0" compatLnSpc="1">
                    <a:prstTxWarp prst="textNoShape">
                      <a:avLst/>
                    </a:prstTxWarp>
                  </a:bodyPr>
                  <a:lstStyle/>
                  <a:p>
                    <a:pPr>
                      <a:defRPr/>
                    </a:pPr>
                    <a:endParaRPr lang="ru-UA" kern="0" dirty="0">
                      <a:solidFill>
                        <a:prstClr val="black"/>
                      </a:solidFill>
                      <a:latin typeface="Calibri" panose="020F0502020204030204"/>
                    </a:endParaRPr>
                  </a:p>
                </p:txBody>
              </p:sp>
              <p:sp>
                <p:nvSpPr>
                  <p:cNvPr id="30" name="Freeform 13">
                    <a:extLst>
                      <a:ext uri="{FF2B5EF4-FFF2-40B4-BE49-F238E27FC236}">
                        <a16:creationId xmlns:a16="http://schemas.microsoft.com/office/drawing/2014/main" id="{862BFCA7-5099-C546-6DE1-83F5D8B9F97B}"/>
                      </a:ext>
                    </a:extLst>
                  </p:cNvPr>
                  <p:cNvSpPr>
                    <a:spLocks/>
                  </p:cNvSpPr>
                  <p:nvPr/>
                </p:nvSpPr>
                <p:spPr bwMode="auto">
                  <a:xfrm>
                    <a:off x="6718300" y="2233613"/>
                    <a:ext cx="1493838" cy="1138238"/>
                  </a:xfrm>
                  <a:custGeom>
                    <a:avLst/>
                    <a:gdLst>
                      <a:gd name="T0" fmla="*/ 157 w 392"/>
                      <a:gd name="T1" fmla="*/ 294 h 298"/>
                      <a:gd name="T2" fmla="*/ 298 w 392"/>
                      <a:gd name="T3" fmla="*/ 124 h 298"/>
                      <a:gd name="T4" fmla="*/ 245 w 392"/>
                      <a:gd name="T5" fmla="*/ 0 h 298"/>
                      <a:gd name="T6" fmla="*/ 294 w 392"/>
                      <a:gd name="T7" fmla="*/ 121 h 298"/>
                      <a:gd name="T8" fmla="*/ 121 w 392"/>
                      <a:gd name="T9" fmla="*/ 294 h 298"/>
                      <a:gd name="T10" fmla="*/ 0 w 392"/>
                      <a:gd name="T11" fmla="*/ 245 h 298"/>
                      <a:gd name="T12" fmla="*/ 123 w 392"/>
                      <a:gd name="T13" fmla="*/ 298 h 298"/>
                      <a:gd name="T14" fmla="*/ 123 w 392"/>
                      <a:gd name="T15" fmla="*/ 298 h 298"/>
                      <a:gd name="T16" fmla="*/ 392 w 392"/>
                      <a:gd name="T17" fmla="*/ 298 h 298"/>
                      <a:gd name="T18" fmla="*/ 392 w 392"/>
                      <a:gd name="T19" fmla="*/ 294 h 298"/>
                      <a:gd name="T20" fmla="*/ 157 w 392"/>
                      <a:gd name="T21"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298">
                        <a:moveTo>
                          <a:pt x="157" y="294"/>
                        </a:moveTo>
                        <a:cubicBezTo>
                          <a:pt x="237" y="279"/>
                          <a:pt x="298" y="209"/>
                          <a:pt x="298" y="124"/>
                        </a:cubicBezTo>
                        <a:cubicBezTo>
                          <a:pt x="298" y="76"/>
                          <a:pt x="277" y="32"/>
                          <a:pt x="245" y="0"/>
                        </a:cubicBezTo>
                        <a:cubicBezTo>
                          <a:pt x="276" y="31"/>
                          <a:pt x="294" y="74"/>
                          <a:pt x="294" y="121"/>
                        </a:cubicBezTo>
                        <a:cubicBezTo>
                          <a:pt x="294" y="217"/>
                          <a:pt x="217" y="294"/>
                          <a:pt x="121" y="294"/>
                        </a:cubicBezTo>
                        <a:cubicBezTo>
                          <a:pt x="74" y="294"/>
                          <a:pt x="31" y="276"/>
                          <a:pt x="0" y="245"/>
                        </a:cubicBezTo>
                        <a:cubicBezTo>
                          <a:pt x="31" y="277"/>
                          <a:pt x="75" y="297"/>
                          <a:pt x="123" y="298"/>
                        </a:cubicBezTo>
                        <a:cubicBezTo>
                          <a:pt x="123" y="298"/>
                          <a:pt x="123" y="298"/>
                          <a:pt x="123" y="298"/>
                        </a:cubicBezTo>
                        <a:cubicBezTo>
                          <a:pt x="392" y="298"/>
                          <a:pt x="392" y="298"/>
                          <a:pt x="392" y="298"/>
                        </a:cubicBezTo>
                        <a:cubicBezTo>
                          <a:pt x="392" y="294"/>
                          <a:pt x="392" y="294"/>
                          <a:pt x="392" y="294"/>
                        </a:cubicBezTo>
                        <a:lnTo>
                          <a:pt x="157" y="294"/>
                        </a:lnTo>
                        <a:close/>
                      </a:path>
                    </a:pathLst>
                  </a:custGeom>
                  <a:solidFill>
                    <a:srgbClr val="3EA5D2">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31" name="Freeform 14">
                    <a:extLst>
                      <a:ext uri="{FF2B5EF4-FFF2-40B4-BE49-F238E27FC236}">
                        <a16:creationId xmlns:a16="http://schemas.microsoft.com/office/drawing/2014/main" id="{96A0751D-079E-AE8C-52BC-E82C0B1FD9F0}"/>
                      </a:ext>
                    </a:extLst>
                  </p:cNvPr>
                  <p:cNvSpPr>
                    <a:spLocks/>
                  </p:cNvSpPr>
                  <p:nvPr/>
                </p:nvSpPr>
                <p:spPr bwMode="auto">
                  <a:xfrm>
                    <a:off x="6337300" y="1851025"/>
                    <a:ext cx="1444625" cy="1447800"/>
                  </a:xfrm>
                  <a:custGeom>
                    <a:avLst/>
                    <a:gdLst>
                      <a:gd name="T0" fmla="*/ 3 w 379"/>
                      <a:gd name="T1" fmla="*/ 224 h 379"/>
                      <a:gd name="T2" fmla="*/ 224 w 379"/>
                      <a:gd name="T3" fmla="*/ 3 h 379"/>
                      <a:gd name="T4" fmla="*/ 379 w 379"/>
                      <a:gd name="T5" fmla="*/ 66 h 379"/>
                      <a:gd name="T6" fmla="*/ 221 w 379"/>
                      <a:gd name="T7" fmla="*/ 0 h 379"/>
                      <a:gd name="T8" fmla="*/ 0 w 379"/>
                      <a:gd name="T9" fmla="*/ 221 h 379"/>
                      <a:gd name="T10" fmla="*/ 66 w 379"/>
                      <a:gd name="T11" fmla="*/ 379 h 379"/>
                      <a:gd name="T12" fmla="*/ 3 w 379"/>
                      <a:gd name="T13" fmla="*/ 224 h 379"/>
                    </a:gdLst>
                    <a:ahLst/>
                    <a:cxnLst>
                      <a:cxn ang="0">
                        <a:pos x="T0" y="T1"/>
                      </a:cxn>
                      <a:cxn ang="0">
                        <a:pos x="T2" y="T3"/>
                      </a:cxn>
                      <a:cxn ang="0">
                        <a:pos x="T4" y="T5"/>
                      </a:cxn>
                      <a:cxn ang="0">
                        <a:pos x="T6" y="T7"/>
                      </a:cxn>
                      <a:cxn ang="0">
                        <a:pos x="T8" y="T9"/>
                      </a:cxn>
                      <a:cxn ang="0">
                        <a:pos x="T10" y="T11"/>
                      </a:cxn>
                      <a:cxn ang="0">
                        <a:pos x="T12" y="T13"/>
                      </a:cxn>
                    </a:cxnLst>
                    <a:rect l="0" t="0" r="r" b="b"/>
                    <a:pathLst>
                      <a:path w="379" h="379">
                        <a:moveTo>
                          <a:pt x="3" y="224"/>
                        </a:moveTo>
                        <a:cubicBezTo>
                          <a:pt x="3" y="102"/>
                          <a:pt x="102" y="3"/>
                          <a:pt x="224" y="3"/>
                        </a:cubicBezTo>
                        <a:cubicBezTo>
                          <a:pt x="284" y="3"/>
                          <a:pt x="339" y="27"/>
                          <a:pt x="379" y="66"/>
                        </a:cubicBezTo>
                        <a:cubicBezTo>
                          <a:pt x="339" y="25"/>
                          <a:pt x="283" y="0"/>
                          <a:pt x="221" y="0"/>
                        </a:cubicBezTo>
                        <a:cubicBezTo>
                          <a:pt x="99" y="0"/>
                          <a:pt x="0" y="99"/>
                          <a:pt x="0" y="221"/>
                        </a:cubicBezTo>
                        <a:cubicBezTo>
                          <a:pt x="0" y="283"/>
                          <a:pt x="25" y="339"/>
                          <a:pt x="66" y="379"/>
                        </a:cubicBezTo>
                        <a:cubicBezTo>
                          <a:pt x="27" y="339"/>
                          <a:pt x="3" y="284"/>
                          <a:pt x="3" y="224"/>
                        </a:cubicBezTo>
                        <a:close/>
                      </a:path>
                    </a:pathLst>
                  </a:custGeom>
                  <a:solidFill>
                    <a:srgbClr val="3EA5D2">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32" name="Freeform 15">
                    <a:extLst>
                      <a:ext uri="{FF2B5EF4-FFF2-40B4-BE49-F238E27FC236}">
                        <a16:creationId xmlns:a16="http://schemas.microsoft.com/office/drawing/2014/main" id="{49903C35-AEC6-F558-0628-8A577E135D6D}"/>
                      </a:ext>
                    </a:extLst>
                  </p:cNvPr>
                  <p:cNvSpPr>
                    <a:spLocks/>
                  </p:cNvSpPr>
                  <p:nvPr/>
                </p:nvSpPr>
                <p:spPr bwMode="auto">
                  <a:xfrm>
                    <a:off x="7180263" y="3135313"/>
                    <a:ext cx="719138" cy="220663"/>
                  </a:xfrm>
                  <a:custGeom>
                    <a:avLst/>
                    <a:gdLst>
                      <a:gd name="T0" fmla="*/ 0 w 189"/>
                      <a:gd name="T1" fmla="*/ 58 h 58"/>
                      <a:gd name="T2" fmla="*/ 137 w 189"/>
                      <a:gd name="T3" fmla="*/ 58 h 58"/>
                      <a:gd name="T4" fmla="*/ 189 w 189"/>
                      <a:gd name="T5" fmla="*/ 0 h 58"/>
                      <a:gd name="T6" fmla="*/ 130 w 189"/>
                      <a:gd name="T7" fmla="*/ 0 h 58"/>
                      <a:gd name="T8" fmla="*/ 0 w 189"/>
                      <a:gd name="T9" fmla="*/ 58 h 58"/>
                    </a:gdLst>
                    <a:ahLst/>
                    <a:cxnLst>
                      <a:cxn ang="0">
                        <a:pos x="T0" y="T1"/>
                      </a:cxn>
                      <a:cxn ang="0">
                        <a:pos x="T2" y="T3"/>
                      </a:cxn>
                      <a:cxn ang="0">
                        <a:pos x="T4" y="T5"/>
                      </a:cxn>
                      <a:cxn ang="0">
                        <a:pos x="T6" y="T7"/>
                      </a:cxn>
                      <a:cxn ang="0">
                        <a:pos x="T8" y="T9"/>
                      </a:cxn>
                    </a:cxnLst>
                    <a:rect l="0" t="0" r="r" b="b"/>
                    <a:pathLst>
                      <a:path w="189" h="58">
                        <a:moveTo>
                          <a:pt x="0" y="58"/>
                        </a:moveTo>
                        <a:cubicBezTo>
                          <a:pt x="137" y="58"/>
                          <a:pt x="137" y="58"/>
                          <a:pt x="137" y="58"/>
                        </a:cubicBezTo>
                        <a:cubicBezTo>
                          <a:pt x="158" y="42"/>
                          <a:pt x="175" y="22"/>
                          <a:pt x="189" y="0"/>
                        </a:cubicBezTo>
                        <a:cubicBezTo>
                          <a:pt x="130" y="0"/>
                          <a:pt x="130" y="0"/>
                          <a:pt x="130" y="0"/>
                        </a:cubicBezTo>
                        <a:cubicBezTo>
                          <a:pt x="98" y="36"/>
                          <a:pt x="51" y="58"/>
                          <a:pt x="0" y="58"/>
                        </a:cubicBezTo>
                        <a:close/>
                      </a:path>
                    </a:pathLst>
                  </a:custGeom>
                  <a:gradFill>
                    <a:gsLst>
                      <a:gs pos="62000">
                        <a:srgbClr val="3EA5D2">
                          <a:alpha val="0"/>
                        </a:srgbClr>
                      </a:gs>
                      <a:gs pos="100000">
                        <a:srgbClr val="000000">
                          <a:alpha val="40000"/>
                        </a:srgbClr>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grpSp>
        <p:grpSp>
          <p:nvGrpSpPr>
            <p:cNvPr id="20" name="Group 137">
              <a:extLst>
                <a:ext uri="{FF2B5EF4-FFF2-40B4-BE49-F238E27FC236}">
                  <a16:creationId xmlns:a16="http://schemas.microsoft.com/office/drawing/2014/main" id="{0C60BB90-E8FE-1AD4-FE65-267ABB28828A}"/>
                </a:ext>
              </a:extLst>
            </p:cNvPr>
            <p:cNvGrpSpPr/>
            <p:nvPr/>
          </p:nvGrpSpPr>
          <p:grpSpPr>
            <a:xfrm flipH="1">
              <a:off x="4867109" y="4517533"/>
              <a:ext cx="155575" cy="850900"/>
              <a:chOff x="7153275" y="3811588"/>
              <a:chExt cx="155575" cy="850900"/>
            </a:xfrm>
          </p:grpSpPr>
          <p:sp>
            <p:nvSpPr>
              <p:cNvPr id="23" name="Line 46">
                <a:extLst>
                  <a:ext uri="{FF2B5EF4-FFF2-40B4-BE49-F238E27FC236}">
                    <a16:creationId xmlns:a16="http://schemas.microsoft.com/office/drawing/2014/main" id="{01C7588D-4AC0-C5FB-9FDB-3B0064509E2F}"/>
                  </a:ext>
                </a:extLst>
              </p:cNvPr>
              <p:cNvSpPr>
                <a:spLocks noChangeShapeType="1"/>
              </p:cNvSpPr>
              <p:nvPr/>
            </p:nvSpPr>
            <p:spPr bwMode="auto">
              <a:xfrm>
                <a:off x="7229475" y="3890963"/>
                <a:ext cx="0" cy="771525"/>
              </a:xfrm>
              <a:prstGeom prst="line">
                <a:avLst/>
              </a:prstGeom>
              <a:noFill/>
              <a:ln w="30163" cap="rnd">
                <a:solidFill>
                  <a:srgbClr val="E7E6E6">
                    <a:lumMod val="75000"/>
                  </a:srgb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24" name="Oval 139">
                <a:extLst>
                  <a:ext uri="{FF2B5EF4-FFF2-40B4-BE49-F238E27FC236}">
                    <a16:creationId xmlns:a16="http://schemas.microsoft.com/office/drawing/2014/main" id="{ABD072F6-CDCB-E230-7D0B-17ADD68ABD98}"/>
                  </a:ext>
                </a:extLst>
              </p:cNvPr>
              <p:cNvSpPr>
                <a:spLocks noChangeArrowheads="1"/>
              </p:cNvSpPr>
              <p:nvPr/>
            </p:nvSpPr>
            <p:spPr bwMode="auto">
              <a:xfrm>
                <a:off x="7153275" y="3811588"/>
                <a:ext cx="155575" cy="155575"/>
              </a:xfrm>
              <a:prstGeom prst="ellipse">
                <a:avLst/>
              </a:prstGeom>
              <a:solidFill>
                <a:srgbClr val="E7E6E6">
                  <a:lumMod val="75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sp>
          <p:nvSpPr>
            <p:cNvPr id="21" name="Rectangle 145">
              <a:extLst>
                <a:ext uri="{FF2B5EF4-FFF2-40B4-BE49-F238E27FC236}">
                  <a16:creationId xmlns:a16="http://schemas.microsoft.com/office/drawing/2014/main" id="{E89023C0-0A26-3F8F-FD26-C90AEE10356F}"/>
                </a:ext>
              </a:extLst>
            </p:cNvPr>
            <p:cNvSpPr>
              <a:spLocks noChangeArrowheads="1"/>
            </p:cNvSpPr>
            <p:nvPr/>
          </p:nvSpPr>
          <p:spPr bwMode="auto">
            <a:xfrm flipH="1">
              <a:off x="4550543" y="2996947"/>
              <a:ext cx="7918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ru-UA" altLang="ru-UA" sz="5400" b="1" kern="0" dirty="0">
                  <a:solidFill>
                    <a:srgbClr val="168489"/>
                  </a:solidFill>
                  <a:latin typeface="Open Sans" panose="020B0606030504020204" pitchFamily="34" charset="0"/>
                </a:rPr>
                <a:t>03</a:t>
              </a:r>
              <a:endParaRPr lang="ru-UA" altLang="ru-UA" kern="0" dirty="0">
                <a:solidFill>
                  <a:srgbClr val="168489"/>
                </a:solidFill>
              </a:endParaRPr>
            </a:p>
          </p:txBody>
        </p:sp>
        <p:sp>
          <p:nvSpPr>
            <p:cNvPr id="22" name="TextBox 151">
              <a:extLst>
                <a:ext uri="{FF2B5EF4-FFF2-40B4-BE49-F238E27FC236}">
                  <a16:creationId xmlns:a16="http://schemas.microsoft.com/office/drawing/2014/main" id="{2E7FCAE9-3799-0A9A-0AEB-31B9711A1A70}"/>
                </a:ext>
              </a:extLst>
            </p:cNvPr>
            <p:cNvSpPr txBox="1"/>
            <p:nvPr/>
          </p:nvSpPr>
          <p:spPr>
            <a:xfrm>
              <a:off x="3739777" y="5701808"/>
              <a:ext cx="2200290" cy="600164"/>
            </a:xfrm>
            <a:prstGeom prst="rect">
              <a:avLst/>
            </a:prstGeom>
            <a:noFill/>
          </p:spPr>
          <p:txBody>
            <a:bodyPr wrap="square">
              <a:spAutoFit/>
            </a:bodyPr>
            <a:lstStyle/>
            <a:p>
              <a:pPr algn="ctr">
                <a:lnSpc>
                  <a:spcPct val="150000"/>
                </a:lnSpc>
                <a:spcAft>
                  <a:spcPts val="800"/>
                </a:spcAft>
                <a:buSzPct val="150000"/>
              </a:pPr>
              <a:r>
                <a:rPr lang="ar-EG" sz="2400" b="1" dirty="0">
                  <a:solidFill>
                    <a:srgbClr val="000000"/>
                  </a:solidFill>
                  <a:latin typeface="Calibri" panose="020F0502020204030204" pitchFamily="34" charset="0"/>
                  <a:ea typeface="Calibri" panose="020F0502020204030204" pitchFamily="34" charset="0"/>
                  <a:cs typeface="Adobe Arabic" panose="02040503050201020203" pitchFamily="18" charset="-78"/>
                </a:rPr>
                <a:t>استخدام الوسائل البصرية</a:t>
              </a:r>
              <a:endParaRPr lang="en-US" sz="2400" b="1" dirty="0">
                <a:solidFill>
                  <a:srgbClr val="000000"/>
                </a:solidFill>
                <a:latin typeface="Calibri" panose="020F0502020204030204" pitchFamily="34"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3538660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36A30-4440-DB17-A1FD-00C9552B1099}"/>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5A98960F-AC60-77DC-64D3-E9EB7E5F7C92}"/>
              </a:ext>
            </a:extLst>
          </p:cNvPr>
          <p:cNvSpPr txBox="1"/>
          <p:nvPr/>
        </p:nvSpPr>
        <p:spPr>
          <a:xfrm>
            <a:off x="2779494" y="-144684"/>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أقدّم عرضاً تقديمياً مميزاً؟</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sp>
        <p:nvSpPr>
          <p:cNvPr id="35" name="مربع نص 34">
            <a:extLst>
              <a:ext uri="{FF2B5EF4-FFF2-40B4-BE49-F238E27FC236}">
                <a16:creationId xmlns:a16="http://schemas.microsoft.com/office/drawing/2014/main" id="{2AB33DA1-2769-5F51-2FA6-74BDC9435AA3}"/>
              </a:ext>
            </a:extLst>
          </p:cNvPr>
          <p:cNvSpPr txBox="1"/>
          <p:nvPr/>
        </p:nvSpPr>
        <p:spPr>
          <a:xfrm>
            <a:off x="4181718" y="2597612"/>
            <a:ext cx="7114056" cy="2397451"/>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طرح الأسئلة: أسئلة مفتوحة تثير التفكير وتشجع المشاركة.</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الاستماع النشط: الإصغاء باهتمام والبناء على إجابات المتدربين.</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تشجيع المشاركة: منح فرص متساوية للجميع وتعزيز المشاركات الإيجابية.</a:t>
            </a:r>
          </a:p>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 التعامل مع الأسئلة: الإجابة بوضوح واحترام، وتشجيع المتدربين الآخرين على المشاركة في الإجابة.</a:t>
            </a:r>
          </a:p>
        </p:txBody>
      </p:sp>
      <p:grpSp>
        <p:nvGrpSpPr>
          <p:cNvPr id="3" name="Group 16">
            <a:extLst>
              <a:ext uri="{FF2B5EF4-FFF2-40B4-BE49-F238E27FC236}">
                <a16:creationId xmlns:a16="http://schemas.microsoft.com/office/drawing/2014/main" id="{4502F9F6-4412-BDD3-F6EE-8744FF2B53EF}"/>
              </a:ext>
            </a:extLst>
          </p:cNvPr>
          <p:cNvGrpSpPr/>
          <p:nvPr/>
        </p:nvGrpSpPr>
        <p:grpSpPr>
          <a:xfrm>
            <a:off x="0" y="721154"/>
            <a:ext cx="3979863" cy="3671631"/>
            <a:chOff x="-16042" y="2556970"/>
            <a:chExt cx="3979863" cy="3671631"/>
          </a:xfrm>
        </p:grpSpPr>
        <p:grpSp>
          <p:nvGrpSpPr>
            <p:cNvPr id="4" name="Ring_04">
              <a:extLst>
                <a:ext uri="{FF2B5EF4-FFF2-40B4-BE49-F238E27FC236}">
                  <a16:creationId xmlns:a16="http://schemas.microsoft.com/office/drawing/2014/main" id="{96CCE595-FF84-F07A-D971-2AB5B45DA236}"/>
                </a:ext>
              </a:extLst>
            </p:cNvPr>
            <p:cNvGrpSpPr/>
            <p:nvPr/>
          </p:nvGrpSpPr>
          <p:grpSpPr>
            <a:xfrm flipH="1">
              <a:off x="-16042" y="2556970"/>
              <a:ext cx="3979863" cy="1689100"/>
              <a:chOff x="8212138" y="1851025"/>
              <a:chExt cx="3979863" cy="1689100"/>
            </a:xfrm>
          </p:grpSpPr>
          <p:sp>
            <p:nvSpPr>
              <p:cNvPr id="10" name="Freeform 9">
                <a:extLst>
                  <a:ext uri="{FF2B5EF4-FFF2-40B4-BE49-F238E27FC236}">
                    <a16:creationId xmlns:a16="http://schemas.microsoft.com/office/drawing/2014/main" id="{24967A0D-6059-42F5-3444-FFFE316AE9BE}"/>
                  </a:ext>
                </a:extLst>
              </p:cNvPr>
              <p:cNvSpPr>
                <a:spLocks/>
              </p:cNvSpPr>
              <p:nvPr/>
            </p:nvSpPr>
            <p:spPr bwMode="auto">
              <a:xfrm>
                <a:off x="8212138" y="3355975"/>
                <a:ext cx="1149350" cy="184150"/>
              </a:xfrm>
              <a:custGeom>
                <a:avLst/>
                <a:gdLst>
                  <a:gd name="T0" fmla="*/ 165 w 302"/>
                  <a:gd name="T1" fmla="*/ 0 h 48"/>
                  <a:gd name="T2" fmla="*/ 0 w 302"/>
                  <a:gd name="T3" fmla="*/ 0 h 48"/>
                  <a:gd name="T4" fmla="*/ 0 w 302"/>
                  <a:gd name="T5" fmla="*/ 48 h 48"/>
                  <a:gd name="T6" fmla="*/ 302 w 302"/>
                  <a:gd name="T7" fmla="*/ 48 h 48"/>
                  <a:gd name="T8" fmla="*/ 165 w 302"/>
                  <a:gd name="T9" fmla="*/ 0 h 48"/>
                </a:gdLst>
                <a:ahLst/>
                <a:cxnLst>
                  <a:cxn ang="0">
                    <a:pos x="T0" y="T1"/>
                  </a:cxn>
                  <a:cxn ang="0">
                    <a:pos x="T2" y="T3"/>
                  </a:cxn>
                  <a:cxn ang="0">
                    <a:pos x="T4" y="T5"/>
                  </a:cxn>
                  <a:cxn ang="0">
                    <a:pos x="T6" y="T7"/>
                  </a:cxn>
                  <a:cxn ang="0">
                    <a:pos x="T8" y="T9"/>
                  </a:cxn>
                </a:cxnLst>
                <a:rect l="0" t="0" r="r" b="b"/>
                <a:pathLst>
                  <a:path w="302" h="48">
                    <a:moveTo>
                      <a:pt x="165" y="0"/>
                    </a:moveTo>
                    <a:cubicBezTo>
                      <a:pt x="0" y="0"/>
                      <a:pt x="0" y="0"/>
                      <a:pt x="0" y="0"/>
                    </a:cubicBezTo>
                    <a:cubicBezTo>
                      <a:pt x="0" y="48"/>
                      <a:pt x="0" y="48"/>
                      <a:pt x="0" y="48"/>
                    </a:cubicBezTo>
                    <a:cubicBezTo>
                      <a:pt x="302" y="48"/>
                      <a:pt x="302" y="48"/>
                      <a:pt x="302" y="48"/>
                    </a:cubicBezTo>
                    <a:cubicBezTo>
                      <a:pt x="250" y="48"/>
                      <a:pt x="202" y="30"/>
                      <a:pt x="165" y="0"/>
                    </a:cubicBezTo>
                    <a:close/>
                  </a:path>
                </a:pathLst>
              </a:custGeom>
              <a:solidFill>
                <a:srgbClr val="80BFC2"/>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nvGrpSpPr>
              <p:cNvPr id="11" name="Group 85">
                <a:extLst>
                  <a:ext uri="{FF2B5EF4-FFF2-40B4-BE49-F238E27FC236}">
                    <a16:creationId xmlns:a16="http://schemas.microsoft.com/office/drawing/2014/main" id="{DCD8B397-2DE0-C04D-09AB-99A9EB7755FB}"/>
                  </a:ext>
                </a:extLst>
              </p:cNvPr>
              <p:cNvGrpSpPr/>
              <p:nvPr/>
            </p:nvGrpSpPr>
            <p:grpSpPr>
              <a:xfrm>
                <a:off x="8520113" y="1851025"/>
                <a:ext cx="3671888" cy="1689100"/>
                <a:chOff x="8520113" y="1851025"/>
                <a:chExt cx="3671888" cy="1689100"/>
              </a:xfrm>
              <a:effectLst>
                <a:outerShdw blurRad="139700" dist="38100" dir="2700000" algn="tl" rotWithShape="0">
                  <a:prstClr val="black">
                    <a:alpha val="35000"/>
                  </a:prstClr>
                </a:outerShdw>
              </a:effectLst>
            </p:grpSpPr>
            <p:sp>
              <p:nvSpPr>
                <p:cNvPr id="12" name="Freeform 5">
                  <a:extLst>
                    <a:ext uri="{FF2B5EF4-FFF2-40B4-BE49-F238E27FC236}">
                      <a16:creationId xmlns:a16="http://schemas.microsoft.com/office/drawing/2014/main" id="{B5FED979-A9E2-4F78-B15B-DC6766A28A96}"/>
                    </a:ext>
                  </a:extLst>
                </p:cNvPr>
                <p:cNvSpPr>
                  <a:spLocks noEditPoints="1"/>
                </p:cNvSpPr>
                <p:nvPr/>
              </p:nvSpPr>
              <p:spPr bwMode="auto">
                <a:xfrm>
                  <a:off x="8520113" y="1851025"/>
                  <a:ext cx="3671888" cy="1689100"/>
                </a:xfrm>
                <a:custGeom>
                  <a:avLst/>
                  <a:gdLst>
                    <a:gd name="T0" fmla="*/ 358 w 964"/>
                    <a:gd name="T1" fmla="*/ 394 h 442"/>
                    <a:gd name="T2" fmla="*/ 442 w 964"/>
                    <a:gd name="T3" fmla="*/ 221 h 442"/>
                    <a:gd name="T4" fmla="*/ 221 w 964"/>
                    <a:gd name="T5" fmla="*/ 0 h 442"/>
                    <a:gd name="T6" fmla="*/ 0 w 964"/>
                    <a:gd name="T7" fmla="*/ 221 h 442"/>
                    <a:gd name="T8" fmla="*/ 221 w 964"/>
                    <a:gd name="T9" fmla="*/ 442 h 442"/>
                    <a:gd name="T10" fmla="*/ 964 w 964"/>
                    <a:gd name="T11" fmla="*/ 442 h 442"/>
                    <a:gd name="T12" fmla="*/ 964 w 964"/>
                    <a:gd name="T13" fmla="*/ 394 h 442"/>
                    <a:gd name="T14" fmla="*/ 358 w 964"/>
                    <a:gd name="T15" fmla="*/ 394 h 442"/>
                    <a:gd name="T16" fmla="*/ 47 w 964"/>
                    <a:gd name="T17" fmla="*/ 221 h 442"/>
                    <a:gd name="T18" fmla="*/ 221 w 964"/>
                    <a:gd name="T19" fmla="*/ 48 h 442"/>
                    <a:gd name="T20" fmla="*/ 394 w 964"/>
                    <a:gd name="T21" fmla="*/ 221 h 442"/>
                    <a:gd name="T22" fmla="*/ 221 w 964"/>
                    <a:gd name="T23" fmla="*/ 394 h 442"/>
                    <a:gd name="T24" fmla="*/ 47 w 964"/>
                    <a:gd name="T25" fmla="*/ 221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4" h="442">
                      <a:moveTo>
                        <a:pt x="358" y="394"/>
                      </a:moveTo>
                      <a:cubicBezTo>
                        <a:pt x="409" y="354"/>
                        <a:pt x="442" y="291"/>
                        <a:pt x="442" y="221"/>
                      </a:cubicBezTo>
                      <a:cubicBezTo>
                        <a:pt x="442" y="99"/>
                        <a:pt x="343" y="0"/>
                        <a:pt x="221" y="0"/>
                      </a:cubicBezTo>
                      <a:cubicBezTo>
                        <a:pt x="99" y="0"/>
                        <a:pt x="0" y="99"/>
                        <a:pt x="0" y="221"/>
                      </a:cubicBezTo>
                      <a:cubicBezTo>
                        <a:pt x="0" y="343"/>
                        <a:pt x="99" y="442"/>
                        <a:pt x="221" y="442"/>
                      </a:cubicBezTo>
                      <a:cubicBezTo>
                        <a:pt x="964" y="442"/>
                        <a:pt x="964" y="442"/>
                        <a:pt x="964" y="442"/>
                      </a:cubicBezTo>
                      <a:cubicBezTo>
                        <a:pt x="964" y="394"/>
                        <a:pt x="964" y="394"/>
                        <a:pt x="964" y="394"/>
                      </a:cubicBezTo>
                      <a:lnTo>
                        <a:pt x="358" y="394"/>
                      </a:lnTo>
                      <a:close/>
                      <a:moveTo>
                        <a:pt x="47" y="221"/>
                      </a:moveTo>
                      <a:cubicBezTo>
                        <a:pt x="47" y="125"/>
                        <a:pt x="125" y="48"/>
                        <a:pt x="221" y="48"/>
                      </a:cubicBezTo>
                      <a:cubicBezTo>
                        <a:pt x="316" y="48"/>
                        <a:pt x="394" y="125"/>
                        <a:pt x="394" y="221"/>
                      </a:cubicBezTo>
                      <a:cubicBezTo>
                        <a:pt x="394" y="317"/>
                        <a:pt x="316" y="394"/>
                        <a:pt x="221" y="394"/>
                      </a:cubicBezTo>
                      <a:cubicBezTo>
                        <a:pt x="125" y="394"/>
                        <a:pt x="47" y="317"/>
                        <a:pt x="47" y="221"/>
                      </a:cubicBezTo>
                      <a:close/>
                    </a:path>
                  </a:pathLst>
                </a:custGeom>
                <a:solidFill>
                  <a:srgbClr val="80BFC2"/>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3" name="Freeform 6">
                  <a:extLst>
                    <a:ext uri="{FF2B5EF4-FFF2-40B4-BE49-F238E27FC236}">
                      <a16:creationId xmlns:a16="http://schemas.microsoft.com/office/drawing/2014/main" id="{09648DCE-294A-AA42-AE96-56053A26D7B6}"/>
                    </a:ext>
                  </a:extLst>
                </p:cNvPr>
                <p:cNvSpPr>
                  <a:spLocks/>
                </p:cNvSpPr>
                <p:nvPr/>
              </p:nvSpPr>
              <p:spPr bwMode="auto">
                <a:xfrm>
                  <a:off x="8901113" y="2233613"/>
                  <a:ext cx="3290888" cy="1138238"/>
                </a:xfrm>
                <a:custGeom>
                  <a:avLst/>
                  <a:gdLst>
                    <a:gd name="T0" fmla="*/ 157 w 864"/>
                    <a:gd name="T1" fmla="*/ 294 h 298"/>
                    <a:gd name="T2" fmla="*/ 297 w 864"/>
                    <a:gd name="T3" fmla="*/ 124 h 298"/>
                    <a:gd name="T4" fmla="*/ 245 w 864"/>
                    <a:gd name="T5" fmla="*/ 0 h 298"/>
                    <a:gd name="T6" fmla="*/ 294 w 864"/>
                    <a:gd name="T7" fmla="*/ 121 h 298"/>
                    <a:gd name="T8" fmla="*/ 121 w 864"/>
                    <a:gd name="T9" fmla="*/ 294 h 298"/>
                    <a:gd name="T10" fmla="*/ 0 w 864"/>
                    <a:gd name="T11" fmla="*/ 245 h 298"/>
                    <a:gd name="T12" fmla="*/ 123 w 864"/>
                    <a:gd name="T13" fmla="*/ 298 h 298"/>
                    <a:gd name="T14" fmla="*/ 864 w 864"/>
                    <a:gd name="T15" fmla="*/ 298 h 298"/>
                    <a:gd name="T16" fmla="*/ 864 w 864"/>
                    <a:gd name="T17" fmla="*/ 294 h 298"/>
                    <a:gd name="T18" fmla="*/ 157 w 864"/>
                    <a:gd name="T19"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4" h="298">
                      <a:moveTo>
                        <a:pt x="157" y="294"/>
                      </a:moveTo>
                      <a:cubicBezTo>
                        <a:pt x="237" y="279"/>
                        <a:pt x="297" y="209"/>
                        <a:pt x="297" y="124"/>
                      </a:cubicBezTo>
                      <a:cubicBezTo>
                        <a:pt x="297" y="76"/>
                        <a:pt x="277" y="32"/>
                        <a:pt x="245" y="0"/>
                      </a:cubicBezTo>
                      <a:cubicBezTo>
                        <a:pt x="275" y="31"/>
                        <a:pt x="294" y="74"/>
                        <a:pt x="294" y="121"/>
                      </a:cubicBezTo>
                      <a:cubicBezTo>
                        <a:pt x="294" y="217"/>
                        <a:pt x="216" y="294"/>
                        <a:pt x="121" y="294"/>
                      </a:cubicBezTo>
                      <a:cubicBezTo>
                        <a:pt x="74" y="294"/>
                        <a:pt x="31" y="276"/>
                        <a:pt x="0" y="245"/>
                      </a:cubicBezTo>
                      <a:cubicBezTo>
                        <a:pt x="31" y="277"/>
                        <a:pt x="75" y="297"/>
                        <a:pt x="123" y="298"/>
                      </a:cubicBezTo>
                      <a:cubicBezTo>
                        <a:pt x="123" y="298"/>
                        <a:pt x="864" y="298"/>
                        <a:pt x="864" y="298"/>
                      </a:cubicBezTo>
                      <a:cubicBezTo>
                        <a:pt x="864" y="294"/>
                        <a:pt x="864" y="294"/>
                        <a:pt x="864" y="294"/>
                      </a:cubicBezTo>
                      <a:lnTo>
                        <a:pt x="157" y="294"/>
                      </a:lnTo>
                      <a:close/>
                    </a:path>
                  </a:pathLst>
                </a:custGeom>
                <a:solidFill>
                  <a:srgbClr val="3C5C95">
                    <a:lumMod val="60000"/>
                    <a:lumOff val="40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4" name="Freeform 7">
                  <a:extLst>
                    <a:ext uri="{FF2B5EF4-FFF2-40B4-BE49-F238E27FC236}">
                      <a16:creationId xmlns:a16="http://schemas.microsoft.com/office/drawing/2014/main" id="{C66727B4-7A77-7F1A-CE2F-91B7BC2257D6}"/>
                    </a:ext>
                  </a:extLst>
                </p:cNvPr>
                <p:cNvSpPr>
                  <a:spLocks/>
                </p:cNvSpPr>
                <p:nvPr/>
              </p:nvSpPr>
              <p:spPr bwMode="auto">
                <a:xfrm>
                  <a:off x="8520113" y="1851025"/>
                  <a:ext cx="1443038" cy="1447800"/>
                </a:xfrm>
                <a:custGeom>
                  <a:avLst/>
                  <a:gdLst>
                    <a:gd name="T0" fmla="*/ 3 w 379"/>
                    <a:gd name="T1" fmla="*/ 224 h 379"/>
                    <a:gd name="T2" fmla="*/ 224 w 379"/>
                    <a:gd name="T3" fmla="*/ 3 h 379"/>
                    <a:gd name="T4" fmla="*/ 379 w 379"/>
                    <a:gd name="T5" fmla="*/ 66 h 379"/>
                    <a:gd name="T6" fmla="*/ 221 w 379"/>
                    <a:gd name="T7" fmla="*/ 0 h 379"/>
                    <a:gd name="T8" fmla="*/ 0 w 379"/>
                    <a:gd name="T9" fmla="*/ 221 h 379"/>
                    <a:gd name="T10" fmla="*/ 66 w 379"/>
                    <a:gd name="T11" fmla="*/ 379 h 379"/>
                    <a:gd name="T12" fmla="*/ 3 w 379"/>
                    <a:gd name="T13" fmla="*/ 224 h 379"/>
                  </a:gdLst>
                  <a:ahLst/>
                  <a:cxnLst>
                    <a:cxn ang="0">
                      <a:pos x="T0" y="T1"/>
                    </a:cxn>
                    <a:cxn ang="0">
                      <a:pos x="T2" y="T3"/>
                    </a:cxn>
                    <a:cxn ang="0">
                      <a:pos x="T4" y="T5"/>
                    </a:cxn>
                    <a:cxn ang="0">
                      <a:pos x="T6" y="T7"/>
                    </a:cxn>
                    <a:cxn ang="0">
                      <a:pos x="T8" y="T9"/>
                    </a:cxn>
                    <a:cxn ang="0">
                      <a:pos x="T10" y="T11"/>
                    </a:cxn>
                    <a:cxn ang="0">
                      <a:pos x="T12" y="T13"/>
                    </a:cxn>
                  </a:cxnLst>
                  <a:rect l="0" t="0" r="r" b="b"/>
                  <a:pathLst>
                    <a:path w="379" h="379">
                      <a:moveTo>
                        <a:pt x="3" y="224"/>
                      </a:moveTo>
                      <a:cubicBezTo>
                        <a:pt x="3" y="102"/>
                        <a:pt x="102" y="3"/>
                        <a:pt x="224" y="3"/>
                      </a:cubicBezTo>
                      <a:cubicBezTo>
                        <a:pt x="284" y="3"/>
                        <a:pt x="339" y="27"/>
                        <a:pt x="379" y="66"/>
                      </a:cubicBezTo>
                      <a:cubicBezTo>
                        <a:pt x="339" y="25"/>
                        <a:pt x="283" y="0"/>
                        <a:pt x="221" y="0"/>
                      </a:cubicBezTo>
                      <a:cubicBezTo>
                        <a:pt x="99" y="0"/>
                        <a:pt x="0" y="99"/>
                        <a:pt x="0" y="221"/>
                      </a:cubicBezTo>
                      <a:cubicBezTo>
                        <a:pt x="0" y="283"/>
                        <a:pt x="25" y="339"/>
                        <a:pt x="66" y="379"/>
                      </a:cubicBezTo>
                      <a:cubicBezTo>
                        <a:pt x="27" y="339"/>
                        <a:pt x="3" y="284"/>
                        <a:pt x="3" y="224"/>
                      </a:cubicBezTo>
                      <a:close/>
                    </a:path>
                  </a:pathLst>
                </a:custGeom>
                <a:solidFill>
                  <a:srgbClr val="80BFC2"/>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15" name="Freeform 8">
                  <a:extLst>
                    <a:ext uri="{FF2B5EF4-FFF2-40B4-BE49-F238E27FC236}">
                      <a16:creationId xmlns:a16="http://schemas.microsoft.com/office/drawing/2014/main" id="{E4AAEA96-AA3D-1E5F-EE8A-485148CD4A48}"/>
                    </a:ext>
                  </a:extLst>
                </p:cNvPr>
                <p:cNvSpPr>
                  <a:spLocks/>
                </p:cNvSpPr>
                <p:nvPr/>
              </p:nvSpPr>
              <p:spPr bwMode="auto">
                <a:xfrm>
                  <a:off x="9361488" y="3135313"/>
                  <a:ext cx="720725" cy="220663"/>
                </a:xfrm>
                <a:custGeom>
                  <a:avLst/>
                  <a:gdLst>
                    <a:gd name="T0" fmla="*/ 0 w 189"/>
                    <a:gd name="T1" fmla="*/ 58 h 58"/>
                    <a:gd name="T2" fmla="*/ 137 w 189"/>
                    <a:gd name="T3" fmla="*/ 58 h 58"/>
                    <a:gd name="T4" fmla="*/ 189 w 189"/>
                    <a:gd name="T5" fmla="*/ 0 h 58"/>
                    <a:gd name="T6" fmla="*/ 129 w 189"/>
                    <a:gd name="T7" fmla="*/ 0 h 58"/>
                    <a:gd name="T8" fmla="*/ 0 w 189"/>
                    <a:gd name="T9" fmla="*/ 58 h 58"/>
                  </a:gdLst>
                  <a:ahLst/>
                  <a:cxnLst>
                    <a:cxn ang="0">
                      <a:pos x="T0" y="T1"/>
                    </a:cxn>
                    <a:cxn ang="0">
                      <a:pos x="T2" y="T3"/>
                    </a:cxn>
                    <a:cxn ang="0">
                      <a:pos x="T4" y="T5"/>
                    </a:cxn>
                    <a:cxn ang="0">
                      <a:pos x="T6" y="T7"/>
                    </a:cxn>
                    <a:cxn ang="0">
                      <a:pos x="T8" y="T9"/>
                    </a:cxn>
                  </a:cxnLst>
                  <a:rect l="0" t="0" r="r" b="b"/>
                  <a:pathLst>
                    <a:path w="189" h="58">
                      <a:moveTo>
                        <a:pt x="0" y="58"/>
                      </a:moveTo>
                      <a:cubicBezTo>
                        <a:pt x="137" y="58"/>
                        <a:pt x="137" y="58"/>
                        <a:pt x="137" y="58"/>
                      </a:cubicBezTo>
                      <a:cubicBezTo>
                        <a:pt x="157" y="42"/>
                        <a:pt x="175" y="22"/>
                        <a:pt x="189" y="0"/>
                      </a:cubicBezTo>
                      <a:cubicBezTo>
                        <a:pt x="129" y="0"/>
                        <a:pt x="129" y="0"/>
                        <a:pt x="129" y="0"/>
                      </a:cubicBezTo>
                      <a:cubicBezTo>
                        <a:pt x="98" y="36"/>
                        <a:pt x="51" y="58"/>
                        <a:pt x="0" y="58"/>
                      </a:cubicBezTo>
                      <a:close/>
                    </a:path>
                  </a:pathLst>
                </a:custGeom>
                <a:gradFill>
                  <a:gsLst>
                    <a:gs pos="62000">
                      <a:srgbClr val="3C5C95">
                        <a:alpha val="0"/>
                      </a:srgbClr>
                    </a:gs>
                    <a:gs pos="100000">
                      <a:srgbClr val="000000">
                        <a:alpha val="40000"/>
                      </a:srgbClr>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grpSp>
        <p:grpSp>
          <p:nvGrpSpPr>
            <p:cNvPr id="5" name="Group 140">
              <a:extLst>
                <a:ext uri="{FF2B5EF4-FFF2-40B4-BE49-F238E27FC236}">
                  <a16:creationId xmlns:a16="http://schemas.microsoft.com/office/drawing/2014/main" id="{9C3D6968-8EEF-4D33-535A-DF29815AC769}"/>
                </a:ext>
              </a:extLst>
            </p:cNvPr>
            <p:cNvGrpSpPr/>
            <p:nvPr/>
          </p:nvGrpSpPr>
          <p:grpSpPr>
            <a:xfrm flipH="1">
              <a:off x="2676358" y="4517533"/>
              <a:ext cx="157163" cy="850900"/>
              <a:chOff x="9342438" y="3811588"/>
              <a:chExt cx="157163" cy="850900"/>
            </a:xfrm>
          </p:grpSpPr>
          <p:sp>
            <p:nvSpPr>
              <p:cNvPr id="8" name="Line 49">
                <a:extLst>
                  <a:ext uri="{FF2B5EF4-FFF2-40B4-BE49-F238E27FC236}">
                    <a16:creationId xmlns:a16="http://schemas.microsoft.com/office/drawing/2014/main" id="{49F4C2E1-5BAD-6278-2D6D-122C94534C50}"/>
                  </a:ext>
                </a:extLst>
              </p:cNvPr>
              <p:cNvSpPr>
                <a:spLocks noChangeShapeType="1"/>
              </p:cNvSpPr>
              <p:nvPr/>
            </p:nvSpPr>
            <p:spPr bwMode="auto">
              <a:xfrm>
                <a:off x="9423400" y="3890963"/>
                <a:ext cx="0" cy="771525"/>
              </a:xfrm>
              <a:prstGeom prst="line">
                <a:avLst/>
              </a:prstGeom>
              <a:noFill/>
              <a:ln w="30163" cap="rnd">
                <a:solidFill>
                  <a:srgbClr val="E7E6E6">
                    <a:lumMod val="75000"/>
                  </a:srgb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sp>
            <p:nvSpPr>
              <p:cNvPr id="9" name="Oval 142">
                <a:extLst>
                  <a:ext uri="{FF2B5EF4-FFF2-40B4-BE49-F238E27FC236}">
                    <a16:creationId xmlns:a16="http://schemas.microsoft.com/office/drawing/2014/main" id="{74246FBC-68AA-E03E-C2FA-C759ADA805FC}"/>
                  </a:ext>
                </a:extLst>
              </p:cNvPr>
              <p:cNvSpPr>
                <a:spLocks noChangeArrowheads="1"/>
              </p:cNvSpPr>
              <p:nvPr/>
            </p:nvSpPr>
            <p:spPr bwMode="auto">
              <a:xfrm>
                <a:off x="9342438" y="3811588"/>
                <a:ext cx="157163" cy="155575"/>
              </a:xfrm>
              <a:prstGeom prst="ellipse">
                <a:avLst/>
              </a:prstGeom>
              <a:solidFill>
                <a:srgbClr val="E7E6E6">
                  <a:lumMod val="75000"/>
                </a:srgbClr>
              </a:solidFill>
              <a:ln>
                <a:noFill/>
              </a:ln>
            </p:spPr>
            <p:txBody>
              <a:bodyPr vert="horz" wrap="square" lIns="91440" tIns="45720" rIns="91440" bIns="45720" numCol="1" anchor="t" anchorCtr="0" compatLnSpc="1">
                <a:prstTxWarp prst="textNoShape">
                  <a:avLst/>
                </a:prstTxWarp>
              </a:bodyPr>
              <a:lstStyle/>
              <a:p>
                <a:pPr>
                  <a:defRPr/>
                </a:pPr>
                <a:endParaRPr lang="ru-UA" kern="0">
                  <a:solidFill>
                    <a:prstClr val="black"/>
                  </a:solidFill>
                  <a:latin typeface="Calibri" panose="020F0502020204030204"/>
                </a:endParaRPr>
              </a:p>
            </p:txBody>
          </p:sp>
        </p:grpSp>
        <p:sp>
          <p:nvSpPr>
            <p:cNvPr id="6" name="Rectangle 146">
              <a:extLst>
                <a:ext uri="{FF2B5EF4-FFF2-40B4-BE49-F238E27FC236}">
                  <a16:creationId xmlns:a16="http://schemas.microsoft.com/office/drawing/2014/main" id="{4E67F67D-B07F-6DD5-5455-761BDB3D1A1D}"/>
                </a:ext>
              </a:extLst>
            </p:cNvPr>
            <p:cNvSpPr>
              <a:spLocks noChangeArrowheads="1"/>
            </p:cNvSpPr>
            <p:nvPr/>
          </p:nvSpPr>
          <p:spPr bwMode="auto">
            <a:xfrm flipH="1">
              <a:off x="2386838" y="2996947"/>
              <a:ext cx="7918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ru-UA" altLang="ru-UA" sz="5400" b="1" kern="0" dirty="0">
                  <a:solidFill>
                    <a:srgbClr val="80BFC2"/>
                  </a:solidFill>
                  <a:latin typeface="Open Sans" panose="020B0606030504020204" pitchFamily="34" charset="0"/>
                </a:rPr>
                <a:t>04</a:t>
              </a:r>
              <a:endParaRPr lang="ru-UA" altLang="ru-UA" kern="0" dirty="0">
                <a:solidFill>
                  <a:srgbClr val="80BFC2"/>
                </a:solidFill>
              </a:endParaRPr>
            </a:p>
          </p:txBody>
        </p:sp>
        <p:sp>
          <p:nvSpPr>
            <p:cNvPr id="7" name="TextBox 152">
              <a:extLst>
                <a:ext uri="{FF2B5EF4-FFF2-40B4-BE49-F238E27FC236}">
                  <a16:creationId xmlns:a16="http://schemas.microsoft.com/office/drawing/2014/main" id="{0466ED76-523F-7638-6A03-07A6D1C8E53D}"/>
                </a:ext>
              </a:extLst>
            </p:cNvPr>
            <p:cNvSpPr txBox="1"/>
            <p:nvPr/>
          </p:nvSpPr>
          <p:spPr>
            <a:xfrm>
              <a:off x="1629402" y="5725386"/>
              <a:ext cx="1927461" cy="503215"/>
            </a:xfrm>
            <a:prstGeom prst="rect">
              <a:avLst/>
            </a:prstGeom>
            <a:noFill/>
          </p:spPr>
          <p:txBody>
            <a:bodyPr wrap="square">
              <a:spAutoFit/>
            </a:bodyPr>
            <a:lstStyle/>
            <a:p>
              <a:pPr algn="ctr" rtl="1">
                <a:lnSpc>
                  <a:spcPct val="115000"/>
                </a:lnSpc>
              </a:pPr>
              <a:r>
                <a:rPr lang="ar-EG" sz="2400" b="1" dirty="0">
                  <a:latin typeface="Times New Roman" panose="02020603050405020304" pitchFamily="18" charset="0"/>
                  <a:ea typeface="Calibri" panose="020F0502020204030204" pitchFamily="34" charset="0"/>
                  <a:cs typeface="Adobe Arabic" panose="02040503050201020203" pitchFamily="18" charset="-78"/>
                </a:rPr>
                <a:t>التفاعل مع المتدربين</a:t>
              </a:r>
              <a:endParaRPr lang="en-US" sz="2400" b="1" dirty="0">
                <a:latin typeface="Times New Roman" panose="02020603050405020304" pitchFamily="18" charset="0"/>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480640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A3174-8B5F-205B-F70A-80C0D4F1F438}"/>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EB4E61C8-3F09-8DC8-A63F-1E1622DEDF02}"/>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أتعلّم اقتناص الفرص غير المرئية بالنسبة لي ولمن حولي؟</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654A733D-7AFD-76D2-F215-8CE80A5A7DD0}"/>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C12A6052-8CCA-22D8-B5C2-04706F2ED20B}"/>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B39FA7A5-6093-65CF-2733-CDFF9642AC74}"/>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EFEC0A4C-5155-755C-1CB8-D6906DB2B0BB}"/>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162DEDD0-E1EB-074E-1398-25201B72567D}"/>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64F8B994-2FED-95F3-921D-0F3DD662E5E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678B5374-FF0F-3A26-A02C-4A8BE450273E}"/>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2AC9B8B0-8008-FB56-049C-AD2B1A61950C}"/>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06CB3BEC-ED75-898D-4629-3173273600F5}"/>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3D8536DD-CB80-5827-8B63-E2FB0EA45217}"/>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060381A7-2BAE-DB0C-6C17-911B4CEFE89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6DFEADAE-30D0-B5F7-E3BA-966890361AE6}"/>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المرونة والحضور الذهني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5" name="مجموعة 34">
            <a:extLst>
              <a:ext uri="{FF2B5EF4-FFF2-40B4-BE49-F238E27FC236}">
                <a16:creationId xmlns:a16="http://schemas.microsoft.com/office/drawing/2014/main" id="{66E5DE39-1412-B8E6-508E-0A3279284CE5}"/>
              </a:ext>
            </a:extLst>
          </p:cNvPr>
          <p:cNvGrpSpPr/>
          <p:nvPr/>
        </p:nvGrpSpPr>
        <p:grpSpPr>
          <a:xfrm>
            <a:off x="4664246" y="2875597"/>
            <a:ext cx="2018350" cy="2382000"/>
            <a:chOff x="4664246" y="2875597"/>
            <a:chExt cx="2018350" cy="2382000"/>
          </a:xfrm>
        </p:grpSpPr>
        <p:sp>
          <p:nvSpPr>
            <p:cNvPr id="31" name="Freeform: Shape 151">
              <a:extLst>
                <a:ext uri="{FF2B5EF4-FFF2-40B4-BE49-F238E27FC236}">
                  <a16:creationId xmlns:a16="http://schemas.microsoft.com/office/drawing/2014/main" id="{686604CF-F451-F4A1-4B94-0B3738D7052F}"/>
                </a:ext>
              </a:extLst>
            </p:cNvPr>
            <p:cNvSpPr/>
            <p:nvPr/>
          </p:nvSpPr>
          <p:spPr>
            <a:xfrm>
              <a:off x="4927408" y="3548860"/>
              <a:ext cx="1625010" cy="675924"/>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a:p>
          </p:txBody>
        </p:sp>
        <p:sp>
          <p:nvSpPr>
            <p:cNvPr id="32" name="TextBox 6">
              <a:extLst>
                <a:ext uri="{FF2B5EF4-FFF2-40B4-BE49-F238E27FC236}">
                  <a16:creationId xmlns:a16="http://schemas.microsoft.com/office/drawing/2014/main" id="{89C69A5C-2E3D-3B47-4730-936E664A8DC4}"/>
                </a:ext>
              </a:extLst>
            </p:cNvPr>
            <p:cNvSpPr txBox="1"/>
            <p:nvPr/>
          </p:nvSpPr>
          <p:spPr>
            <a:xfrm>
              <a:off x="5409027" y="2875597"/>
              <a:ext cx="652743" cy="689099"/>
            </a:xfrm>
            <a:prstGeom prst="rect">
              <a:avLst/>
            </a:prstGeom>
            <a:noFill/>
          </p:spPr>
          <p:txBody>
            <a:bodyPr wrap="none" rtlCol="0">
              <a:spAutoFit/>
            </a:bodyPr>
            <a:lstStyle/>
            <a:p>
              <a:pPr algn="just" rtl="0">
                <a:lnSpc>
                  <a:spcPct val="115000"/>
                </a:lnSpc>
                <a:buNone/>
              </a:pPr>
              <a:r>
                <a:rPr lang="en-GB" sz="3600" b="1">
                  <a:solidFill>
                    <a:srgbClr val="BFBFBF"/>
                  </a:solidFill>
                  <a:latin typeface="Calibri" panose="020F0502020204030204" pitchFamily="34" charset="0"/>
                  <a:ea typeface="Calibri" panose="020F0502020204030204" pitchFamily="34" charset="0"/>
                  <a:cs typeface="Activist Light"/>
                </a:rPr>
                <a:t>02</a:t>
              </a:r>
              <a:endParaRPr lang="fr-FR" sz="140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مربع نص 18">
              <a:extLst>
                <a:ext uri="{FF2B5EF4-FFF2-40B4-BE49-F238E27FC236}">
                  <a16:creationId xmlns:a16="http://schemas.microsoft.com/office/drawing/2014/main" id="{A8C59F25-BED6-8EB1-924B-AE2860975A56}"/>
                </a:ext>
              </a:extLst>
            </p:cNvPr>
            <p:cNvSpPr txBox="1"/>
            <p:nvPr/>
          </p:nvSpPr>
          <p:spPr>
            <a:xfrm>
              <a:off x="4664246" y="4416801"/>
              <a:ext cx="2018350" cy="840796"/>
            </a:xfrm>
            <a:prstGeom prst="rect">
              <a:avLst/>
            </a:prstGeom>
            <a:noFill/>
          </p:spPr>
          <p:txBody>
            <a:bodyPr wrap="square" rtlCol="1">
              <a:noAutofit/>
            </a:bodyPr>
            <a:lstStyle/>
            <a:p>
              <a:pPr algn="ctr" rtl="0">
                <a:lnSpc>
                  <a:spcPct val="115000"/>
                </a:lnSpc>
                <a:buNone/>
              </a:pPr>
              <a:r>
                <a:rPr lang="ar-SY" sz="24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سرعة البديهة</a:t>
              </a:r>
              <a:endParaRPr lang="fr-FR" sz="1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مجموعة 35">
            <a:extLst>
              <a:ext uri="{FF2B5EF4-FFF2-40B4-BE49-F238E27FC236}">
                <a16:creationId xmlns:a16="http://schemas.microsoft.com/office/drawing/2014/main" id="{A9B07D55-A29D-7C7E-1A65-3FF21D0409C9}"/>
              </a:ext>
            </a:extLst>
          </p:cNvPr>
          <p:cNvGrpSpPr/>
          <p:nvPr/>
        </p:nvGrpSpPr>
        <p:grpSpPr>
          <a:xfrm>
            <a:off x="7203800" y="2875598"/>
            <a:ext cx="1799618" cy="2382001"/>
            <a:chOff x="6696363" y="2879555"/>
            <a:chExt cx="1799618" cy="2382001"/>
          </a:xfrm>
        </p:grpSpPr>
        <p:sp>
          <p:nvSpPr>
            <p:cNvPr id="28" name="Freeform: Shape 148">
              <a:extLst>
                <a:ext uri="{FF2B5EF4-FFF2-40B4-BE49-F238E27FC236}">
                  <a16:creationId xmlns:a16="http://schemas.microsoft.com/office/drawing/2014/main" id="{4B765625-3AB7-E152-3901-914C97CC58A7}"/>
                </a:ext>
              </a:extLst>
            </p:cNvPr>
            <p:cNvSpPr/>
            <p:nvPr/>
          </p:nvSpPr>
          <p:spPr>
            <a:xfrm>
              <a:off x="6850159" y="3552819"/>
              <a:ext cx="1625010" cy="675924"/>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a:p>
          </p:txBody>
        </p:sp>
        <p:sp>
          <p:nvSpPr>
            <p:cNvPr id="29" name="TextBox 6">
              <a:extLst>
                <a:ext uri="{FF2B5EF4-FFF2-40B4-BE49-F238E27FC236}">
                  <a16:creationId xmlns:a16="http://schemas.microsoft.com/office/drawing/2014/main" id="{EF2A9178-31D0-C85C-04A0-F7B4FADC876F}"/>
                </a:ext>
              </a:extLst>
            </p:cNvPr>
            <p:cNvSpPr txBox="1"/>
            <p:nvPr/>
          </p:nvSpPr>
          <p:spPr>
            <a:xfrm>
              <a:off x="7229344" y="2879555"/>
              <a:ext cx="1041467" cy="689099"/>
            </a:xfrm>
            <a:prstGeom prst="rect">
              <a:avLst/>
            </a:prstGeom>
            <a:noFill/>
          </p:spPr>
          <p:txBody>
            <a:bodyPr wrap="square" rtlCol="0">
              <a:spAutoFit/>
            </a:bodyPr>
            <a:lstStyle/>
            <a:p>
              <a:pPr algn="just" rtl="0">
                <a:lnSpc>
                  <a:spcPct val="115000"/>
                </a:lnSpc>
                <a:buNone/>
              </a:pPr>
              <a:r>
                <a:rPr lang="en-GB" sz="3600" b="1">
                  <a:solidFill>
                    <a:srgbClr val="168489"/>
                  </a:solidFill>
                  <a:latin typeface="Calibri" panose="020F0502020204030204" pitchFamily="34" charset="0"/>
                  <a:ea typeface="Calibri" panose="020F0502020204030204" pitchFamily="34" charset="0"/>
                  <a:cs typeface="Activist Light"/>
                </a:rPr>
                <a:t>01</a:t>
              </a:r>
              <a:endParaRPr lang="fr-FR" sz="140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مربع نص 18">
              <a:extLst>
                <a:ext uri="{FF2B5EF4-FFF2-40B4-BE49-F238E27FC236}">
                  <a16:creationId xmlns:a16="http://schemas.microsoft.com/office/drawing/2014/main" id="{5A2436B8-BE66-B80A-DA48-3A0AE9925365}"/>
                </a:ext>
              </a:extLst>
            </p:cNvPr>
            <p:cNvSpPr txBox="1"/>
            <p:nvPr/>
          </p:nvSpPr>
          <p:spPr>
            <a:xfrm>
              <a:off x="6696363" y="4420760"/>
              <a:ext cx="1799618" cy="840796"/>
            </a:xfrm>
            <a:prstGeom prst="rect">
              <a:avLst/>
            </a:prstGeom>
            <a:noFill/>
          </p:spPr>
          <p:txBody>
            <a:bodyPr wrap="square" rtlCol="1">
              <a:noAutofit/>
            </a:bodyPr>
            <a:lstStyle/>
            <a:p>
              <a:pPr algn="ctr" rtl="0">
                <a:lnSpc>
                  <a:spcPct val="115000"/>
                </a:lnSpc>
                <a:buNone/>
              </a:pPr>
              <a:r>
                <a:rPr lang="ar-SY" sz="24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اليقظة الذهنية</a:t>
              </a:r>
              <a:endParaRPr lang="fr-FR" sz="1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4" name="مجموعة 33">
            <a:extLst>
              <a:ext uri="{FF2B5EF4-FFF2-40B4-BE49-F238E27FC236}">
                <a16:creationId xmlns:a16="http://schemas.microsoft.com/office/drawing/2014/main" id="{434E81DE-3C6A-99FA-F394-F1116D346346}"/>
              </a:ext>
            </a:extLst>
          </p:cNvPr>
          <p:cNvGrpSpPr/>
          <p:nvPr/>
        </p:nvGrpSpPr>
        <p:grpSpPr>
          <a:xfrm>
            <a:off x="1849120" y="2875598"/>
            <a:ext cx="2293922" cy="2382001"/>
            <a:chOff x="2391136" y="2879555"/>
            <a:chExt cx="2293922" cy="2382001"/>
          </a:xfrm>
        </p:grpSpPr>
        <p:sp>
          <p:nvSpPr>
            <p:cNvPr id="20" name="Freeform: Shape 145">
              <a:extLst>
                <a:ext uri="{FF2B5EF4-FFF2-40B4-BE49-F238E27FC236}">
                  <a16:creationId xmlns:a16="http://schemas.microsoft.com/office/drawing/2014/main" id="{28C5F8A2-748C-75D6-1D55-E0089DFB248B}"/>
                </a:ext>
              </a:extLst>
            </p:cNvPr>
            <p:cNvSpPr/>
            <p:nvPr/>
          </p:nvSpPr>
          <p:spPr>
            <a:xfrm>
              <a:off x="2819177" y="3552819"/>
              <a:ext cx="1625010" cy="675924"/>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a:p>
          </p:txBody>
        </p:sp>
        <p:sp>
          <p:nvSpPr>
            <p:cNvPr id="25" name="TextBox 6">
              <a:extLst>
                <a:ext uri="{FF2B5EF4-FFF2-40B4-BE49-F238E27FC236}">
                  <a16:creationId xmlns:a16="http://schemas.microsoft.com/office/drawing/2014/main" id="{B622F80B-F765-D4BB-99E9-ED56AF33086F}"/>
                </a:ext>
              </a:extLst>
            </p:cNvPr>
            <p:cNvSpPr txBox="1"/>
            <p:nvPr/>
          </p:nvSpPr>
          <p:spPr>
            <a:xfrm>
              <a:off x="3305310" y="2879555"/>
              <a:ext cx="652743" cy="689099"/>
            </a:xfrm>
            <a:prstGeom prst="rect">
              <a:avLst/>
            </a:prstGeom>
            <a:noFill/>
          </p:spPr>
          <p:txBody>
            <a:bodyPr wrap="none" rtlCol="0">
              <a:spAutoFit/>
            </a:bodyPr>
            <a:lstStyle/>
            <a:p>
              <a:pPr algn="just" rtl="0">
                <a:lnSpc>
                  <a:spcPct val="115000"/>
                </a:lnSpc>
                <a:buNone/>
              </a:pPr>
              <a:r>
                <a:rPr lang="en-GB" sz="3600" b="1" dirty="0">
                  <a:solidFill>
                    <a:srgbClr val="FFD366"/>
                  </a:solidFill>
                  <a:latin typeface="Calibri" panose="020F0502020204030204" pitchFamily="34" charset="0"/>
                  <a:ea typeface="Calibri" panose="020F0502020204030204" pitchFamily="34" charset="0"/>
                  <a:cs typeface="Activist Light"/>
                </a:rPr>
                <a:t>03</a:t>
              </a:r>
              <a:endParaRPr lang="fr-FR" sz="1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18">
              <a:extLst>
                <a:ext uri="{FF2B5EF4-FFF2-40B4-BE49-F238E27FC236}">
                  <a16:creationId xmlns:a16="http://schemas.microsoft.com/office/drawing/2014/main" id="{B21CA634-D9D6-0255-9EF3-276307CDD973}"/>
                </a:ext>
              </a:extLst>
            </p:cNvPr>
            <p:cNvSpPr txBox="1"/>
            <p:nvPr/>
          </p:nvSpPr>
          <p:spPr>
            <a:xfrm>
              <a:off x="2391136" y="4420760"/>
              <a:ext cx="2293922" cy="840796"/>
            </a:xfrm>
            <a:prstGeom prst="rect">
              <a:avLst/>
            </a:prstGeom>
            <a:noFill/>
          </p:spPr>
          <p:txBody>
            <a:bodyPr wrap="square" rtlCol="1">
              <a:noAutofit/>
            </a:bodyPr>
            <a:lstStyle/>
            <a:p>
              <a:pPr algn="ctr" rtl="0">
                <a:lnSpc>
                  <a:spcPct val="115000"/>
                </a:lnSpc>
                <a:buNone/>
              </a:pPr>
              <a:r>
                <a:rPr lang="ar-SY" sz="24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الاستجابة بدلاً من رد الفعل</a:t>
              </a:r>
              <a:endParaRPr lang="fr-FR" sz="1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819473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D4A421-29EA-54FE-CE34-DC8ED4C471B4}"/>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0BDFC078-15C6-046E-9929-69C2EC910B22}"/>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أتعلّم اقتناص الفرص غير المرئية بالنسبة لي ولمن حولي؟</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D7FA9F5B-B475-B3A8-735C-1FE239D33C66}"/>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57133810-CB83-CDCC-C5A8-3FAA25816018}"/>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DE17C8E2-D0B9-C90C-9D10-DF96E5D3B72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BA6B0373-F5F0-F561-97DA-3A95A481B410}"/>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4768A918-61EA-5A8C-108C-865F926791EA}"/>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B12B14C9-4E62-AB95-4EA5-6A59821123F2}"/>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F3E7D70D-A57A-894C-CB06-28BA5454B801}"/>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0AB81C32-7E55-9D63-140D-C1337D0C5011}"/>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EB2EA86C-DA59-67E8-A036-C43FAE6C7F0A}"/>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2BA6AA28-B6F8-E997-CDB6-976C8870AEC3}"/>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C200C9FE-113B-7BC8-7A8C-894CE17733D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360CE9B4-A2D6-3F61-4AE7-961FA8FFAC1C}"/>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المرونة والحضور الذهني</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1" name="مجموعة 20">
            <a:extLst>
              <a:ext uri="{FF2B5EF4-FFF2-40B4-BE49-F238E27FC236}">
                <a16:creationId xmlns:a16="http://schemas.microsoft.com/office/drawing/2014/main" id="{AE6BF10C-71D1-153D-8E4A-5C7E459EF5F0}"/>
              </a:ext>
            </a:extLst>
          </p:cNvPr>
          <p:cNvGrpSpPr/>
          <p:nvPr/>
        </p:nvGrpSpPr>
        <p:grpSpPr>
          <a:xfrm>
            <a:off x="5130802" y="1673591"/>
            <a:ext cx="6191559" cy="2382001"/>
            <a:chOff x="5130800" y="1673589"/>
            <a:chExt cx="6191559" cy="2382001"/>
          </a:xfrm>
        </p:grpSpPr>
        <p:grpSp>
          <p:nvGrpSpPr>
            <p:cNvPr id="36" name="مجموعة 35">
              <a:extLst>
                <a:ext uri="{FF2B5EF4-FFF2-40B4-BE49-F238E27FC236}">
                  <a16:creationId xmlns:a16="http://schemas.microsoft.com/office/drawing/2014/main" id="{5153961E-F220-90C0-FBD6-5A897BA80B5A}"/>
                </a:ext>
              </a:extLst>
            </p:cNvPr>
            <p:cNvGrpSpPr/>
            <p:nvPr/>
          </p:nvGrpSpPr>
          <p:grpSpPr>
            <a:xfrm>
              <a:off x="9522741" y="1673589"/>
              <a:ext cx="1799618" cy="2382001"/>
              <a:chOff x="6696363" y="2879555"/>
              <a:chExt cx="1799618" cy="2382001"/>
            </a:xfrm>
          </p:grpSpPr>
          <p:sp>
            <p:nvSpPr>
              <p:cNvPr id="28" name="Freeform: Shape 148">
                <a:extLst>
                  <a:ext uri="{FF2B5EF4-FFF2-40B4-BE49-F238E27FC236}">
                    <a16:creationId xmlns:a16="http://schemas.microsoft.com/office/drawing/2014/main" id="{15D7DAEF-C6E7-1DA6-F928-9A8EB097A0C6}"/>
                  </a:ext>
                </a:extLst>
              </p:cNvPr>
              <p:cNvSpPr/>
              <p:nvPr/>
            </p:nvSpPr>
            <p:spPr>
              <a:xfrm>
                <a:off x="6850159" y="3552819"/>
                <a:ext cx="1625010" cy="675924"/>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6D7E9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a:p>
            </p:txBody>
          </p:sp>
          <p:sp>
            <p:nvSpPr>
              <p:cNvPr id="29" name="TextBox 6">
                <a:extLst>
                  <a:ext uri="{FF2B5EF4-FFF2-40B4-BE49-F238E27FC236}">
                    <a16:creationId xmlns:a16="http://schemas.microsoft.com/office/drawing/2014/main" id="{35E7A9AE-03EE-3832-851B-97E71112F121}"/>
                  </a:ext>
                </a:extLst>
              </p:cNvPr>
              <p:cNvSpPr txBox="1"/>
              <p:nvPr/>
            </p:nvSpPr>
            <p:spPr>
              <a:xfrm>
                <a:off x="7229344" y="2879555"/>
                <a:ext cx="1041467" cy="689099"/>
              </a:xfrm>
              <a:prstGeom prst="rect">
                <a:avLst/>
              </a:prstGeom>
              <a:noFill/>
            </p:spPr>
            <p:txBody>
              <a:bodyPr wrap="square" rtlCol="0">
                <a:spAutoFit/>
              </a:bodyPr>
              <a:lstStyle/>
              <a:p>
                <a:pPr algn="just" rtl="0">
                  <a:lnSpc>
                    <a:spcPct val="115000"/>
                  </a:lnSpc>
                  <a:buNone/>
                </a:pPr>
                <a:r>
                  <a:rPr lang="en-GB" sz="3600" b="1">
                    <a:solidFill>
                      <a:srgbClr val="168489"/>
                    </a:solidFill>
                    <a:latin typeface="Calibri" panose="020F0502020204030204" pitchFamily="34" charset="0"/>
                    <a:ea typeface="Calibri" panose="020F0502020204030204" pitchFamily="34" charset="0"/>
                    <a:cs typeface="Activist Light"/>
                  </a:rPr>
                  <a:t>01</a:t>
                </a:r>
                <a:endParaRPr lang="fr-FR" sz="140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مربع نص 18">
                <a:extLst>
                  <a:ext uri="{FF2B5EF4-FFF2-40B4-BE49-F238E27FC236}">
                    <a16:creationId xmlns:a16="http://schemas.microsoft.com/office/drawing/2014/main" id="{C4F264DF-A12E-CABF-A63F-4676022F4F8D}"/>
                  </a:ext>
                </a:extLst>
              </p:cNvPr>
              <p:cNvSpPr txBox="1"/>
              <p:nvPr/>
            </p:nvSpPr>
            <p:spPr>
              <a:xfrm>
                <a:off x="6696363" y="4420760"/>
                <a:ext cx="1799618" cy="840796"/>
              </a:xfrm>
              <a:prstGeom prst="rect">
                <a:avLst/>
              </a:prstGeom>
              <a:noFill/>
            </p:spPr>
            <p:txBody>
              <a:bodyPr wrap="square" rtlCol="1">
                <a:noAutofit/>
              </a:bodyPr>
              <a:lstStyle/>
              <a:p>
                <a:pPr algn="ctr" rtl="0">
                  <a:lnSpc>
                    <a:spcPct val="115000"/>
                  </a:lnSpc>
                  <a:buNone/>
                </a:pPr>
                <a:r>
                  <a:rPr lang="ar-SY" sz="24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اليقظة الذهنية</a:t>
                </a:r>
                <a:endParaRPr lang="fr-FR" sz="1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مربع نص 15">
              <a:extLst>
                <a:ext uri="{FF2B5EF4-FFF2-40B4-BE49-F238E27FC236}">
                  <a16:creationId xmlns:a16="http://schemas.microsoft.com/office/drawing/2014/main" id="{CCA536EA-7FCB-21EF-5201-77B9A3783A8B}"/>
                </a:ext>
              </a:extLst>
            </p:cNvPr>
            <p:cNvSpPr txBox="1"/>
            <p:nvPr/>
          </p:nvSpPr>
          <p:spPr>
            <a:xfrm>
              <a:off x="5130800" y="2280162"/>
              <a:ext cx="4138468" cy="882678"/>
            </a:xfrm>
            <a:prstGeom prst="rect">
              <a:avLst/>
            </a:prstGeom>
            <a:noFill/>
          </p:spPr>
          <p:txBody>
            <a:bodyPr wrap="square">
              <a:spAutoFit/>
            </a:bodyPr>
            <a:lstStyle/>
            <a:p>
              <a:pPr algn="just" rtl="1">
                <a:lnSpc>
                  <a:spcPct val="107000"/>
                </a:lnSpc>
                <a:buNone/>
              </a:pP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البقاء منتبهاً لديناميكيات القاعة التدريبية والتغيرات في مستوى انتباه المتدربين.</a:t>
              </a:r>
              <a:endParaRPr lang="fr-FR"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3" name="مجموعة 22">
            <a:extLst>
              <a:ext uri="{FF2B5EF4-FFF2-40B4-BE49-F238E27FC236}">
                <a16:creationId xmlns:a16="http://schemas.microsoft.com/office/drawing/2014/main" id="{8800EE6A-DB5B-C424-E2CE-D6A62E4DC9D0}"/>
              </a:ext>
            </a:extLst>
          </p:cNvPr>
          <p:cNvGrpSpPr/>
          <p:nvPr/>
        </p:nvGrpSpPr>
        <p:grpSpPr>
          <a:xfrm>
            <a:off x="5130800" y="4066597"/>
            <a:ext cx="6454830" cy="2382000"/>
            <a:chOff x="5130800" y="4066597"/>
            <a:chExt cx="6454830" cy="2382000"/>
          </a:xfrm>
        </p:grpSpPr>
        <p:grpSp>
          <p:nvGrpSpPr>
            <p:cNvPr id="35" name="مجموعة 34">
              <a:extLst>
                <a:ext uri="{FF2B5EF4-FFF2-40B4-BE49-F238E27FC236}">
                  <a16:creationId xmlns:a16="http://schemas.microsoft.com/office/drawing/2014/main" id="{C4BA5353-5A12-AED6-C3F4-BA5EF8F529EF}"/>
                </a:ext>
              </a:extLst>
            </p:cNvPr>
            <p:cNvGrpSpPr/>
            <p:nvPr/>
          </p:nvGrpSpPr>
          <p:grpSpPr>
            <a:xfrm>
              <a:off x="9567280" y="4066597"/>
              <a:ext cx="2018350" cy="2382000"/>
              <a:chOff x="4664246" y="2875597"/>
              <a:chExt cx="2018350" cy="2382000"/>
            </a:xfrm>
          </p:grpSpPr>
          <p:sp>
            <p:nvSpPr>
              <p:cNvPr id="31" name="Freeform: Shape 151">
                <a:extLst>
                  <a:ext uri="{FF2B5EF4-FFF2-40B4-BE49-F238E27FC236}">
                    <a16:creationId xmlns:a16="http://schemas.microsoft.com/office/drawing/2014/main" id="{DE809B8B-CB55-68C3-0078-0AE353E86F71}"/>
                  </a:ext>
                </a:extLst>
              </p:cNvPr>
              <p:cNvSpPr/>
              <p:nvPr/>
            </p:nvSpPr>
            <p:spPr>
              <a:xfrm>
                <a:off x="4927408" y="3548860"/>
                <a:ext cx="1625010" cy="675924"/>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a:p>
            </p:txBody>
          </p:sp>
          <p:sp>
            <p:nvSpPr>
              <p:cNvPr id="32" name="TextBox 6">
                <a:extLst>
                  <a:ext uri="{FF2B5EF4-FFF2-40B4-BE49-F238E27FC236}">
                    <a16:creationId xmlns:a16="http://schemas.microsoft.com/office/drawing/2014/main" id="{19335567-38E1-5C7C-BC95-620DC8D847C8}"/>
                  </a:ext>
                </a:extLst>
              </p:cNvPr>
              <p:cNvSpPr txBox="1"/>
              <p:nvPr/>
            </p:nvSpPr>
            <p:spPr>
              <a:xfrm>
                <a:off x="5409027" y="2875597"/>
                <a:ext cx="652743" cy="689099"/>
              </a:xfrm>
              <a:prstGeom prst="rect">
                <a:avLst/>
              </a:prstGeom>
              <a:noFill/>
            </p:spPr>
            <p:txBody>
              <a:bodyPr wrap="none" rtlCol="0">
                <a:spAutoFit/>
              </a:bodyPr>
              <a:lstStyle/>
              <a:p>
                <a:pPr algn="just" rtl="0">
                  <a:lnSpc>
                    <a:spcPct val="115000"/>
                  </a:lnSpc>
                  <a:buNone/>
                </a:pPr>
                <a:r>
                  <a:rPr lang="en-GB" sz="3600" b="1">
                    <a:solidFill>
                      <a:srgbClr val="BFBFBF"/>
                    </a:solidFill>
                    <a:latin typeface="Calibri" panose="020F0502020204030204" pitchFamily="34" charset="0"/>
                    <a:ea typeface="Calibri" panose="020F0502020204030204" pitchFamily="34" charset="0"/>
                    <a:cs typeface="Activist Light"/>
                  </a:rPr>
                  <a:t>02</a:t>
                </a:r>
                <a:endParaRPr lang="fr-FR" sz="140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مربع نص 18">
                <a:extLst>
                  <a:ext uri="{FF2B5EF4-FFF2-40B4-BE49-F238E27FC236}">
                    <a16:creationId xmlns:a16="http://schemas.microsoft.com/office/drawing/2014/main" id="{8900EA6D-E9A6-1308-BE5F-78EB220606FC}"/>
                  </a:ext>
                </a:extLst>
              </p:cNvPr>
              <p:cNvSpPr txBox="1"/>
              <p:nvPr/>
            </p:nvSpPr>
            <p:spPr>
              <a:xfrm>
                <a:off x="4664246" y="4416801"/>
                <a:ext cx="2018350" cy="840796"/>
              </a:xfrm>
              <a:prstGeom prst="rect">
                <a:avLst/>
              </a:prstGeom>
              <a:noFill/>
            </p:spPr>
            <p:txBody>
              <a:bodyPr wrap="square" rtlCol="1">
                <a:noAutofit/>
              </a:bodyPr>
              <a:lstStyle/>
              <a:p>
                <a:pPr algn="ctr" rtl="0">
                  <a:lnSpc>
                    <a:spcPct val="115000"/>
                  </a:lnSpc>
                  <a:buNone/>
                </a:pPr>
                <a:r>
                  <a:rPr lang="ar-SY" sz="24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سرعة البديهة</a:t>
                </a:r>
                <a:endParaRPr lang="fr-FR" sz="1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مربع نص 16">
              <a:extLst>
                <a:ext uri="{FF2B5EF4-FFF2-40B4-BE49-F238E27FC236}">
                  <a16:creationId xmlns:a16="http://schemas.microsoft.com/office/drawing/2014/main" id="{8DB29D00-72AC-9B0D-1051-665E95CD3D82}"/>
                </a:ext>
              </a:extLst>
            </p:cNvPr>
            <p:cNvSpPr txBox="1"/>
            <p:nvPr/>
          </p:nvSpPr>
          <p:spPr>
            <a:xfrm>
              <a:off x="5130800" y="4576991"/>
              <a:ext cx="4138468" cy="882678"/>
            </a:xfrm>
            <a:prstGeom prst="rect">
              <a:avLst/>
            </a:prstGeom>
            <a:noFill/>
          </p:spPr>
          <p:txBody>
            <a:bodyPr wrap="square">
              <a:spAutoFit/>
            </a:bodyPr>
            <a:lstStyle/>
            <a:p>
              <a:pPr algn="just" rtl="1">
                <a:lnSpc>
                  <a:spcPct val="107000"/>
                </a:lnSpc>
                <a:buNone/>
              </a:pP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القدرة على التكيف مع المواقف غير المتوقعة واستثمارها.</a:t>
              </a:r>
              <a:endParaRPr lang="fr-FR"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22" name="مجموعة 21">
            <a:extLst>
              <a:ext uri="{FF2B5EF4-FFF2-40B4-BE49-F238E27FC236}">
                <a16:creationId xmlns:a16="http://schemas.microsoft.com/office/drawing/2014/main" id="{89735759-6A71-674F-EBDC-0AC7A26DC068}"/>
              </a:ext>
            </a:extLst>
          </p:cNvPr>
          <p:cNvGrpSpPr/>
          <p:nvPr/>
        </p:nvGrpSpPr>
        <p:grpSpPr>
          <a:xfrm>
            <a:off x="59087" y="2684815"/>
            <a:ext cx="5071713" cy="2382001"/>
            <a:chOff x="59087" y="2444191"/>
            <a:chExt cx="5071713" cy="2382001"/>
          </a:xfrm>
        </p:grpSpPr>
        <p:grpSp>
          <p:nvGrpSpPr>
            <p:cNvPr id="34" name="مجموعة 33">
              <a:extLst>
                <a:ext uri="{FF2B5EF4-FFF2-40B4-BE49-F238E27FC236}">
                  <a16:creationId xmlns:a16="http://schemas.microsoft.com/office/drawing/2014/main" id="{C9223180-28FD-ACEE-9792-8047D06DDA38}"/>
                </a:ext>
              </a:extLst>
            </p:cNvPr>
            <p:cNvGrpSpPr/>
            <p:nvPr/>
          </p:nvGrpSpPr>
          <p:grpSpPr>
            <a:xfrm>
              <a:off x="2836878" y="2444191"/>
              <a:ext cx="2293922" cy="2382001"/>
              <a:chOff x="2391136" y="2879555"/>
              <a:chExt cx="2293922" cy="2382001"/>
            </a:xfrm>
          </p:grpSpPr>
          <p:sp>
            <p:nvSpPr>
              <p:cNvPr id="20" name="Freeform: Shape 145">
                <a:extLst>
                  <a:ext uri="{FF2B5EF4-FFF2-40B4-BE49-F238E27FC236}">
                    <a16:creationId xmlns:a16="http://schemas.microsoft.com/office/drawing/2014/main" id="{D2FDBF24-B6C0-D09C-ED60-5CE7305A33D2}"/>
                  </a:ext>
                </a:extLst>
              </p:cNvPr>
              <p:cNvSpPr/>
              <p:nvPr/>
            </p:nvSpPr>
            <p:spPr>
              <a:xfrm>
                <a:off x="2819177" y="3552819"/>
                <a:ext cx="1625010" cy="675924"/>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fr-FR"/>
              </a:p>
            </p:txBody>
          </p:sp>
          <p:sp>
            <p:nvSpPr>
              <p:cNvPr id="25" name="TextBox 6">
                <a:extLst>
                  <a:ext uri="{FF2B5EF4-FFF2-40B4-BE49-F238E27FC236}">
                    <a16:creationId xmlns:a16="http://schemas.microsoft.com/office/drawing/2014/main" id="{E01F0501-3965-1FC8-786B-5C997DD1794E}"/>
                  </a:ext>
                </a:extLst>
              </p:cNvPr>
              <p:cNvSpPr txBox="1"/>
              <p:nvPr/>
            </p:nvSpPr>
            <p:spPr>
              <a:xfrm>
                <a:off x="3305310" y="2879555"/>
                <a:ext cx="652743" cy="689099"/>
              </a:xfrm>
              <a:prstGeom prst="rect">
                <a:avLst/>
              </a:prstGeom>
              <a:noFill/>
            </p:spPr>
            <p:txBody>
              <a:bodyPr wrap="none" rtlCol="0">
                <a:spAutoFit/>
              </a:bodyPr>
              <a:lstStyle/>
              <a:p>
                <a:pPr algn="just" rtl="0">
                  <a:lnSpc>
                    <a:spcPct val="115000"/>
                  </a:lnSpc>
                  <a:buNone/>
                </a:pPr>
                <a:r>
                  <a:rPr lang="en-GB" sz="3600" b="1" dirty="0">
                    <a:solidFill>
                      <a:srgbClr val="FFD366"/>
                    </a:solidFill>
                    <a:latin typeface="Calibri" panose="020F0502020204030204" pitchFamily="34" charset="0"/>
                    <a:ea typeface="Calibri" panose="020F0502020204030204" pitchFamily="34" charset="0"/>
                    <a:cs typeface="Activist Light"/>
                  </a:rPr>
                  <a:t>03</a:t>
                </a:r>
                <a:endParaRPr lang="fr-FR" sz="1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18">
                <a:extLst>
                  <a:ext uri="{FF2B5EF4-FFF2-40B4-BE49-F238E27FC236}">
                    <a16:creationId xmlns:a16="http://schemas.microsoft.com/office/drawing/2014/main" id="{D15FE608-8D5E-5793-A285-3BB22CDFFF2F}"/>
                  </a:ext>
                </a:extLst>
              </p:cNvPr>
              <p:cNvSpPr txBox="1"/>
              <p:nvPr/>
            </p:nvSpPr>
            <p:spPr>
              <a:xfrm>
                <a:off x="2391136" y="4420760"/>
                <a:ext cx="2293922" cy="840796"/>
              </a:xfrm>
              <a:prstGeom prst="rect">
                <a:avLst/>
              </a:prstGeom>
              <a:noFill/>
            </p:spPr>
            <p:txBody>
              <a:bodyPr wrap="square" rtlCol="1">
                <a:noAutofit/>
              </a:bodyPr>
              <a:lstStyle/>
              <a:p>
                <a:pPr algn="ctr" rtl="0">
                  <a:lnSpc>
                    <a:spcPct val="115000"/>
                  </a:lnSpc>
                  <a:buNone/>
                </a:pPr>
                <a:r>
                  <a:rPr lang="ar-SY" sz="2400" b="1" dirty="0">
                    <a:solidFill>
                      <a:srgbClr val="000000"/>
                    </a:solidFill>
                    <a:latin typeface="Times New Roman" panose="02020603050405020304" pitchFamily="18" charset="0"/>
                    <a:ea typeface="Calibri" panose="020F0502020204030204" pitchFamily="34" charset="0"/>
                    <a:cs typeface="Adobe Arabic" panose="02040503050201020203" pitchFamily="18" charset="-78"/>
                  </a:rPr>
                  <a:t>الاستجابة بدلاً من رد الفعل</a:t>
                </a:r>
                <a:endParaRPr lang="fr-FR" sz="16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مربع نص 18">
              <a:extLst>
                <a:ext uri="{FF2B5EF4-FFF2-40B4-BE49-F238E27FC236}">
                  <a16:creationId xmlns:a16="http://schemas.microsoft.com/office/drawing/2014/main" id="{AA6D37D3-211E-13E5-A37C-7DD1E9E6F073}"/>
                </a:ext>
              </a:extLst>
            </p:cNvPr>
            <p:cNvSpPr txBox="1"/>
            <p:nvPr/>
          </p:nvSpPr>
          <p:spPr>
            <a:xfrm>
              <a:off x="59087" y="2773455"/>
              <a:ext cx="2580998" cy="882678"/>
            </a:xfrm>
            <a:prstGeom prst="rect">
              <a:avLst/>
            </a:prstGeom>
            <a:noFill/>
          </p:spPr>
          <p:txBody>
            <a:bodyPr wrap="square">
              <a:spAutoFit/>
            </a:bodyPr>
            <a:lstStyle/>
            <a:p>
              <a:pPr algn="just" rtl="1">
                <a:lnSpc>
                  <a:spcPct val="107000"/>
                </a:lnSpc>
                <a:buNone/>
              </a:pPr>
              <a:r>
                <a:rPr lang="ar-SA"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التفكير السريع والواعي بدلاً من الاستجابات التلقائية.</a:t>
              </a:r>
              <a:endParaRPr lang="fr-FR" sz="20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5463758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73B01-1C6C-1F30-DE75-A7AAA49AD78D}"/>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FB948FB4-7781-F935-6EB4-DA32439EA3AF}"/>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أتعلّم اقتناص الفرص غير المرئية بالنسبة لي ولمن حولي؟</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E5D408D7-B9AA-CEA8-9206-22A12C51A89D}"/>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62480B5D-5335-BDE4-7CE1-27309D67AB6E}"/>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F6FC0DD6-DEA6-1A34-9DB5-28B20B2BA28A}"/>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5900F49A-07C2-7C81-9610-E29D894BE0D9}"/>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DCE3ED7F-76E1-76BC-2B31-4450BB36CC4D}"/>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9B072A3E-23F2-FDB4-F789-52C30F055EC3}"/>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AE51CD75-E22F-E3DB-E24E-1F2667FACBFB}"/>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CA9A876F-9EA8-E9DA-6908-CC6AE99455A7}"/>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37E97050-120A-185A-D444-ABD6377046DC}"/>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9965C246-1C5C-5164-F776-72FEC306DF08}"/>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618D0E2A-8EED-E98A-85D4-326C5F9C5F67}"/>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3D267464-2484-43C0-AC61-5D36BC1FB57F}"/>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قراءة لغة الجسد والإشارات غير اللفظية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9" name="مجموعة 38">
            <a:extLst>
              <a:ext uri="{FF2B5EF4-FFF2-40B4-BE49-F238E27FC236}">
                <a16:creationId xmlns:a16="http://schemas.microsoft.com/office/drawing/2014/main" id="{4FF2B9E4-DF4A-C5A1-35CC-5975BDBFD11A}"/>
              </a:ext>
            </a:extLst>
          </p:cNvPr>
          <p:cNvGrpSpPr/>
          <p:nvPr/>
        </p:nvGrpSpPr>
        <p:grpSpPr>
          <a:xfrm>
            <a:off x="2866180" y="2241212"/>
            <a:ext cx="6315239" cy="553357"/>
            <a:chOff x="4947920" y="2251370"/>
            <a:chExt cx="6315239" cy="553357"/>
          </a:xfrm>
        </p:grpSpPr>
        <p:sp>
          <p:nvSpPr>
            <p:cNvPr id="16" name="مربع نص 15">
              <a:extLst>
                <a:ext uri="{FF2B5EF4-FFF2-40B4-BE49-F238E27FC236}">
                  <a16:creationId xmlns:a16="http://schemas.microsoft.com/office/drawing/2014/main" id="{EFFFAA25-B700-C3AD-FE64-07BEE3A1546D}"/>
                </a:ext>
              </a:extLst>
            </p:cNvPr>
            <p:cNvSpPr txBox="1"/>
            <p:nvPr/>
          </p:nvSpPr>
          <p:spPr>
            <a:xfrm>
              <a:off x="4947920" y="2251370"/>
              <a:ext cx="5662468"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تظهر الدراسات أن 93% من التواصل الإنساني غير لفظي.</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24" name="صورة 23">
              <a:extLst>
                <a:ext uri="{FF2B5EF4-FFF2-40B4-BE49-F238E27FC236}">
                  <a16:creationId xmlns:a16="http://schemas.microsoft.com/office/drawing/2014/main" id="{97B9FB43-6EA4-0159-7DE4-AABA217BF5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0661" y="2321799"/>
              <a:ext cx="412498" cy="412498"/>
            </a:xfrm>
            <a:prstGeom prst="rect">
              <a:avLst/>
            </a:prstGeom>
          </p:spPr>
        </p:pic>
      </p:grpSp>
      <p:grpSp>
        <p:nvGrpSpPr>
          <p:cNvPr id="40" name="مجموعة 39">
            <a:extLst>
              <a:ext uri="{FF2B5EF4-FFF2-40B4-BE49-F238E27FC236}">
                <a16:creationId xmlns:a16="http://schemas.microsoft.com/office/drawing/2014/main" id="{EF8F5AF7-EFEE-F612-6927-788D47ECE009}"/>
              </a:ext>
            </a:extLst>
          </p:cNvPr>
          <p:cNvGrpSpPr/>
          <p:nvPr/>
        </p:nvGrpSpPr>
        <p:grpSpPr>
          <a:xfrm>
            <a:off x="3018580" y="3089489"/>
            <a:ext cx="6162839" cy="553357"/>
            <a:chOff x="5100320" y="3099647"/>
            <a:chExt cx="6162839" cy="553357"/>
          </a:xfrm>
        </p:grpSpPr>
        <p:sp>
          <p:nvSpPr>
            <p:cNvPr id="17" name="مربع نص 16">
              <a:extLst>
                <a:ext uri="{FF2B5EF4-FFF2-40B4-BE49-F238E27FC236}">
                  <a16:creationId xmlns:a16="http://schemas.microsoft.com/office/drawing/2014/main" id="{377D792C-279E-78E5-CC6C-245C1F7B6DC0}"/>
                </a:ext>
              </a:extLst>
            </p:cNvPr>
            <p:cNvSpPr txBox="1"/>
            <p:nvPr/>
          </p:nvSpPr>
          <p:spPr>
            <a:xfrm>
              <a:off x="5100320" y="3099647"/>
              <a:ext cx="5510068"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مراقبة تعابير الوجه: الابتسام، العبوس، النظرات المتسائلة.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26" name="صورة 25">
              <a:extLst>
                <a:ext uri="{FF2B5EF4-FFF2-40B4-BE49-F238E27FC236}">
                  <a16:creationId xmlns:a16="http://schemas.microsoft.com/office/drawing/2014/main" id="{5693AD8A-774A-1DF0-9678-089344EDFD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0661" y="3170076"/>
              <a:ext cx="412498" cy="412498"/>
            </a:xfrm>
            <a:prstGeom prst="rect">
              <a:avLst/>
            </a:prstGeom>
          </p:spPr>
        </p:pic>
      </p:grpSp>
      <p:grpSp>
        <p:nvGrpSpPr>
          <p:cNvPr id="41" name="مجموعة 40">
            <a:extLst>
              <a:ext uri="{FF2B5EF4-FFF2-40B4-BE49-F238E27FC236}">
                <a16:creationId xmlns:a16="http://schemas.microsoft.com/office/drawing/2014/main" id="{E8E0029E-3C6E-3051-1E39-3C0CDDCD9096}"/>
              </a:ext>
            </a:extLst>
          </p:cNvPr>
          <p:cNvGrpSpPr/>
          <p:nvPr/>
        </p:nvGrpSpPr>
        <p:grpSpPr>
          <a:xfrm>
            <a:off x="3263736" y="3937766"/>
            <a:ext cx="5917683" cy="553357"/>
            <a:chOff x="5345476" y="3947924"/>
            <a:chExt cx="5917683" cy="553357"/>
          </a:xfrm>
        </p:grpSpPr>
        <p:sp>
          <p:nvSpPr>
            <p:cNvPr id="19" name="مربع نص 18">
              <a:extLst>
                <a:ext uri="{FF2B5EF4-FFF2-40B4-BE49-F238E27FC236}">
                  <a16:creationId xmlns:a16="http://schemas.microsoft.com/office/drawing/2014/main" id="{F0C0FC14-2790-9A2E-4868-9534842EDAEB}"/>
                </a:ext>
              </a:extLst>
            </p:cNvPr>
            <p:cNvSpPr txBox="1"/>
            <p:nvPr/>
          </p:nvSpPr>
          <p:spPr>
            <a:xfrm>
              <a:off x="5345476" y="3947924"/>
              <a:ext cx="5264912"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لغة الجسد: وضعيات الجلوس، تحريك اليدين، الإيماءات.</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37" name="صورة 36">
              <a:extLst>
                <a:ext uri="{FF2B5EF4-FFF2-40B4-BE49-F238E27FC236}">
                  <a16:creationId xmlns:a16="http://schemas.microsoft.com/office/drawing/2014/main" id="{3B443EFD-C31F-942A-5BE5-378E72A0EC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0661" y="4018353"/>
              <a:ext cx="412498" cy="412498"/>
            </a:xfrm>
            <a:prstGeom prst="rect">
              <a:avLst/>
            </a:prstGeom>
          </p:spPr>
        </p:pic>
      </p:grpSp>
      <p:grpSp>
        <p:nvGrpSpPr>
          <p:cNvPr id="42" name="مجموعة 41">
            <a:extLst>
              <a:ext uri="{FF2B5EF4-FFF2-40B4-BE49-F238E27FC236}">
                <a16:creationId xmlns:a16="http://schemas.microsoft.com/office/drawing/2014/main" id="{B671A06E-1232-9F10-37CC-682E109E51BF}"/>
              </a:ext>
            </a:extLst>
          </p:cNvPr>
          <p:cNvGrpSpPr/>
          <p:nvPr/>
        </p:nvGrpSpPr>
        <p:grpSpPr>
          <a:xfrm>
            <a:off x="3263736" y="4786043"/>
            <a:ext cx="5917683" cy="553357"/>
            <a:chOff x="5345476" y="4796201"/>
            <a:chExt cx="5917683" cy="553357"/>
          </a:xfrm>
        </p:grpSpPr>
        <p:sp>
          <p:nvSpPr>
            <p:cNvPr id="15" name="مربع نص 14">
              <a:extLst>
                <a:ext uri="{FF2B5EF4-FFF2-40B4-BE49-F238E27FC236}">
                  <a16:creationId xmlns:a16="http://schemas.microsoft.com/office/drawing/2014/main" id="{B79F6EE7-C185-C4F7-6C45-5AEECD3FCC97}"/>
                </a:ext>
              </a:extLst>
            </p:cNvPr>
            <p:cNvSpPr txBox="1"/>
            <p:nvPr/>
          </p:nvSpPr>
          <p:spPr>
            <a:xfrm>
              <a:off x="5345476" y="4796201"/>
              <a:ext cx="5264912"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مستويات الطاقة: الحماس، الملل، التشتت، الإرهاق.</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38" name="صورة 37">
              <a:extLst>
                <a:ext uri="{FF2B5EF4-FFF2-40B4-BE49-F238E27FC236}">
                  <a16:creationId xmlns:a16="http://schemas.microsoft.com/office/drawing/2014/main" id="{C5898FD0-6E9C-94AE-77B2-0A4D9C1F45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0661" y="4866630"/>
              <a:ext cx="412498" cy="412498"/>
            </a:xfrm>
            <a:prstGeom prst="rect">
              <a:avLst/>
            </a:prstGeom>
          </p:spPr>
        </p:pic>
      </p:grpSp>
    </p:spTree>
    <p:extLst>
      <p:ext uri="{BB962C8B-B14F-4D97-AF65-F5344CB8AC3E}">
        <p14:creationId xmlns:p14="http://schemas.microsoft.com/office/powerpoint/2010/main" val="413989733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8DC5E-2C5D-9FC4-2417-D5E257785CE0}"/>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B6001EE9-962B-2AF5-C585-A103FBCA80A8}"/>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أتعلّم اقتناص الفرص غير المرئية بالنسبة لي ولمن حولي؟</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48EEB32C-6B5B-E0B9-9A6F-7C3E75AE9BAC}"/>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FE64F16C-882B-87A7-C9E8-B8745404DF66}"/>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25769A11-055C-A8C3-8562-2DBB79D685EF}"/>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FBF8E010-3763-50AF-E118-E83B4B97D9AC}"/>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AAE42DDD-797F-C599-4394-4E5FA3948A9A}"/>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AC69A8F3-FB0C-F810-5C74-3B75D5485ABF}"/>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BC6EC950-D8E3-9586-DD90-A21106F96C88}"/>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5793D096-C4A9-3439-4F9A-ADBBE2D5BDDA}"/>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90B249B1-4496-D140-8CA9-98D77682DF9B}"/>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8CDE5885-258C-B145-B57B-121FCC729EA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B312802B-5947-C6FA-BA6B-B59C260A6159}"/>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01ED357B-130A-3AE5-459A-FC2A10E842C7}"/>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استثمار اللحظات العفوية</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9" name="مجموعة 38">
            <a:extLst>
              <a:ext uri="{FF2B5EF4-FFF2-40B4-BE49-F238E27FC236}">
                <a16:creationId xmlns:a16="http://schemas.microsoft.com/office/drawing/2014/main" id="{9174EB67-084C-B4E1-B61B-9BB478716358}"/>
              </a:ext>
            </a:extLst>
          </p:cNvPr>
          <p:cNvGrpSpPr/>
          <p:nvPr/>
        </p:nvGrpSpPr>
        <p:grpSpPr>
          <a:xfrm>
            <a:off x="1899923" y="2241212"/>
            <a:ext cx="7281497" cy="553357"/>
            <a:chOff x="4360396" y="2251370"/>
            <a:chExt cx="6902763" cy="553357"/>
          </a:xfrm>
        </p:grpSpPr>
        <p:sp>
          <p:nvSpPr>
            <p:cNvPr id="16" name="مربع نص 15">
              <a:extLst>
                <a:ext uri="{FF2B5EF4-FFF2-40B4-BE49-F238E27FC236}">
                  <a16:creationId xmlns:a16="http://schemas.microsoft.com/office/drawing/2014/main" id="{8DDC18D9-3F74-63D0-C2BA-7371933D7553}"/>
                </a:ext>
              </a:extLst>
            </p:cNvPr>
            <p:cNvSpPr txBox="1"/>
            <p:nvPr/>
          </p:nvSpPr>
          <p:spPr>
            <a:xfrm>
              <a:off x="4360396" y="2251370"/>
              <a:ext cx="6249992"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الأسئلة غير المتوقعة: تحويلها إلى فرص للتعمق في موضوع مهم.</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24" name="صورة 23">
              <a:extLst>
                <a:ext uri="{FF2B5EF4-FFF2-40B4-BE49-F238E27FC236}">
                  <a16:creationId xmlns:a16="http://schemas.microsoft.com/office/drawing/2014/main" id="{685D82E6-187B-8E7F-F371-E8DB05EDDA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0661" y="2321799"/>
              <a:ext cx="412498" cy="412498"/>
            </a:xfrm>
            <a:prstGeom prst="rect">
              <a:avLst/>
            </a:prstGeom>
          </p:spPr>
        </p:pic>
      </p:grpSp>
      <p:grpSp>
        <p:nvGrpSpPr>
          <p:cNvPr id="40" name="مجموعة 39">
            <a:extLst>
              <a:ext uri="{FF2B5EF4-FFF2-40B4-BE49-F238E27FC236}">
                <a16:creationId xmlns:a16="http://schemas.microsoft.com/office/drawing/2014/main" id="{B63C6F9D-618D-48B4-3668-36EE71E223F4}"/>
              </a:ext>
            </a:extLst>
          </p:cNvPr>
          <p:cNvGrpSpPr/>
          <p:nvPr/>
        </p:nvGrpSpPr>
        <p:grpSpPr>
          <a:xfrm>
            <a:off x="1391920" y="3089487"/>
            <a:ext cx="7789497" cy="553357"/>
            <a:chOff x="3473662" y="3099647"/>
            <a:chExt cx="7789497" cy="553357"/>
          </a:xfrm>
        </p:grpSpPr>
        <p:sp>
          <p:nvSpPr>
            <p:cNvPr id="17" name="مربع نص 16">
              <a:extLst>
                <a:ext uri="{FF2B5EF4-FFF2-40B4-BE49-F238E27FC236}">
                  <a16:creationId xmlns:a16="http://schemas.microsoft.com/office/drawing/2014/main" id="{2034F8D9-B450-7CF2-E48D-5FF37EE5677F}"/>
                </a:ext>
              </a:extLst>
            </p:cNvPr>
            <p:cNvSpPr txBox="1"/>
            <p:nvPr/>
          </p:nvSpPr>
          <p:spPr>
            <a:xfrm>
              <a:off x="3473662" y="3099647"/>
              <a:ext cx="7136726"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النقاشات الجانبية: دمجها في صلب الموضوع عندما تكون ذات قيمة مضافة.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26" name="صورة 25">
              <a:extLst>
                <a:ext uri="{FF2B5EF4-FFF2-40B4-BE49-F238E27FC236}">
                  <a16:creationId xmlns:a16="http://schemas.microsoft.com/office/drawing/2014/main" id="{2EC1366E-871B-A190-0869-1887543A3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0661" y="3170076"/>
              <a:ext cx="412498" cy="412498"/>
            </a:xfrm>
            <a:prstGeom prst="rect">
              <a:avLst/>
            </a:prstGeom>
          </p:spPr>
        </p:pic>
      </p:grpSp>
      <p:grpSp>
        <p:nvGrpSpPr>
          <p:cNvPr id="41" name="مجموعة 40">
            <a:extLst>
              <a:ext uri="{FF2B5EF4-FFF2-40B4-BE49-F238E27FC236}">
                <a16:creationId xmlns:a16="http://schemas.microsoft.com/office/drawing/2014/main" id="{E35AB4B9-151D-3044-C54E-A8CE259E2227}"/>
              </a:ext>
            </a:extLst>
          </p:cNvPr>
          <p:cNvGrpSpPr/>
          <p:nvPr/>
        </p:nvGrpSpPr>
        <p:grpSpPr>
          <a:xfrm>
            <a:off x="1391920" y="3937764"/>
            <a:ext cx="7789497" cy="553357"/>
            <a:chOff x="3473662" y="3947924"/>
            <a:chExt cx="7789497" cy="553357"/>
          </a:xfrm>
        </p:grpSpPr>
        <p:sp>
          <p:nvSpPr>
            <p:cNvPr id="19" name="مربع نص 18">
              <a:extLst>
                <a:ext uri="{FF2B5EF4-FFF2-40B4-BE49-F238E27FC236}">
                  <a16:creationId xmlns:a16="http://schemas.microsoft.com/office/drawing/2014/main" id="{E770F065-6858-FB3E-1C94-1798FDCFCE25}"/>
                </a:ext>
              </a:extLst>
            </p:cNvPr>
            <p:cNvSpPr txBox="1"/>
            <p:nvPr/>
          </p:nvSpPr>
          <p:spPr>
            <a:xfrm>
              <a:off x="3473662" y="3947924"/>
              <a:ext cx="7136726"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التجارب الشخصية للمتدربين: تشجيع مشاركتها وربطها بالمحتوى التدريبي.</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37" name="صورة 36">
              <a:extLst>
                <a:ext uri="{FF2B5EF4-FFF2-40B4-BE49-F238E27FC236}">
                  <a16:creationId xmlns:a16="http://schemas.microsoft.com/office/drawing/2014/main" id="{2ED52C99-0BC4-503A-5D6D-C2F26DC79A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0661" y="4018353"/>
              <a:ext cx="412498" cy="412498"/>
            </a:xfrm>
            <a:prstGeom prst="rect">
              <a:avLst/>
            </a:prstGeom>
          </p:spPr>
        </p:pic>
      </p:grpSp>
      <p:grpSp>
        <p:nvGrpSpPr>
          <p:cNvPr id="42" name="مجموعة 41">
            <a:extLst>
              <a:ext uri="{FF2B5EF4-FFF2-40B4-BE49-F238E27FC236}">
                <a16:creationId xmlns:a16="http://schemas.microsoft.com/office/drawing/2014/main" id="{B93535A8-EBA4-7957-88F3-5E3CCA4C8B2D}"/>
              </a:ext>
            </a:extLst>
          </p:cNvPr>
          <p:cNvGrpSpPr/>
          <p:nvPr/>
        </p:nvGrpSpPr>
        <p:grpSpPr>
          <a:xfrm>
            <a:off x="1899922" y="4786043"/>
            <a:ext cx="7281497" cy="553357"/>
            <a:chOff x="3981662" y="4796201"/>
            <a:chExt cx="7281497" cy="553357"/>
          </a:xfrm>
        </p:grpSpPr>
        <p:sp>
          <p:nvSpPr>
            <p:cNvPr id="15" name="مربع نص 14">
              <a:extLst>
                <a:ext uri="{FF2B5EF4-FFF2-40B4-BE49-F238E27FC236}">
                  <a16:creationId xmlns:a16="http://schemas.microsoft.com/office/drawing/2014/main" id="{8D7017ED-1453-1982-F95A-649D7D5E8CBA}"/>
                </a:ext>
              </a:extLst>
            </p:cNvPr>
            <p:cNvSpPr txBox="1"/>
            <p:nvPr/>
          </p:nvSpPr>
          <p:spPr>
            <a:xfrm>
              <a:off x="3981662" y="4796201"/>
              <a:ext cx="6628725"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الأخطاء والهفوات: الاعتراف بها بروح رياضية وتحويلها إلى دروس.</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38" name="صورة 37">
              <a:extLst>
                <a:ext uri="{FF2B5EF4-FFF2-40B4-BE49-F238E27FC236}">
                  <a16:creationId xmlns:a16="http://schemas.microsoft.com/office/drawing/2014/main" id="{6DA83722-D868-3A44-3C84-000F0556F2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0661" y="4866630"/>
              <a:ext cx="412498" cy="412498"/>
            </a:xfrm>
            <a:prstGeom prst="rect">
              <a:avLst/>
            </a:prstGeom>
          </p:spPr>
        </p:pic>
      </p:grpSp>
    </p:spTree>
    <p:extLst>
      <p:ext uri="{BB962C8B-B14F-4D97-AF65-F5344CB8AC3E}">
        <p14:creationId xmlns:p14="http://schemas.microsoft.com/office/powerpoint/2010/main" val="40815076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71C1B-51C5-9D9E-BF1A-F5A1A43E0616}"/>
            </a:ext>
          </a:extLst>
        </p:cNvPr>
        <p:cNvGrpSpPr/>
        <p:nvPr/>
      </p:nvGrpSpPr>
      <p:grpSpPr>
        <a:xfrm>
          <a:off x="0" y="0"/>
          <a:ext cx="0" cy="0"/>
          <a:chOff x="0" y="0"/>
          <a:chExt cx="0" cy="0"/>
        </a:xfrm>
      </p:grpSpPr>
      <p:sp>
        <p:nvSpPr>
          <p:cNvPr id="2" name="TextBox 7">
            <a:extLst>
              <a:ext uri="{FF2B5EF4-FFF2-40B4-BE49-F238E27FC236}">
                <a16:creationId xmlns:a16="http://schemas.microsoft.com/office/drawing/2014/main" id="{2C82BCB3-1B05-4F90-4598-27216D0D1488}"/>
              </a:ext>
            </a:extLst>
          </p:cNvPr>
          <p:cNvSpPr txBox="1"/>
          <p:nvPr/>
        </p:nvSpPr>
        <p:spPr>
          <a:xfrm>
            <a:off x="2405512" y="-79302"/>
            <a:ext cx="7380506"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كيف أتعلّم اقتناص الفرص غير المرئية بالنسبة لي ولمن حولي؟</a:t>
            </a:r>
            <a:endParaRPr lang="en-US" sz="4000" dirty="0">
              <a:solidFill>
                <a:schemeClr val="bg1"/>
              </a:solidFill>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3" name="Group 1">
            <a:extLst>
              <a:ext uri="{FF2B5EF4-FFF2-40B4-BE49-F238E27FC236}">
                <a16:creationId xmlns:a16="http://schemas.microsoft.com/office/drawing/2014/main" id="{E1D47EF5-4576-0B0C-3444-B785A443DBF2}"/>
              </a:ext>
            </a:extLst>
          </p:cNvPr>
          <p:cNvGrpSpPr/>
          <p:nvPr/>
        </p:nvGrpSpPr>
        <p:grpSpPr>
          <a:xfrm>
            <a:off x="5831840" y="785604"/>
            <a:ext cx="6099258" cy="965135"/>
            <a:chOff x="2611561" y="522813"/>
            <a:chExt cx="7653269" cy="965135"/>
          </a:xfrm>
        </p:grpSpPr>
        <p:grpSp>
          <p:nvGrpSpPr>
            <p:cNvPr id="4" name="Group 2">
              <a:extLst>
                <a:ext uri="{FF2B5EF4-FFF2-40B4-BE49-F238E27FC236}">
                  <a16:creationId xmlns:a16="http://schemas.microsoft.com/office/drawing/2014/main" id="{56E5C360-E114-A81A-B66B-AC05AB88CD29}"/>
                </a:ext>
              </a:extLst>
            </p:cNvPr>
            <p:cNvGrpSpPr/>
            <p:nvPr/>
          </p:nvGrpSpPr>
          <p:grpSpPr>
            <a:xfrm>
              <a:off x="2698136" y="1333654"/>
              <a:ext cx="6957150" cy="154294"/>
              <a:chOff x="2941058" y="1479627"/>
              <a:chExt cx="6957150" cy="154294"/>
            </a:xfrm>
          </p:grpSpPr>
          <p:sp>
            <p:nvSpPr>
              <p:cNvPr id="6" name="Oval 4">
                <a:extLst>
                  <a:ext uri="{FF2B5EF4-FFF2-40B4-BE49-F238E27FC236}">
                    <a16:creationId xmlns:a16="http://schemas.microsoft.com/office/drawing/2014/main" id="{F570F382-FE2D-319F-B171-CC681658686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5">
                <a:extLst>
                  <a:ext uri="{FF2B5EF4-FFF2-40B4-BE49-F238E27FC236}">
                    <a16:creationId xmlns:a16="http://schemas.microsoft.com/office/drawing/2014/main" id="{5939550B-4EFE-2EA4-91E4-CF9BAB3F5625}"/>
                  </a:ext>
                </a:extLst>
              </p:cNvPr>
              <p:cNvGrpSpPr/>
              <p:nvPr/>
            </p:nvGrpSpPr>
            <p:grpSpPr>
              <a:xfrm>
                <a:off x="9256541" y="1479627"/>
                <a:ext cx="641667" cy="154294"/>
                <a:chOff x="9256541" y="1479627"/>
                <a:chExt cx="641667" cy="154294"/>
              </a:xfrm>
              <a:solidFill>
                <a:srgbClr val="627383"/>
              </a:solidFill>
            </p:grpSpPr>
            <p:sp>
              <p:nvSpPr>
                <p:cNvPr id="12" name="Arrow: Striped Right 10">
                  <a:extLst>
                    <a:ext uri="{FF2B5EF4-FFF2-40B4-BE49-F238E27FC236}">
                      <a16:creationId xmlns:a16="http://schemas.microsoft.com/office/drawing/2014/main" id="{2A36EF9B-A83F-58CA-1AC5-1DB78A731B3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1">
                  <a:extLst>
                    <a:ext uri="{FF2B5EF4-FFF2-40B4-BE49-F238E27FC236}">
                      <a16:creationId xmlns:a16="http://schemas.microsoft.com/office/drawing/2014/main" id="{5FEA060C-0BBD-DDA0-3843-2739AE46273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2">
                  <a:extLst>
                    <a:ext uri="{FF2B5EF4-FFF2-40B4-BE49-F238E27FC236}">
                      <a16:creationId xmlns:a16="http://schemas.microsoft.com/office/drawing/2014/main" id="{884AF8F0-0F71-F45E-5FAA-F8535AF1E427}"/>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6">
                <a:extLst>
                  <a:ext uri="{FF2B5EF4-FFF2-40B4-BE49-F238E27FC236}">
                    <a16:creationId xmlns:a16="http://schemas.microsoft.com/office/drawing/2014/main" id="{8CE5C251-8005-054C-35BC-270DB132B41E}"/>
                  </a:ext>
                </a:extLst>
              </p:cNvPr>
              <p:cNvGrpSpPr/>
              <p:nvPr/>
            </p:nvGrpSpPr>
            <p:grpSpPr>
              <a:xfrm>
                <a:off x="2941058" y="1479627"/>
                <a:ext cx="641667" cy="154294"/>
                <a:chOff x="9256541" y="1479627"/>
                <a:chExt cx="641667" cy="154294"/>
              </a:xfrm>
              <a:solidFill>
                <a:srgbClr val="627383"/>
              </a:solidFill>
            </p:grpSpPr>
            <p:sp>
              <p:nvSpPr>
                <p:cNvPr id="9" name="Arrow: Striped Right 7">
                  <a:extLst>
                    <a:ext uri="{FF2B5EF4-FFF2-40B4-BE49-F238E27FC236}">
                      <a16:creationId xmlns:a16="http://schemas.microsoft.com/office/drawing/2014/main" id="{DCCFB28F-22E4-D63E-A840-C4FD68BCDB83}"/>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8">
                  <a:extLst>
                    <a:ext uri="{FF2B5EF4-FFF2-40B4-BE49-F238E27FC236}">
                      <a16:creationId xmlns:a16="http://schemas.microsoft.com/office/drawing/2014/main" id="{E035D7CB-0A50-E50E-D656-CB94E23DA88E}"/>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9">
                  <a:extLst>
                    <a:ext uri="{FF2B5EF4-FFF2-40B4-BE49-F238E27FC236}">
                      <a16:creationId xmlns:a16="http://schemas.microsoft.com/office/drawing/2014/main" id="{6EE9A8A8-DE19-2EAB-948B-DC07609A7066}"/>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3">
              <a:extLst>
                <a:ext uri="{FF2B5EF4-FFF2-40B4-BE49-F238E27FC236}">
                  <a16:creationId xmlns:a16="http://schemas.microsoft.com/office/drawing/2014/main" id="{801D2EEA-4591-4B88-AA83-772BA05A2A99}"/>
                </a:ext>
              </a:extLst>
            </p:cNvPr>
            <p:cNvSpPr txBox="1"/>
            <p:nvPr/>
          </p:nvSpPr>
          <p:spPr>
            <a:xfrm>
              <a:off x="2611561" y="522813"/>
              <a:ext cx="7653269" cy="800219"/>
            </a:xfrm>
            <a:prstGeom prst="rect">
              <a:avLst/>
            </a:prstGeom>
            <a:noFill/>
          </p:spPr>
          <p:txBody>
            <a:bodyPr wrap="square">
              <a:spAutoFit/>
            </a:bodyPr>
            <a:lstStyle/>
            <a:p>
              <a:pPr algn="ctr" rtl="1">
                <a:lnSpc>
                  <a:spcPct val="115000"/>
                </a:lnSpc>
              </a:pPr>
              <a:r>
                <a:rPr lang="ar-AE"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 توظيف التكنولوجيا بذكاء</a:t>
              </a:r>
              <a:endParaRPr lang="en-US"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39" name="مجموعة 38">
            <a:extLst>
              <a:ext uri="{FF2B5EF4-FFF2-40B4-BE49-F238E27FC236}">
                <a16:creationId xmlns:a16="http://schemas.microsoft.com/office/drawing/2014/main" id="{B7FD7A80-AD54-8161-A10D-BE26CE3CCE8D}"/>
              </a:ext>
            </a:extLst>
          </p:cNvPr>
          <p:cNvGrpSpPr/>
          <p:nvPr/>
        </p:nvGrpSpPr>
        <p:grpSpPr>
          <a:xfrm>
            <a:off x="1899923" y="2241212"/>
            <a:ext cx="7281497" cy="553357"/>
            <a:chOff x="4360396" y="2251370"/>
            <a:chExt cx="6902763" cy="553357"/>
          </a:xfrm>
        </p:grpSpPr>
        <p:sp>
          <p:nvSpPr>
            <p:cNvPr id="16" name="مربع نص 15">
              <a:extLst>
                <a:ext uri="{FF2B5EF4-FFF2-40B4-BE49-F238E27FC236}">
                  <a16:creationId xmlns:a16="http://schemas.microsoft.com/office/drawing/2014/main" id="{7B1C87BF-EA9D-4FE8-E019-35D4EEA4E1E2}"/>
                </a:ext>
              </a:extLst>
            </p:cNvPr>
            <p:cNvSpPr txBox="1"/>
            <p:nvPr/>
          </p:nvSpPr>
          <p:spPr>
            <a:xfrm>
              <a:off x="4360396" y="2251370"/>
              <a:ext cx="6249992"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الاستطلاعات الحية: استخدام تطبيقات للتصويت والاستطلاع السريع.</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24" name="صورة 23">
              <a:extLst>
                <a:ext uri="{FF2B5EF4-FFF2-40B4-BE49-F238E27FC236}">
                  <a16:creationId xmlns:a16="http://schemas.microsoft.com/office/drawing/2014/main" id="{043DE6DC-6859-FE0B-B802-BB596B9DDC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0661" y="2321799"/>
              <a:ext cx="412498" cy="412498"/>
            </a:xfrm>
            <a:prstGeom prst="rect">
              <a:avLst/>
            </a:prstGeom>
          </p:spPr>
        </p:pic>
      </p:grpSp>
      <p:grpSp>
        <p:nvGrpSpPr>
          <p:cNvPr id="40" name="مجموعة 39">
            <a:extLst>
              <a:ext uri="{FF2B5EF4-FFF2-40B4-BE49-F238E27FC236}">
                <a16:creationId xmlns:a16="http://schemas.microsoft.com/office/drawing/2014/main" id="{9F0B5173-673B-A0BE-706A-63D6F8AC3E16}"/>
              </a:ext>
            </a:extLst>
          </p:cNvPr>
          <p:cNvGrpSpPr/>
          <p:nvPr/>
        </p:nvGrpSpPr>
        <p:grpSpPr>
          <a:xfrm>
            <a:off x="1391920" y="3089487"/>
            <a:ext cx="7789497" cy="553357"/>
            <a:chOff x="3473662" y="3099647"/>
            <a:chExt cx="7789497" cy="553357"/>
          </a:xfrm>
        </p:grpSpPr>
        <p:sp>
          <p:nvSpPr>
            <p:cNvPr id="17" name="مربع نص 16">
              <a:extLst>
                <a:ext uri="{FF2B5EF4-FFF2-40B4-BE49-F238E27FC236}">
                  <a16:creationId xmlns:a16="http://schemas.microsoft.com/office/drawing/2014/main" id="{403E2089-7390-8811-DD3C-AF7F0C2E609D}"/>
                </a:ext>
              </a:extLst>
            </p:cNvPr>
            <p:cNvSpPr txBox="1"/>
            <p:nvPr/>
          </p:nvSpPr>
          <p:spPr>
            <a:xfrm>
              <a:off x="3473662" y="3099647"/>
              <a:ext cx="7136726"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منصات التعاون: توظيف أدوات العمل الجماعي عبر الإنترنت.</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26" name="صورة 25">
              <a:extLst>
                <a:ext uri="{FF2B5EF4-FFF2-40B4-BE49-F238E27FC236}">
                  <a16:creationId xmlns:a16="http://schemas.microsoft.com/office/drawing/2014/main" id="{3EA6517C-6BB4-DAA7-A862-9AA93F915B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0661" y="3170076"/>
              <a:ext cx="412498" cy="412498"/>
            </a:xfrm>
            <a:prstGeom prst="rect">
              <a:avLst/>
            </a:prstGeom>
          </p:spPr>
        </p:pic>
      </p:grpSp>
      <p:grpSp>
        <p:nvGrpSpPr>
          <p:cNvPr id="41" name="مجموعة 40">
            <a:extLst>
              <a:ext uri="{FF2B5EF4-FFF2-40B4-BE49-F238E27FC236}">
                <a16:creationId xmlns:a16="http://schemas.microsoft.com/office/drawing/2014/main" id="{DD675355-F325-F641-DC1F-5BB8BABEA285}"/>
              </a:ext>
            </a:extLst>
          </p:cNvPr>
          <p:cNvGrpSpPr/>
          <p:nvPr/>
        </p:nvGrpSpPr>
        <p:grpSpPr>
          <a:xfrm>
            <a:off x="1391920" y="3937764"/>
            <a:ext cx="7789497" cy="553357"/>
            <a:chOff x="3473662" y="3947924"/>
            <a:chExt cx="7789497" cy="553357"/>
          </a:xfrm>
        </p:grpSpPr>
        <p:sp>
          <p:nvSpPr>
            <p:cNvPr id="19" name="مربع نص 18">
              <a:extLst>
                <a:ext uri="{FF2B5EF4-FFF2-40B4-BE49-F238E27FC236}">
                  <a16:creationId xmlns:a16="http://schemas.microsoft.com/office/drawing/2014/main" id="{46CECF9B-C87E-625D-3BB8-6F5E3E936AE0}"/>
                </a:ext>
              </a:extLst>
            </p:cNvPr>
            <p:cNvSpPr txBox="1"/>
            <p:nvPr/>
          </p:nvSpPr>
          <p:spPr>
            <a:xfrm>
              <a:off x="3473662" y="3947924"/>
              <a:ext cx="7136726"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الوسائط المتعددة: استثمار الفيديو والصوت والصور التفاعلية.</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37" name="صورة 36">
              <a:extLst>
                <a:ext uri="{FF2B5EF4-FFF2-40B4-BE49-F238E27FC236}">
                  <a16:creationId xmlns:a16="http://schemas.microsoft.com/office/drawing/2014/main" id="{784094F2-5AED-3072-BEC7-A945260ECA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0661" y="4018353"/>
              <a:ext cx="412498" cy="412498"/>
            </a:xfrm>
            <a:prstGeom prst="rect">
              <a:avLst/>
            </a:prstGeom>
          </p:spPr>
        </p:pic>
      </p:grpSp>
      <p:grpSp>
        <p:nvGrpSpPr>
          <p:cNvPr id="42" name="مجموعة 41">
            <a:extLst>
              <a:ext uri="{FF2B5EF4-FFF2-40B4-BE49-F238E27FC236}">
                <a16:creationId xmlns:a16="http://schemas.microsoft.com/office/drawing/2014/main" id="{16C225EB-1D30-7264-B057-A5D9FC16F82C}"/>
              </a:ext>
            </a:extLst>
          </p:cNvPr>
          <p:cNvGrpSpPr/>
          <p:nvPr/>
        </p:nvGrpSpPr>
        <p:grpSpPr>
          <a:xfrm>
            <a:off x="-254000" y="4786041"/>
            <a:ext cx="9435417" cy="553357"/>
            <a:chOff x="1827742" y="4796201"/>
            <a:chExt cx="9435417" cy="553357"/>
          </a:xfrm>
        </p:grpSpPr>
        <p:sp>
          <p:nvSpPr>
            <p:cNvPr id="15" name="مربع نص 14">
              <a:extLst>
                <a:ext uri="{FF2B5EF4-FFF2-40B4-BE49-F238E27FC236}">
                  <a16:creationId xmlns:a16="http://schemas.microsoft.com/office/drawing/2014/main" id="{C40F5C97-3640-8E51-3841-49DE87F0AB58}"/>
                </a:ext>
              </a:extLst>
            </p:cNvPr>
            <p:cNvSpPr txBox="1"/>
            <p:nvPr/>
          </p:nvSpPr>
          <p:spPr>
            <a:xfrm>
              <a:off x="1827742" y="4796201"/>
              <a:ext cx="8782645" cy="553357"/>
            </a:xfrm>
            <a:prstGeom prst="rect">
              <a:avLst/>
            </a:prstGeom>
            <a:noFill/>
          </p:spPr>
          <p:txBody>
            <a:bodyPr wrap="square">
              <a:spAutoFit/>
            </a:bodyPr>
            <a:lstStyle/>
            <a:p>
              <a:pPr algn="just" rtl="1">
                <a:lnSpc>
                  <a:spcPct val="107000"/>
                </a:lnSpc>
                <a:buNone/>
              </a:pPr>
              <a:r>
                <a:rPr lang="ar-SA" sz="2800" dirty="0">
                  <a:solidFill>
                    <a:srgbClr val="000000"/>
                  </a:solidFill>
                  <a:latin typeface="Adobe Arabic" panose="02040503050201020203" pitchFamily="18" charset="-78"/>
                  <a:ea typeface="Calibri" panose="020F0502020204030204" pitchFamily="34" charset="0"/>
                  <a:cs typeface="Adobe Arabic" panose="02040503050201020203" pitchFamily="18" charset="-78"/>
                </a:rPr>
                <a:t>التغذية الراجعة الفورية: استخدام الأدوات الرقمية للحصول على آراء المتدربين بشكل سريع.</a:t>
              </a:r>
              <a:endParaRPr lang="fr-FR" sz="2400" dirty="0">
                <a:solidFill>
                  <a:srgbClr val="000000"/>
                </a:solidFill>
                <a:latin typeface="Adobe Arabic" panose="02040503050201020203" pitchFamily="18" charset="-78"/>
                <a:ea typeface="Calibri" panose="020F0502020204030204" pitchFamily="34" charset="0"/>
                <a:cs typeface="Adobe Arabic" panose="02040503050201020203" pitchFamily="18" charset="-78"/>
              </a:endParaRPr>
            </a:p>
          </p:txBody>
        </p:sp>
        <p:pic>
          <p:nvPicPr>
            <p:cNvPr id="38" name="صورة 37">
              <a:extLst>
                <a:ext uri="{FF2B5EF4-FFF2-40B4-BE49-F238E27FC236}">
                  <a16:creationId xmlns:a16="http://schemas.microsoft.com/office/drawing/2014/main" id="{DCDEB978-DA83-0988-E05D-300CC2A2C0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0661" y="4866630"/>
              <a:ext cx="412498" cy="412498"/>
            </a:xfrm>
            <a:prstGeom prst="rect">
              <a:avLst/>
            </a:prstGeom>
          </p:spPr>
        </p:pic>
      </p:grpSp>
    </p:spTree>
    <p:extLst>
      <p:ext uri="{BB962C8B-B14F-4D97-AF65-F5344CB8AC3E}">
        <p14:creationId xmlns:p14="http://schemas.microsoft.com/office/powerpoint/2010/main" val="698284942"/>
      </p:ext>
    </p:extLst>
  </p:cSld>
  <p:clrMapOvr>
    <a:masterClrMapping/>
  </p:clrMapOvr>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1792</TotalTime>
  <Words>11665</Words>
  <Application>Microsoft Office PowerPoint</Application>
  <PresentationFormat>شاشة عريضة</PresentationFormat>
  <Paragraphs>2070</Paragraphs>
  <Slides>191</Slides>
  <Notes>100</Notes>
  <HiddenSlides>0</HiddenSlides>
  <MMClips>0</MMClips>
  <ScaleCrop>false</ScaleCrop>
  <HeadingPairs>
    <vt:vector size="6" baseType="variant">
      <vt:variant>
        <vt:lpstr>الخطوط المستخدمة</vt:lpstr>
      </vt:variant>
      <vt:variant>
        <vt:i4>16</vt:i4>
      </vt:variant>
      <vt:variant>
        <vt:lpstr>نسق</vt:lpstr>
      </vt:variant>
      <vt:variant>
        <vt:i4>1</vt:i4>
      </vt:variant>
      <vt:variant>
        <vt:lpstr>عناوين الشرائح</vt:lpstr>
      </vt:variant>
      <vt:variant>
        <vt:i4>191</vt:i4>
      </vt:variant>
    </vt:vector>
  </HeadingPairs>
  <TitlesOfParts>
    <vt:vector size="208" baseType="lpstr">
      <vt:lpstr>Meiryo</vt:lpstr>
      <vt:lpstr>29LT Bukra Bold</vt:lpstr>
      <vt:lpstr>Adobe Arabic</vt:lpstr>
      <vt:lpstr>Aileron Ultra-Bold</vt:lpstr>
      <vt:lpstr>Arial</vt:lpstr>
      <vt:lpstr>Cairo</vt:lpstr>
      <vt:lpstr>Calibri</vt:lpstr>
      <vt:lpstr>DIN Next LT Arabic</vt:lpstr>
      <vt:lpstr>GE Dinar Two</vt:lpstr>
      <vt:lpstr>Inter</vt:lpstr>
      <vt:lpstr>Montserrat</vt:lpstr>
      <vt:lpstr>Montserrat Bold</vt:lpstr>
      <vt:lpstr>Open Sans</vt:lpstr>
      <vt:lpstr>Segoe UI</vt:lpstr>
      <vt:lpstr>SST Arabic Medium</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1208</cp:revision>
  <cp:lastPrinted>2023-07-16T13:31:37Z</cp:lastPrinted>
  <dcterms:created xsi:type="dcterms:W3CDTF">2020-01-20T05:08:25Z</dcterms:created>
  <dcterms:modified xsi:type="dcterms:W3CDTF">2026-04-19T17:07:47Z</dcterms:modified>
</cp:coreProperties>
</file>